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theme/theme3.xml" ContentType="application/vnd.openxmlformats-officedocument.theme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theme/theme4.xml" ContentType="application/vnd.openxmlformats-officedocument.theme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theme/theme5.xml" ContentType="application/vnd.openxmlformats-officedocument.theme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4" r:id="rId2"/>
    <p:sldMasterId id="2147483876" r:id="rId3"/>
    <p:sldMasterId id="2147483935" r:id="rId4"/>
    <p:sldMasterId id="2147484074" r:id="rId5"/>
    <p:sldMasterId id="2147484132" r:id="rId6"/>
  </p:sldMasterIdLst>
  <p:notesMasterIdLst>
    <p:notesMasterId r:id="rId18"/>
  </p:notesMasterIdLst>
  <p:handoutMasterIdLst>
    <p:handoutMasterId r:id="rId19"/>
  </p:handoutMasterIdLst>
  <p:sldIdLst>
    <p:sldId id="409" r:id="rId7"/>
    <p:sldId id="501" r:id="rId8"/>
    <p:sldId id="493" r:id="rId9"/>
    <p:sldId id="496" r:id="rId10"/>
    <p:sldId id="497" r:id="rId11"/>
    <p:sldId id="503" r:id="rId12"/>
    <p:sldId id="498" r:id="rId13"/>
    <p:sldId id="499" r:id="rId14"/>
    <p:sldId id="500" r:id="rId15"/>
    <p:sldId id="502" r:id="rId16"/>
    <p:sldId id="432" r:id="rId17"/>
  </p:sldIdLst>
  <p:sldSz cx="9144000" cy="5143500" type="screen16x9"/>
  <p:notesSz cx="6735763" cy="9866313"/>
  <p:defaultTextStyle>
    <a:defPPr>
      <a:defRPr lang="en-US"/>
    </a:defPPr>
    <a:lvl1pPr marL="0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309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4614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6919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69227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1530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3841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6142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38453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0202"/>
    <a:srgbClr val="CC00CC"/>
    <a:srgbClr val="CCFFCC"/>
    <a:srgbClr val="FFFF99"/>
    <a:srgbClr val="CCFFFF"/>
    <a:srgbClr val="FFCCFF"/>
    <a:srgbClr val="66FFFF"/>
    <a:srgbClr val="66FF33"/>
    <a:srgbClr val="FF6600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7509" autoAdjust="0"/>
  </p:normalViewPr>
  <p:slideViewPr>
    <p:cSldViewPr snapToGrid="0">
      <p:cViewPr varScale="1">
        <p:scale>
          <a:sx n="81" d="100"/>
          <a:sy n="81" d="100"/>
        </p:scale>
        <p:origin x="812" y="60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5AF8C-8999-4CAA-B20A-DBB5F2104C93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AF85B-7923-445B-B932-4FBF4BC15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86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6406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2816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69227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5633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2042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38453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4856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1264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7" y="159783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7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923757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397500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3316422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002030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28839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8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252272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8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93836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099362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7652668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9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4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9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4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209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9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4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9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4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56298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799569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4170761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4053141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0063158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7" y="159783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3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4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97694452"/>
      </p:ext>
    </p:extLst>
  </p:cSld>
  <p:clrMapOvr>
    <a:masterClrMapping/>
  </p:clrMapOvr>
  <p:transition>
    <p:wedg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0328966"/>
      </p:ext>
    </p:extLst>
  </p:cSld>
  <p:clrMapOvr>
    <a:masterClrMapping/>
  </p:clrMapOvr>
  <p:transition>
    <p:wedg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0187047"/>
      </p:ext>
    </p:extLst>
  </p:cSld>
  <p:clrMapOvr>
    <a:masterClrMapping/>
  </p:clrMapOvr>
  <p:transition>
    <p:wedg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533" indent="-18540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82571532"/>
      </p:ext>
    </p:extLst>
  </p:cSld>
  <p:clrMapOvr>
    <a:masterClrMapping/>
  </p:clrMapOvr>
  <p:transition>
    <p:wedg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270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0768691"/>
      </p:ext>
    </p:extLst>
  </p:cSld>
  <p:clrMapOvr>
    <a:masterClrMapping/>
  </p:clrMapOvr>
  <p:transition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8822591"/>
      </p:ext>
    </p:extLst>
  </p:cSld>
  <p:clrMapOvr>
    <a:masterClrMapping/>
  </p:clrMapOvr>
  <p:transition>
    <p:wedg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190887"/>
      </p:ext>
    </p:extLst>
  </p:cSld>
  <p:clrMapOvr>
    <a:masterClrMapping/>
  </p:clrMapOvr>
  <p:transition>
    <p:wedg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3665897"/>
      </p:ext>
    </p:extLst>
  </p:cSld>
  <p:clrMapOvr>
    <a:masterClrMapping/>
  </p:clrMapOvr>
  <p:transition>
    <p:wedg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0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70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44671767"/>
      </p:ext>
    </p:extLst>
  </p:cSld>
  <p:clrMapOvr>
    <a:masterClrMapping/>
  </p:clrMapOvr>
  <p:transition>
    <p:wedg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2325473"/>
      </p:ext>
    </p:extLst>
  </p:cSld>
  <p:clrMapOvr>
    <a:masterClrMapping/>
  </p:clrMapOvr>
  <p:transition>
    <p:wedg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97564922"/>
      </p:ext>
    </p:extLst>
  </p:cSld>
  <p:clrMapOvr>
    <a:masterClrMapping/>
  </p:clrMapOvr>
  <p:transition>
    <p:wedg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1189626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92821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381130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174998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7470984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7588365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2293282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7648866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6549813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7253130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5582778"/>
      </p:ext>
    </p:extLst>
  </p:cSld>
  <p:clrMapOvr>
    <a:masterClrMapping/>
  </p:clrMapOvr>
  <p:transition>
    <p:wedg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5634633"/>
      </p:ext>
    </p:extLst>
  </p:cSld>
  <p:clrMapOvr>
    <a:masterClrMapping/>
  </p:clrMapOvr>
  <p:transition>
    <p:wedg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1262027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8097231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8718273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9943889"/>
      </p:ext>
    </p:extLst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93532"/>
      </p:ext>
    </p:extLst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6082238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07298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6400441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973570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6433219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1090649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6071649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09551131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1969542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7077069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37257468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2225347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65243532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0259071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1236810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9112869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723743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46202685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9461403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8315904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49064416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494082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71511688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8022331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40689819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3491863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8121907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75045416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10913316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18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11/3/2020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720700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7" y="159783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3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4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66204894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6090581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5708390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533" indent="-18540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9194641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270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5136189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5531381"/>
      </p:ext>
    </p:extLst>
  </p:cSld>
  <p:clrMapOvr>
    <a:masterClrMapping/>
  </p:clrMapOvr>
  <p:transition>
    <p:wedg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2795599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199470"/>
      </p:ext>
    </p:extLst>
  </p:cSld>
  <p:clrMapOvr>
    <a:masterClrMapping/>
  </p:clrMapOvr>
  <p:transition>
    <p:wedg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0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70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57718221"/>
      </p:ext>
    </p:extLst>
  </p:cSld>
  <p:clrMapOvr>
    <a:masterClrMapping/>
  </p:clrMapOvr>
  <p:transition>
    <p:wedg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6545063"/>
      </p:ext>
    </p:extLst>
  </p:cSld>
  <p:clrMapOvr>
    <a:masterClrMapping/>
  </p:clrMapOvr>
  <p:transition>
    <p:wedg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2836940"/>
      </p:ext>
    </p:extLst>
  </p:cSld>
  <p:clrMapOvr>
    <a:masterClrMapping/>
  </p:clrMapOvr>
  <p:transition>
    <p:wedg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7950169"/>
      </p:ext>
    </p:extLst>
  </p:cSld>
  <p:clrMapOvr>
    <a:masterClrMapping/>
  </p:clrMapOvr>
  <p:transition>
    <p:wedg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168722"/>
      </p:ext>
    </p:extLst>
  </p:cSld>
  <p:clrMapOvr>
    <a:masterClrMapping/>
  </p:clrMapOvr>
  <p:transition>
    <p:wedg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98575"/>
      </p:ext>
    </p:extLst>
  </p:cSld>
  <p:clrMapOvr>
    <a:masterClrMapping/>
  </p:clrMapOvr>
  <p:transition>
    <p:wedg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65225"/>
      </p:ext>
    </p:extLst>
  </p:cSld>
  <p:clrMapOvr>
    <a:masterClrMapping/>
  </p:clrMapOvr>
  <p:transition>
    <p:wedg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167348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606417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6160879"/>
      </p:ext>
    </p:extLst>
  </p:cSld>
  <p:clrMapOvr>
    <a:masterClrMapping/>
  </p:clrMapOvr>
  <p:transition>
    <p:wedg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553917"/>
      </p:ext>
    </p:extLst>
  </p:cSld>
  <p:clrMapOvr>
    <a:masterClrMapping/>
  </p:clrMapOvr>
  <p:transition>
    <p:wedg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1087968"/>
      </p:ext>
    </p:extLst>
  </p:cSld>
  <p:clrMapOvr>
    <a:masterClrMapping/>
  </p:clrMapOvr>
  <p:transition>
    <p:wedg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0599712"/>
      </p:ext>
    </p:extLst>
  </p:cSld>
  <p:clrMapOvr>
    <a:masterClrMapping/>
  </p:clrMapOvr>
  <p:transition>
    <p:wedg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375844"/>
      </p:ext>
    </p:extLst>
  </p:cSld>
  <p:clrMapOvr>
    <a:masterClrMapping/>
  </p:clrMapOvr>
  <p:transition>
    <p:wedg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4237452"/>
      </p:ext>
    </p:extLst>
  </p:cSld>
  <p:clrMapOvr>
    <a:masterClrMapping/>
  </p:clrMapOvr>
  <p:transition>
    <p:wedg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3647474"/>
      </p:ext>
    </p:extLst>
  </p:cSld>
  <p:clrMapOvr>
    <a:masterClrMapping/>
  </p:clrMapOvr>
  <p:transition>
    <p:wedg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9507526"/>
      </p:ext>
    </p:extLst>
  </p:cSld>
  <p:clrMapOvr>
    <a:masterClrMapping/>
  </p:clrMapOvr>
  <p:transition>
    <p:wedg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5760277"/>
      </p:ext>
    </p:extLst>
  </p:cSld>
  <p:clrMapOvr>
    <a:masterClrMapping/>
  </p:clrMapOvr>
  <p:transition>
    <p:wedg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0238819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72831"/>
      </p:ext>
    </p:extLst>
  </p:cSld>
  <p:clrMapOvr>
    <a:masterClrMapping/>
  </p:clrMapOvr>
  <p:transition>
    <p:wedge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66300822"/>
      </p:ext>
    </p:extLst>
  </p:cSld>
  <p:clrMapOvr>
    <a:masterClrMapping/>
  </p:clrMapOvr>
  <p:transition>
    <p:wedg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63002"/>
      </p:ext>
    </p:extLst>
  </p:cSld>
  <p:clrMapOvr>
    <a:masterClrMapping/>
  </p:clrMapOvr>
  <p:transition>
    <p:wedg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2554219"/>
      </p:ext>
    </p:extLst>
  </p:cSld>
  <p:clrMapOvr>
    <a:masterClrMapping/>
  </p:clrMapOvr>
  <p:transition>
    <p:wedg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12200"/>
      </p:ext>
    </p:extLst>
  </p:cSld>
  <p:clrMapOvr>
    <a:masterClrMapping/>
  </p:clrMapOvr>
  <p:transition>
    <p:wedg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6769390"/>
      </p:ext>
    </p:extLst>
  </p:cSld>
  <p:clrMapOvr>
    <a:masterClrMapping/>
  </p:clrMapOvr>
  <p:transition>
    <p:wedg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0428430"/>
      </p:ext>
    </p:extLst>
  </p:cSld>
  <p:clrMapOvr>
    <a:masterClrMapping/>
  </p:clrMapOvr>
  <p:transition>
    <p:wedg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0807562"/>
      </p:ext>
    </p:extLst>
  </p:cSld>
  <p:clrMapOvr>
    <a:masterClrMapping/>
  </p:clrMapOvr>
  <p:transition>
    <p:wedge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79916304"/>
      </p:ext>
    </p:extLst>
  </p:cSld>
  <p:clrMapOvr>
    <a:masterClrMapping/>
  </p:clrMapOvr>
  <p:transition>
    <p:wedg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33301897"/>
      </p:ext>
    </p:extLst>
  </p:cSld>
  <p:clrMapOvr>
    <a:masterClrMapping/>
  </p:clrMapOvr>
  <p:transition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55963299"/>
      </p:ext>
    </p:extLst>
  </p:cSld>
  <p:clrMapOvr>
    <a:masterClrMapping/>
  </p:clrMapOvr>
  <p:transition>
    <p:wedg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74623745"/>
      </p:ext>
    </p:extLst>
  </p:cSld>
  <p:clrMapOvr>
    <a:masterClrMapping/>
  </p:clrMapOvr>
  <p:transition>
    <p:wedg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4009447"/>
      </p:ext>
    </p:extLst>
  </p:cSld>
  <p:clrMapOvr>
    <a:masterClrMapping/>
  </p:clrMapOvr>
  <p:transition>
    <p:wedge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4594603"/>
      </p:ext>
    </p:extLst>
  </p:cSld>
  <p:clrMapOvr>
    <a:masterClrMapping/>
  </p:clrMapOvr>
  <p:transition>
    <p:wedg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0433656"/>
      </p:ext>
    </p:extLst>
  </p:cSld>
  <p:clrMapOvr>
    <a:masterClrMapping/>
  </p:clrMapOvr>
  <p:transition>
    <p:wedg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4310360"/>
      </p:ext>
    </p:extLst>
  </p:cSld>
  <p:clrMapOvr>
    <a:masterClrMapping/>
  </p:clrMapOvr>
  <p:transition>
    <p:wedge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0355706"/>
      </p:ext>
    </p:extLst>
  </p:cSld>
  <p:clrMapOvr>
    <a:masterClrMapping/>
  </p:clrMapOvr>
  <p:transition>
    <p:wedge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63462"/>
      </p:ext>
    </p:extLst>
  </p:cSld>
  <p:clrMapOvr>
    <a:masterClrMapping/>
  </p:clrMapOvr>
  <p:transition>
    <p:wedge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3038464"/>
      </p:ext>
    </p:extLst>
  </p:cSld>
  <p:clrMapOvr>
    <a:masterClrMapping/>
  </p:clrMapOvr>
  <p:transition>
    <p:wedg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3639402"/>
      </p:ext>
    </p:extLst>
  </p:cSld>
  <p:clrMapOvr>
    <a:masterClrMapping/>
  </p:clrMapOvr>
  <p:transition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534783"/>
      </p:ext>
    </p:extLst>
  </p:cSld>
  <p:clrMapOvr>
    <a:masterClrMapping/>
  </p:clrMapOvr>
  <p:transition>
    <p:wedg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95367688"/>
      </p:ext>
    </p:extLst>
  </p:cSld>
  <p:clrMapOvr>
    <a:masterClrMapping/>
  </p:clrMapOvr>
  <p:transition>
    <p:wedg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5005910"/>
      </p:ext>
    </p:extLst>
  </p:cSld>
  <p:clrMapOvr>
    <a:masterClrMapping/>
  </p:clrMapOvr>
  <p:transition>
    <p:wedg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1807236"/>
      </p:ext>
    </p:extLst>
  </p:cSld>
  <p:clrMapOvr>
    <a:masterClrMapping/>
  </p:clrMapOvr>
  <p:transition>
    <p:wedge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94841869"/>
      </p:ext>
    </p:extLst>
  </p:cSld>
  <p:clrMapOvr>
    <a:masterClrMapping/>
  </p:clrMapOvr>
  <p:transition>
    <p:wedge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42286564"/>
      </p:ext>
    </p:extLst>
  </p:cSld>
  <p:clrMapOvr>
    <a:masterClrMapping/>
  </p:clrMapOvr>
  <p:transition>
    <p:wedge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7670598"/>
      </p:ext>
    </p:extLst>
  </p:cSld>
  <p:clrMapOvr>
    <a:masterClrMapping/>
  </p:clrMapOvr>
  <p:transition>
    <p:wedge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61425359"/>
      </p:ext>
    </p:extLst>
  </p:cSld>
  <p:clrMapOvr>
    <a:masterClrMapping/>
  </p:clrMapOvr>
  <p:transition>
    <p:wedge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0412150"/>
      </p:ext>
    </p:extLst>
  </p:cSld>
  <p:clrMapOvr>
    <a:masterClrMapping/>
  </p:clrMapOvr>
  <p:transition>
    <p:wedge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28138643"/>
      </p:ext>
    </p:extLst>
  </p:cSld>
  <p:clrMapOvr>
    <a:masterClrMapping/>
  </p:clrMapOvr>
  <p:transition>
    <p:wedg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18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11/3/2020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88539"/>
      </p:ext>
    </p:extLst>
  </p:cSld>
  <p:clrMapOvr>
    <a:masterClrMapping/>
  </p:clrMapOvr>
  <p:transition>
    <p:wedge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4" y="159783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6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2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09170796"/>
      </p:ext>
    </p:extLst>
  </p:cSld>
  <p:clrMapOvr>
    <a:masterClrMapping/>
  </p:clrMapOvr>
  <p:transition>
    <p:wedge/>
  </p:transition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3824094"/>
      </p:ext>
    </p:extLst>
  </p:cSld>
  <p:clrMapOvr>
    <a:masterClrMapping/>
  </p:clrMapOvr>
  <p:transition>
    <p:wedge/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5934165"/>
      </p:ext>
    </p:extLst>
  </p:cSld>
  <p:clrMapOvr>
    <a:masterClrMapping/>
  </p:clrMapOvr>
  <p:transition>
    <p:wedge/>
  </p:transition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670" indent="-18547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2754144"/>
      </p:ext>
    </p:extLst>
  </p:cSld>
  <p:clrMapOvr>
    <a:masterClrMapping/>
  </p:clrMapOvr>
  <p:transition>
    <p:wedge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402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87807448"/>
      </p:ext>
    </p:extLst>
  </p:cSld>
  <p:clrMapOvr>
    <a:masterClrMapping/>
  </p:clrMapOvr>
  <p:transition>
    <p:wedge/>
  </p:transition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13799392"/>
      </p:ext>
    </p:extLst>
  </p:cSld>
  <p:clrMapOvr>
    <a:masterClrMapping/>
  </p:clrMapOvr>
  <p:transition>
    <p:wedge/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785557"/>
      </p:ext>
    </p:extLst>
  </p:cSld>
  <p:clrMapOvr>
    <a:masterClrMapping/>
  </p:clrMapOvr>
  <p:transition>
    <p:wedge/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3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3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23229597"/>
      </p:ext>
    </p:extLst>
  </p:cSld>
  <p:clrMapOvr>
    <a:masterClrMapping/>
  </p:clrMapOvr>
  <p:transition>
    <p:wedge/>
  </p:transition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9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69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3394479"/>
      </p:ext>
    </p:extLst>
  </p:cSld>
  <p:clrMapOvr>
    <a:masterClrMapping/>
  </p:clrMapOvr>
  <p:transition>
    <p:wedg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1449318"/>
      </p:ext>
    </p:extLst>
  </p:cSld>
  <p:clrMapOvr>
    <a:masterClrMapping/>
  </p:clrMapOvr>
  <p:transition>
    <p:wedge/>
  </p:transition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145504"/>
      </p:ext>
    </p:extLst>
  </p:cSld>
  <p:clrMapOvr>
    <a:masterClrMapping/>
  </p:clrMapOvr>
  <p:transition>
    <p:wedge/>
  </p:transition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0133573"/>
      </p:ext>
    </p:extLst>
  </p:cSld>
  <p:clrMapOvr>
    <a:masterClrMapping/>
  </p:clrMapOvr>
  <p:transition>
    <p:wedge/>
  </p:transition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373300"/>
      </p:ext>
    </p:extLst>
  </p:cSld>
  <p:clrMapOvr>
    <a:masterClrMapping/>
  </p:clrMapOvr>
  <p:transition>
    <p:wedge/>
  </p:transition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474750"/>
      </p:ext>
    </p:extLst>
  </p:cSld>
  <p:clrMapOvr>
    <a:masterClrMapping/>
  </p:clrMapOvr>
  <p:transition>
    <p:wedge/>
  </p:transition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324192"/>
      </p:ext>
    </p:extLst>
  </p:cSld>
  <p:clrMapOvr>
    <a:masterClrMapping/>
  </p:clrMapOvr>
  <p:transition>
    <p:wedge/>
  </p:transition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0763936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16985413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6747949"/>
      </p:ext>
    </p:extLst>
  </p:cSld>
  <p:clrMapOvr>
    <a:masterClrMapping/>
  </p:clrMapOvr>
  <p:transition>
    <p:wedge/>
  </p:transition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86996186"/>
      </p:ext>
    </p:extLst>
  </p:cSld>
  <p:clrMapOvr>
    <a:masterClrMapping/>
  </p:clrMapOvr>
  <p:transition>
    <p:wedg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8179166"/>
      </p:ext>
    </p:extLst>
  </p:cSld>
  <p:clrMapOvr>
    <a:masterClrMapping/>
  </p:clrMapOvr>
  <p:transition>
    <p:wedge/>
  </p:transition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7059296"/>
      </p:ext>
    </p:extLst>
  </p:cSld>
  <p:clrMapOvr>
    <a:masterClrMapping/>
  </p:clrMapOvr>
  <p:transition>
    <p:wedge/>
  </p:transition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2574843"/>
      </p:ext>
    </p:extLst>
  </p:cSld>
  <p:clrMapOvr>
    <a:masterClrMapping/>
  </p:clrMapOvr>
  <p:transition>
    <p:wedge/>
  </p:transition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5716383"/>
      </p:ext>
    </p:extLst>
  </p:cSld>
  <p:clrMapOvr>
    <a:masterClrMapping/>
  </p:clrMapOvr>
  <p:transition>
    <p:wedge/>
  </p:transition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458673"/>
      </p:ext>
    </p:extLst>
  </p:cSld>
  <p:clrMapOvr>
    <a:masterClrMapping/>
  </p:clrMapOvr>
  <p:transition>
    <p:wedge/>
  </p:transition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4504772"/>
      </p:ext>
    </p:extLst>
  </p:cSld>
  <p:clrMapOvr>
    <a:masterClrMapping/>
  </p:clrMapOvr>
  <p:transition>
    <p:wedge/>
  </p:transition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9396871"/>
      </p:ext>
    </p:extLst>
  </p:cSld>
  <p:clrMapOvr>
    <a:masterClrMapping/>
  </p:clrMapOvr>
  <p:transition>
    <p:wedge/>
  </p:transition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30734383"/>
      </p:ext>
    </p:extLst>
  </p:cSld>
  <p:clrMapOvr>
    <a:masterClrMapping/>
  </p:clrMapOvr>
  <p:transition>
    <p:wedge/>
  </p:transition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057626"/>
      </p:ext>
    </p:extLst>
  </p:cSld>
  <p:clrMapOvr>
    <a:masterClrMapping/>
  </p:clrMapOvr>
  <p:transition>
    <p:wedge/>
  </p:transition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408815"/>
      </p:ext>
    </p:extLst>
  </p:cSld>
  <p:clrMapOvr>
    <a:masterClrMapping/>
  </p:clrMapOvr>
  <p:transition>
    <p:wedg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182234"/>
      </p:ext>
    </p:extLst>
  </p:cSld>
  <p:clrMapOvr>
    <a:masterClrMapping/>
  </p:clrMapOvr>
  <p:transition>
    <p:wedge/>
  </p:transition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3614679"/>
      </p:ext>
    </p:extLst>
  </p:cSld>
  <p:clrMapOvr>
    <a:masterClrMapping/>
  </p:clrMapOvr>
  <p:transition>
    <p:wedge/>
  </p:transition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915543"/>
      </p:ext>
    </p:extLst>
  </p:cSld>
  <p:clrMapOvr>
    <a:masterClrMapping/>
  </p:clrMapOvr>
  <p:transition>
    <p:wedge/>
  </p:transition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6557114"/>
      </p:ext>
    </p:extLst>
  </p:cSld>
  <p:clrMapOvr>
    <a:masterClrMapping/>
  </p:clrMapOvr>
  <p:transition>
    <p:wedge/>
  </p:transition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7397612"/>
      </p:ext>
    </p:extLst>
  </p:cSld>
  <p:clrMapOvr>
    <a:masterClrMapping/>
  </p:clrMapOvr>
  <p:transition>
    <p:wedge/>
  </p:transition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887513"/>
      </p:ext>
    </p:extLst>
  </p:cSld>
  <p:clrMapOvr>
    <a:masterClrMapping/>
  </p:clrMapOvr>
  <p:transition>
    <p:wedge/>
  </p:transition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6897510"/>
      </p:ext>
    </p:extLst>
  </p:cSld>
  <p:clrMapOvr>
    <a:masterClrMapping/>
  </p:clrMapOvr>
  <p:transition>
    <p:wedge/>
  </p:transition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9876042"/>
      </p:ext>
    </p:extLst>
  </p:cSld>
  <p:clrMapOvr>
    <a:masterClrMapping/>
  </p:clrMapOvr>
  <p:transition>
    <p:wedge/>
  </p:transition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14484931"/>
      </p:ext>
    </p:extLst>
  </p:cSld>
  <p:clrMapOvr>
    <a:masterClrMapping/>
  </p:clrMapOvr>
  <p:transition>
    <p:wedge/>
  </p:transition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80806479"/>
      </p:ext>
    </p:extLst>
  </p:cSld>
  <p:clrMapOvr>
    <a:masterClrMapping/>
  </p:clrMapOvr>
  <p:transition>
    <p:wedg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0424777"/>
      </p:ext>
    </p:extLst>
  </p:cSld>
  <p:clrMapOvr>
    <a:masterClrMapping/>
  </p:clrMapOvr>
  <p:transition>
    <p:wedge/>
  </p:transition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30326358"/>
      </p:ext>
    </p:extLst>
  </p:cSld>
  <p:clrMapOvr>
    <a:masterClrMapping/>
  </p:clrMapOvr>
  <p:transition>
    <p:wedge/>
  </p:transition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82300178"/>
      </p:ext>
    </p:extLst>
  </p:cSld>
  <p:clrMapOvr>
    <a:masterClrMapping/>
  </p:clrMapOvr>
  <p:transition>
    <p:wedge/>
  </p:transition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7966313"/>
      </p:ext>
    </p:extLst>
  </p:cSld>
  <p:clrMapOvr>
    <a:masterClrMapping/>
  </p:clrMapOvr>
  <p:transition>
    <p:wedge/>
  </p:transition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2206871"/>
      </p:ext>
    </p:extLst>
  </p:cSld>
  <p:clrMapOvr>
    <a:masterClrMapping/>
  </p:clrMapOvr>
  <p:transition>
    <p:wedge/>
  </p:transition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48728057"/>
      </p:ext>
    </p:extLst>
  </p:cSld>
  <p:clrMapOvr>
    <a:masterClrMapping/>
  </p:clrMapOvr>
  <p:transition>
    <p:wedge/>
  </p:transition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13627731"/>
      </p:ext>
    </p:extLst>
  </p:cSld>
  <p:clrMapOvr>
    <a:masterClrMapping/>
  </p:clrMapOvr>
  <p:transition>
    <p:wedge/>
  </p:transition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930223"/>
      </p:ext>
    </p:extLst>
  </p:cSld>
  <p:clrMapOvr>
    <a:masterClrMapping/>
  </p:clrMapOvr>
  <p:transition>
    <p:wedge/>
  </p:transition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3186777"/>
      </p:ext>
    </p:extLst>
  </p:cSld>
  <p:clrMapOvr>
    <a:masterClrMapping/>
  </p:clrMapOvr>
  <p:transition>
    <p:wedge/>
  </p:transition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37571135"/>
      </p:ext>
    </p:extLst>
  </p:cSld>
  <p:clrMapOvr>
    <a:masterClrMapping/>
  </p:clrMapOvr>
  <p:transition>
    <p:wedg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0873700"/>
      </p:ext>
    </p:extLst>
  </p:cSld>
  <p:clrMapOvr>
    <a:masterClrMapping/>
  </p:clrMapOvr>
  <p:transition>
    <p:wedge/>
  </p:transition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58674683"/>
      </p:ext>
    </p:extLst>
  </p:cSld>
  <p:clrMapOvr>
    <a:masterClrMapping/>
  </p:clrMapOvr>
  <p:transition>
    <p:wedge/>
  </p:transition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893679"/>
      </p:ext>
    </p:extLst>
  </p:cSld>
  <p:clrMapOvr>
    <a:masterClrMapping/>
  </p:clrMapOvr>
  <p:transition>
    <p:wedge/>
  </p:transition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36707545"/>
      </p:ext>
    </p:extLst>
  </p:cSld>
  <p:clrMapOvr>
    <a:masterClrMapping/>
  </p:clrMapOvr>
  <p:transition>
    <p:wedge/>
  </p:transition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61334946"/>
      </p:ext>
    </p:extLst>
  </p:cSld>
  <p:clrMapOvr>
    <a:masterClrMapping/>
  </p:clrMapOvr>
  <p:transition>
    <p:wedge/>
  </p:transition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95549957"/>
      </p:ext>
    </p:extLst>
  </p:cSld>
  <p:clrMapOvr>
    <a:masterClrMapping/>
  </p:clrMapOvr>
  <p:transition>
    <p:wedge/>
  </p:transition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29333709"/>
      </p:ext>
    </p:extLst>
  </p:cSld>
  <p:clrMapOvr>
    <a:masterClrMapping/>
  </p:clrMapOvr>
  <p:transition>
    <p:wedge/>
  </p:transition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79247811"/>
      </p:ext>
    </p:extLst>
  </p:cSld>
  <p:clrMapOvr>
    <a:masterClrMapping/>
  </p:clrMapOvr>
  <p:transition>
    <p:wedge/>
  </p:transition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4" y="159783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6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2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13248809"/>
      </p:ext>
    </p:extLst>
  </p:cSld>
  <p:clrMapOvr>
    <a:masterClrMapping/>
  </p:clrMapOvr>
  <p:transition>
    <p:wedge/>
  </p:transition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9136412"/>
      </p:ext>
    </p:extLst>
  </p:cSld>
  <p:clrMapOvr>
    <a:masterClrMapping/>
  </p:clrMapOvr>
  <p:transition>
    <p:wedg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08255673"/>
      </p:ext>
    </p:extLst>
  </p:cSld>
  <p:clrMapOvr>
    <a:masterClrMapping/>
  </p:clrMapOvr>
  <p:transition>
    <p:wedge/>
  </p:transition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670" indent="-18547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8307565"/>
      </p:ext>
    </p:extLst>
  </p:cSld>
  <p:clrMapOvr>
    <a:masterClrMapping/>
  </p:clrMapOvr>
  <p:transition>
    <p:wedge/>
  </p:transition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402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2538192"/>
      </p:ext>
    </p:extLst>
  </p:cSld>
  <p:clrMapOvr>
    <a:masterClrMapping/>
  </p:clrMapOvr>
  <p:transition>
    <p:wedge/>
  </p:transition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3778834"/>
      </p:ext>
    </p:extLst>
  </p:cSld>
  <p:clrMapOvr>
    <a:masterClrMapping/>
  </p:clrMapOvr>
  <p:transition>
    <p:wedge/>
  </p:transition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7508777"/>
      </p:ext>
    </p:extLst>
  </p:cSld>
  <p:clrMapOvr>
    <a:masterClrMapping/>
  </p:clrMapOvr>
  <p:transition>
    <p:wedge/>
  </p:transition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3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3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6915200"/>
      </p:ext>
    </p:extLst>
  </p:cSld>
  <p:clrMapOvr>
    <a:masterClrMapping/>
  </p:clrMapOvr>
  <p:transition>
    <p:wedge/>
  </p:transition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9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69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35115672"/>
      </p:ext>
    </p:extLst>
  </p:cSld>
  <p:clrMapOvr>
    <a:masterClrMapping/>
  </p:clrMapOvr>
  <p:transition>
    <p:wedge/>
  </p:transition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21134926"/>
      </p:ext>
    </p:extLst>
  </p:cSld>
  <p:clrMapOvr>
    <a:masterClrMapping/>
  </p:clrMapOvr>
  <p:transition>
    <p:wedge/>
  </p:transition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88413787"/>
      </p:ext>
    </p:extLst>
  </p:cSld>
  <p:clrMapOvr>
    <a:masterClrMapping/>
  </p:clrMapOvr>
  <p:transition>
    <p:wedge/>
  </p:transition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0981660"/>
      </p:ext>
    </p:extLst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893301"/>
      </p:ext>
    </p:extLst>
  </p:cSld>
  <p:clrMapOvr>
    <a:masterClrMapping/>
  </p:clrMapOvr>
  <p:transition>
    <p:wedge/>
  </p:transition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192582"/>
      </p:ext>
    </p:extLst>
  </p:cSld>
  <p:clrMapOvr>
    <a:masterClrMapping/>
  </p:clrMapOvr>
  <p:transition>
    <p:wedge/>
  </p:transition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807696"/>
      </p:ext>
    </p:extLst>
  </p:cSld>
  <p:clrMapOvr>
    <a:masterClrMapping/>
  </p:clrMapOvr>
  <p:transition>
    <p:wedge/>
  </p:transition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0515761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4715033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279280"/>
      </p:ext>
    </p:extLst>
  </p:cSld>
  <p:clrMapOvr>
    <a:masterClrMapping/>
  </p:clrMapOvr>
  <p:transition>
    <p:wedge/>
  </p:transition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293124"/>
      </p:ext>
    </p:extLst>
  </p:cSld>
  <p:clrMapOvr>
    <a:masterClrMapping/>
  </p:clrMapOvr>
  <p:transition>
    <p:wedge/>
  </p:transition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996503"/>
      </p:ext>
    </p:extLst>
  </p:cSld>
  <p:clrMapOvr>
    <a:masterClrMapping/>
  </p:clrMapOvr>
  <p:transition>
    <p:wedge/>
  </p:transition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0127409"/>
      </p:ext>
    </p:extLst>
  </p:cSld>
  <p:clrMapOvr>
    <a:masterClrMapping/>
  </p:clrMapOvr>
  <p:transition>
    <p:wedge/>
  </p:transition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65061781"/>
      </p:ext>
    </p:extLst>
  </p:cSld>
  <p:clrMapOvr>
    <a:masterClrMapping/>
  </p:clrMapOvr>
  <p:transition>
    <p:wedg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77355957"/>
      </p:ext>
    </p:extLst>
  </p:cSld>
  <p:clrMapOvr>
    <a:masterClrMapping/>
  </p:clrMapOvr>
  <p:transition>
    <p:wedge/>
  </p:transition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4440447"/>
      </p:ext>
    </p:extLst>
  </p:cSld>
  <p:clrMapOvr>
    <a:masterClrMapping/>
  </p:clrMapOvr>
  <p:transition>
    <p:wedge/>
  </p:transition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5059209"/>
      </p:ext>
    </p:extLst>
  </p:cSld>
  <p:clrMapOvr>
    <a:masterClrMapping/>
  </p:clrMapOvr>
  <p:transition>
    <p:wedge/>
  </p:transition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8638533"/>
      </p:ext>
    </p:extLst>
  </p:cSld>
  <p:clrMapOvr>
    <a:masterClrMapping/>
  </p:clrMapOvr>
  <p:transition>
    <p:wedge/>
  </p:transition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62157442"/>
      </p:ext>
    </p:extLst>
  </p:cSld>
  <p:clrMapOvr>
    <a:masterClrMapping/>
  </p:clrMapOvr>
  <p:transition>
    <p:wedge/>
  </p:transition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503898"/>
      </p:ext>
    </p:extLst>
  </p:cSld>
  <p:clrMapOvr>
    <a:masterClrMapping/>
  </p:clrMapOvr>
  <p:transition>
    <p:wedge/>
  </p:transition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34941082"/>
      </p:ext>
    </p:extLst>
  </p:cSld>
  <p:clrMapOvr>
    <a:masterClrMapping/>
  </p:clrMapOvr>
  <p:transition>
    <p:wedge/>
  </p:transition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990139"/>
      </p:ext>
    </p:extLst>
  </p:cSld>
  <p:clrMapOvr>
    <a:masterClrMapping/>
  </p:clrMapOvr>
  <p:transition>
    <p:wedge/>
  </p:transition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3505034"/>
      </p:ext>
    </p:extLst>
  </p:cSld>
  <p:clrMapOvr>
    <a:masterClrMapping/>
  </p:clrMapOvr>
  <p:transition>
    <p:wedge/>
  </p:transition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913692"/>
      </p:ext>
    </p:extLst>
  </p:cSld>
  <p:clrMapOvr>
    <a:masterClrMapping/>
  </p:clrMapOvr>
  <p:transition>
    <p:wedg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50306225"/>
      </p:ext>
    </p:extLst>
  </p:cSld>
  <p:clrMapOvr>
    <a:masterClrMapping/>
  </p:clrMapOvr>
  <p:transition>
    <p:wedge/>
  </p:transition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3778283"/>
      </p:ext>
    </p:extLst>
  </p:cSld>
  <p:clrMapOvr>
    <a:masterClrMapping/>
  </p:clrMapOvr>
  <p:transition>
    <p:wedge/>
  </p:transition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60427373"/>
      </p:ext>
    </p:extLst>
  </p:cSld>
  <p:clrMapOvr>
    <a:masterClrMapping/>
  </p:clrMapOvr>
  <p:transition>
    <p:wedge/>
  </p:transition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69873537"/>
      </p:ext>
    </p:extLst>
  </p:cSld>
  <p:clrMapOvr>
    <a:masterClrMapping/>
  </p:clrMapOvr>
  <p:transition>
    <p:wedge/>
  </p:transition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533515"/>
      </p:ext>
    </p:extLst>
  </p:cSld>
  <p:clrMapOvr>
    <a:masterClrMapping/>
  </p:clrMapOvr>
  <p:transition>
    <p:wedge/>
  </p:transition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4613041"/>
      </p:ext>
    </p:extLst>
  </p:cSld>
  <p:clrMapOvr>
    <a:masterClrMapping/>
  </p:clrMapOvr>
  <p:transition>
    <p:wedge/>
  </p:transition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93870432"/>
      </p:ext>
    </p:extLst>
  </p:cSld>
  <p:clrMapOvr>
    <a:masterClrMapping/>
  </p:clrMapOvr>
  <p:transition>
    <p:wedge/>
  </p:transition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2467325"/>
      </p:ext>
    </p:extLst>
  </p:cSld>
  <p:clrMapOvr>
    <a:masterClrMapping/>
  </p:clrMapOvr>
  <p:transition>
    <p:wedge/>
  </p:transition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53052"/>
      </p:ext>
    </p:extLst>
  </p:cSld>
  <p:clrMapOvr>
    <a:masterClrMapping/>
  </p:clrMapOvr>
  <p:transition>
    <p:wedge/>
  </p:transition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0040635"/>
      </p:ext>
    </p:extLst>
  </p:cSld>
  <p:clrMapOvr>
    <a:masterClrMapping/>
  </p:clrMapOvr>
  <p:transition>
    <p:wedg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00984252"/>
      </p:ext>
    </p:extLst>
  </p:cSld>
  <p:clrMapOvr>
    <a:masterClrMapping/>
  </p:clrMapOvr>
  <p:transition>
    <p:wedge/>
  </p:transition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5187159"/>
      </p:ext>
    </p:extLst>
  </p:cSld>
  <p:clrMapOvr>
    <a:masterClrMapping/>
  </p:clrMapOvr>
  <p:transition>
    <p:wedge/>
  </p:transition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81245312"/>
      </p:ext>
    </p:extLst>
  </p:cSld>
  <p:clrMapOvr>
    <a:masterClrMapping/>
  </p:clrMapOvr>
  <p:transition>
    <p:wedge/>
  </p:transition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75098513"/>
      </p:ext>
    </p:extLst>
  </p:cSld>
  <p:clrMapOvr>
    <a:masterClrMapping/>
  </p:clrMapOvr>
  <p:transition>
    <p:wedge/>
  </p:transition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182489"/>
      </p:ext>
    </p:extLst>
  </p:cSld>
  <p:clrMapOvr>
    <a:masterClrMapping/>
  </p:clrMapOvr>
  <p:transition>
    <p:wedge/>
  </p:transition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05637267"/>
      </p:ext>
    </p:extLst>
  </p:cSld>
  <p:clrMapOvr>
    <a:masterClrMapping/>
  </p:clrMapOvr>
  <p:transition>
    <p:wedge/>
  </p:transition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91779685"/>
      </p:ext>
    </p:extLst>
  </p:cSld>
  <p:clrMapOvr>
    <a:masterClrMapping/>
  </p:clrMapOvr>
  <p:transition>
    <p:wedge/>
  </p:transition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4099633"/>
      </p:ext>
    </p:extLst>
  </p:cSld>
  <p:clrMapOvr>
    <a:masterClrMapping/>
  </p:clrMapOvr>
  <p:transition>
    <p:wedge/>
  </p:transition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54584772"/>
      </p:ext>
    </p:extLst>
  </p:cSld>
  <p:clrMapOvr>
    <a:masterClrMapping/>
  </p:clrMapOvr>
  <p:transition>
    <p:wedge/>
  </p:transition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85895837"/>
      </p:ext>
    </p:extLst>
  </p:cSld>
  <p:clrMapOvr>
    <a:masterClrMapping/>
  </p:clrMapOvr>
  <p:transition>
    <p:wedg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20535949"/>
      </p:ext>
    </p:extLst>
  </p:cSld>
  <p:clrMapOvr>
    <a:masterClrMapping/>
  </p:clrMapOvr>
  <p:transition>
    <p:wedge/>
  </p:transition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666780"/>
      </p:ext>
    </p:extLst>
  </p:cSld>
  <p:clrMapOvr>
    <a:masterClrMapping/>
  </p:clrMapOvr>
  <p:transition>
    <p:wedge/>
  </p:transition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88587721"/>
      </p:ext>
    </p:extLst>
  </p:cSld>
  <p:clrMapOvr>
    <a:masterClrMapping/>
  </p:clrMapOvr>
  <p:transition>
    <p:wedge/>
  </p:transition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3320974"/>
      </p:ext>
    </p:extLst>
  </p:cSld>
  <p:clrMapOvr>
    <a:masterClrMapping/>
  </p:clrMapOvr>
  <p:transition>
    <p:wedge/>
  </p:transition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02376399"/>
      </p:ext>
    </p:extLst>
  </p:cSld>
  <p:clrMapOvr>
    <a:masterClrMapping/>
  </p:clrMapOvr>
  <p:transition>
    <p:wedge/>
  </p:transition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000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000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15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3000"/>
              <a:t>11/3/2020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3000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305329"/>
      </p:ext>
    </p:extLst>
  </p:cSld>
  <p:clrMapOvr>
    <a:masterClrMapping/>
  </p:clrMapOvr>
  <p:transition>
    <p:wedg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2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521" indent="-185395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8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17" indent="-17112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2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263" indent="-17112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8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17" indent="-17112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9" y="1597836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20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8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4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0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6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2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08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479878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8034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9" y="1089316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129860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252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4697" indent="-132444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6765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020" indent="-12225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923314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9" y="1089316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252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512" indent="-12225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6765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020" indent="-12225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3265606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817488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15377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0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74230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58278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0814181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904245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976735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263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5034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6155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8392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5076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03789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088192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945255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247258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449154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1786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253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955875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43996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422795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070335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13177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917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6094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9057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958513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2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0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0770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535691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43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43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43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43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3289651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43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43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43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43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104751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48224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4425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1783946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6463731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609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609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609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609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207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609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609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609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609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181812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4188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7.xml"/><Relationship Id="rId18" Type="http://schemas.openxmlformats.org/officeDocument/2006/relationships/slideLayout" Target="../slideLayouts/slideLayout132.xml"/><Relationship Id="rId26" Type="http://schemas.openxmlformats.org/officeDocument/2006/relationships/slideLayout" Target="../slideLayouts/slideLayout140.xml"/><Relationship Id="rId39" Type="http://schemas.openxmlformats.org/officeDocument/2006/relationships/slideLayout" Target="../slideLayouts/slideLayout153.xml"/><Relationship Id="rId21" Type="http://schemas.openxmlformats.org/officeDocument/2006/relationships/slideLayout" Target="../slideLayouts/slideLayout135.xml"/><Relationship Id="rId34" Type="http://schemas.openxmlformats.org/officeDocument/2006/relationships/slideLayout" Target="../slideLayouts/slideLayout148.xml"/><Relationship Id="rId42" Type="http://schemas.openxmlformats.org/officeDocument/2006/relationships/slideLayout" Target="../slideLayouts/slideLayout156.xml"/><Relationship Id="rId47" Type="http://schemas.openxmlformats.org/officeDocument/2006/relationships/slideLayout" Target="../slideLayouts/slideLayout161.xml"/><Relationship Id="rId50" Type="http://schemas.openxmlformats.org/officeDocument/2006/relationships/slideLayout" Target="../slideLayouts/slideLayout164.xml"/><Relationship Id="rId55" Type="http://schemas.openxmlformats.org/officeDocument/2006/relationships/slideLayout" Target="../slideLayouts/slideLayout169.xml"/><Relationship Id="rId7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16.xml"/><Relationship Id="rId16" Type="http://schemas.openxmlformats.org/officeDocument/2006/relationships/slideLayout" Target="../slideLayouts/slideLayout130.xml"/><Relationship Id="rId20" Type="http://schemas.openxmlformats.org/officeDocument/2006/relationships/slideLayout" Target="../slideLayouts/slideLayout134.xml"/><Relationship Id="rId29" Type="http://schemas.openxmlformats.org/officeDocument/2006/relationships/slideLayout" Target="../slideLayouts/slideLayout143.xml"/><Relationship Id="rId41" Type="http://schemas.openxmlformats.org/officeDocument/2006/relationships/slideLayout" Target="../slideLayouts/slideLayout155.xml"/><Relationship Id="rId54" Type="http://schemas.openxmlformats.org/officeDocument/2006/relationships/slideLayout" Target="../slideLayouts/slideLayout1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24" Type="http://schemas.openxmlformats.org/officeDocument/2006/relationships/slideLayout" Target="../slideLayouts/slideLayout138.xml"/><Relationship Id="rId32" Type="http://schemas.openxmlformats.org/officeDocument/2006/relationships/slideLayout" Target="../slideLayouts/slideLayout146.xml"/><Relationship Id="rId37" Type="http://schemas.openxmlformats.org/officeDocument/2006/relationships/slideLayout" Target="../slideLayouts/slideLayout151.xml"/><Relationship Id="rId40" Type="http://schemas.openxmlformats.org/officeDocument/2006/relationships/slideLayout" Target="../slideLayouts/slideLayout154.xml"/><Relationship Id="rId45" Type="http://schemas.openxmlformats.org/officeDocument/2006/relationships/slideLayout" Target="../slideLayouts/slideLayout159.xml"/><Relationship Id="rId53" Type="http://schemas.openxmlformats.org/officeDocument/2006/relationships/slideLayout" Target="../slideLayouts/slideLayout167.xml"/><Relationship Id="rId58" Type="http://schemas.openxmlformats.org/officeDocument/2006/relationships/slideLayout" Target="../slideLayouts/slideLayout172.xml"/><Relationship Id="rId5" Type="http://schemas.openxmlformats.org/officeDocument/2006/relationships/slideLayout" Target="../slideLayouts/slideLayout119.xml"/><Relationship Id="rId15" Type="http://schemas.openxmlformats.org/officeDocument/2006/relationships/slideLayout" Target="../slideLayouts/slideLayout129.xml"/><Relationship Id="rId23" Type="http://schemas.openxmlformats.org/officeDocument/2006/relationships/slideLayout" Target="../slideLayouts/slideLayout137.xml"/><Relationship Id="rId28" Type="http://schemas.openxmlformats.org/officeDocument/2006/relationships/slideLayout" Target="../slideLayouts/slideLayout142.xml"/><Relationship Id="rId36" Type="http://schemas.openxmlformats.org/officeDocument/2006/relationships/slideLayout" Target="../slideLayouts/slideLayout150.xml"/><Relationship Id="rId49" Type="http://schemas.openxmlformats.org/officeDocument/2006/relationships/slideLayout" Target="../slideLayouts/slideLayout163.xml"/><Relationship Id="rId57" Type="http://schemas.openxmlformats.org/officeDocument/2006/relationships/slideLayout" Target="../slideLayouts/slideLayout1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4.xml"/><Relationship Id="rId19" Type="http://schemas.openxmlformats.org/officeDocument/2006/relationships/slideLayout" Target="../slideLayouts/slideLayout133.xml"/><Relationship Id="rId31" Type="http://schemas.openxmlformats.org/officeDocument/2006/relationships/slideLayout" Target="../slideLayouts/slideLayout145.xml"/><Relationship Id="rId44" Type="http://schemas.openxmlformats.org/officeDocument/2006/relationships/slideLayout" Target="../slideLayouts/slideLayout158.xml"/><Relationship Id="rId52" Type="http://schemas.openxmlformats.org/officeDocument/2006/relationships/slideLayout" Target="../slideLayouts/slideLayout166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slideLayout" Target="../slideLayouts/slideLayout128.xml"/><Relationship Id="rId22" Type="http://schemas.openxmlformats.org/officeDocument/2006/relationships/slideLayout" Target="../slideLayouts/slideLayout136.xml"/><Relationship Id="rId27" Type="http://schemas.openxmlformats.org/officeDocument/2006/relationships/slideLayout" Target="../slideLayouts/slideLayout141.xml"/><Relationship Id="rId30" Type="http://schemas.openxmlformats.org/officeDocument/2006/relationships/slideLayout" Target="../slideLayouts/slideLayout144.xml"/><Relationship Id="rId35" Type="http://schemas.openxmlformats.org/officeDocument/2006/relationships/slideLayout" Target="../slideLayouts/slideLayout149.xml"/><Relationship Id="rId43" Type="http://schemas.openxmlformats.org/officeDocument/2006/relationships/slideLayout" Target="../slideLayouts/slideLayout157.xml"/><Relationship Id="rId48" Type="http://schemas.openxmlformats.org/officeDocument/2006/relationships/slideLayout" Target="../slideLayouts/slideLayout162.xml"/><Relationship Id="rId56" Type="http://schemas.openxmlformats.org/officeDocument/2006/relationships/slideLayout" Target="../slideLayouts/slideLayout170.xml"/><Relationship Id="rId8" Type="http://schemas.openxmlformats.org/officeDocument/2006/relationships/slideLayout" Target="../slideLayouts/slideLayout122.xml"/><Relationship Id="rId51" Type="http://schemas.openxmlformats.org/officeDocument/2006/relationships/slideLayout" Target="../slideLayouts/slideLayout165.xml"/><Relationship Id="rId3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6.xml"/><Relationship Id="rId17" Type="http://schemas.openxmlformats.org/officeDocument/2006/relationships/slideLayout" Target="../slideLayouts/slideLayout131.xml"/><Relationship Id="rId25" Type="http://schemas.openxmlformats.org/officeDocument/2006/relationships/slideLayout" Target="../slideLayouts/slideLayout139.xml"/><Relationship Id="rId33" Type="http://schemas.openxmlformats.org/officeDocument/2006/relationships/slideLayout" Target="../slideLayouts/slideLayout147.xml"/><Relationship Id="rId38" Type="http://schemas.openxmlformats.org/officeDocument/2006/relationships/slideLayout" Target="../slideLayouts/slideLayout152.xml"/><Relationship Id="rId46" Type="http://schemas.openxmlformats.org/officeDocument/2006/relationships/slideLayout" Target="../slideLayouts/slideLayout16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5.xml"/><Relationship Id="rId18" Type="http://schemas.openxmlformats.org/officeDocument/2006/relationships/slideLayout" Target="../slideLayouts/slideLayout190.xml"/><Relationship Id="rId26" Type="http://schemas.openxmlformats.org/officeDocument/2006/relationships/slideLayout" Target="../slideLayouts/slideLayout198.xml"/><Relationship Id="rId39" Type="http://schemas.openxmlformats.org/officeDocument/2006/relationships/slideLayout" Target="../slideLayouts/slideLayout211.xml"/><Relationship Id="rId21" Type="http://schemas.openxmlformats.org/officeDocument/2006/relationships/slideLayout" Target="../slideLayouts/slideLayout193.xml"/><Relationship Id="rId34" Type="http://schemas.openxmlformats.org/officeDocument/2006/relationships/slideLayout" Target="../slideLayouts/slideLayout206.xml"/><Relationship Id="rId42" Type="http://schemas.openxmlformats.org/officeDocument/2006/relationships/slideLayout" Target="../slideLayouts/slideLayout214.xml"/><Relationship Id="rId47" Type="http://schemas.openxmlformats.org/officeDocument/2006/relationships/slideLayout" Target="../slideLayouts/slideLayout219.xml"/><Relationship Id="rId50" Type="http://schemas.openxmlformats.org/officeDocument/2006/relationships/slideLayout" Target="../slideLayouts/slideLayout222.xml"/><Relationship Id="rId55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179.xml"/><Relationship Id="rId2" Type="http://schemas.openxmlformats.org/officeDocument/2006/relationships/slideLayout" Target="../slideLayouts/slideLayout174.xml"/><Relationship Id="rId16" Type="http://schemas.openxmlformats.org/officeDocument/2006/relationships/slideLayout" Target="../slideLayouts/slideLayout188.xml"/><Relationship Id="rId20" Type="http://schemas.openxmlformats.org/officeDocument/2006/relationships/slideLayout" Target="../slideLayouts/slideLayout192.xml"/><Relationship Id="rId29" Type="http://schemas.openxmlformats.org/officeDocument/2006/relationships/slideLayout" Target="../slideLayouts/slideLayout201.xml"/><Relationship Id="rId41" Type="http://schemas.openxmlformats.org/officeDocument/2006/relationships/slideLayout" Target="../slideLayouts/slideLayout213.xml"/><Relationship Id="rId54" Type="http://schemas.openxmlformats.org/officeDocument/2006/relationships/slideLayout" Target="../slideLayouts/slideLayout2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3.xml"/><Relationship Id="rId6" Type="http://schemas.openxmlformats.org/officeDocument/2006/relationships/slideLayout" Target="../slideLayouts/slideLayout178.xml"/><Relationship Id="rId11" Type="http://schemas.openxmlformats.org/officeDocument/2006/relationships/slideLayout" Target="../slideLayouts/slideLayout183.xml"/><Relationship Id="rId24" Type="http://schemas.openxmlformats.org/officeDocument/2006/relationships/slideLayout" Target="../slideLayouts/slideLayout196.xml"/><Relationship Id="rId32" Type="http://schemas.openxmlformats.org/officeDocument/2006/relationships/slideLayout" Target="../slideLayouts/slideLayout204.xml"/><Relationship Id="rId37" Type="http://schemas.openxmlformats.org/officeDocument/2006/relationships/slideLayout" Target="../slideLayouts/slideLayout209.xml"/><Relationship Id="rId40" Type="http://schemas.openxmlformats.org/officeDocument/2006/relationships/slideLayout" Target="../slideLayouts/slideLayout212.xml"/><Relationship Id="rId45" Type="http://schemas.openxmlformats.org/officeDocument/2006/relationships/slideLayout" Target="../slideLayouts/slideLayout217.xml"/><Relationship Id="rId53" Type="http://schemas.openxmlformats.org/officeDocument/2006/relationships/slideLayout" Target="../slideLayouts/slideLayout225.xml"/><Relationship Id="rId58" Type="http://schemas.openxmlformats.org/officeDocument/2006/relationships/slideLayout" Target="../slideLayouts/slideLayout230.xml"/><Relationship Id="rId5" Type="http://schemas.openxmlformats.org/officeDocument/2006/relationships/slideLayout" Target="../slideLayouts/slideLayout177.xml"/><Relationship Id="rId15" Type="http://schemas.openxmlformats.org/officeDocument/2006/relationships/slideLayout" Target="../slideLayouts/slideLayout187.xml"/><Relationship Id="rId23" Type="http://schemas.openxmlformats.org/officeDocument/2006/relationships/slideLayout" Target="../slideLayouts/slideLayout195.xml"/><Relationship Id="rId28" Type="http://schemas.openxmlformats.org/officeDocument/2006/relationships/slideLayout" Target="../slideLayouts/slideLayout200.xml"/><Relationship Id="rId36" Type="http://schemas.openxmlformats.org/officeDocument/2006/relationships/slideLayout" Target="../slideLayouts/slideLayout208.xml"/><Relationship Id="rId49" Type="http://schemas.openxmlformats.org/officeDocument/2006/relationships/slideLayout" Target="../slideLayouts/slideLayout221.xml"/><Relationship Id="rId57" Type="http://schemas.openxmlformats.org/officeDocument/2006/relationships/slideLayout" Target="../slideLayouts/slideLayout2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2.xml"/><Relationship Id="rId19" Type="http://schemas.openxmlformats.org/officeDocument/2006/relationships/slideLayout" Target="../slideLayouts/slideLayout191.xml"/><Relationship Id="rId31" Type="http://schemas.openxmlformats.org/officeDocument/2006/relationships/slideLayout" Target="../slideLayouts/slideLayout203.xml"/><Relationship Id="rId44" Type="http://schemas.openxmlformats.org/officeDocument/2006/relationships/slideLayout" Target="../slideLayouts/slideLayout216.xml"/><Relationship Id="rId52" Type="http://schemas.openxmlformats.org/officeDocument/2006/relationships/slideLayout" Target="../slideLayouts/slideLayout224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76.xml"/><Relationship Id="rId9" Type="http://schemas.openxmlformats.org/officeDocument/2006/relationships/slideLayout" Target="../slideLayouts/slideLayout181.xml"/><Relationship Id="rId14" Type="http://schemas.openxmlformats.org/officeDocument/2006/relationships/slideLayout" Target="../slideLayouts/slideLayout186.xml"/><Relationship Id="rId22" Type="http://schemas.openxmlformats.org/officeDocument/2006/relationships/slideLayout" Target="../slideLayouts/slideLayout194.xml"/><Relationship Id="rId27" Type="http://schemas.openxmlformats.org/officeDocument/2006/relationships/slideLayout" Target="../slideLayouts/slideLayout199.xml"/><Relationship Id="rId30" Type="http://schemas.openxmlformats.org/officeDocument/2006/relationships/slideLayout" Target="../slideLayouts/slideLayout202.xml"/><Relationship Id="rId35" Type="http://schemas.openxmlformats.org/officeDocument/2006/relationships/slideLayout" Target="../slideLayouts/slideLayout207.xml"/><Relationship Id="rId43" Type="http://schemas.openxmlformats.org/officeDocument/2006/relationships/slideLayout" Target="../slideLayouts/slideLayout215.xml"/><Relationship Id="rId48" Type="http://schemas.openxmlformats.org/officeDocument/2006/relationships/slideLayout" Target="../slideLayouts/slideLayout220.xml"/><Relationship Id="rId56" Type="http://schemas.openxmlformats.org/officeDocument/2006/relationships/slideLayout" Target="../slideLayouts/slideLayout228.xml"/><Relationship Id="rId8" Type="http://schemas.openxmlformats.org/officeDocument/2006/relationships/slideLayout" Target="../slideLayouts/slideLayout180.xml"/><Relationship Id="rId51" Type="http://schemas.openxmlformats.org/officeDocument/2006/relationships/slideLayout" Target="../slideLayouts/slideLayout223.xml"/><Relationship Id="rId3" Type="http://schemas.openxmlformats.org/officeDocument/2006/relationships/slideLayout" Target="../slideLayouts/slideLayout175.xml"/><Relationship Id="rId12" Type="http://schemas.openxmlformats.org/officeDocument/2006/relationships/slideLayout" Target="../slideLayouts/slideLayout184.xml"/><Relationship Id="rId17" Type="http://schemas.openxmlformats.org/officeDocument/2006/relationships/slideLayout" Target="../slideLayouts/slideLayout189.xml"/><Relationship Id="rId25" Type="http://schemas.openxmlformats.org/officeDocument/2006/relationships/slideLayout" Target="../slideLayouts/slideLayout197.xml"/><Relationship Id="rId33" Type="http://schemas.openxmlformats.org/officeDocument/2006/relationships/slideLayout" Target="../slideLayouts/slideLayout205.xml"/><Relationship Id="rId38" Type="http://schemas.openxmlformats.org/officeDocument/2006/relationships/slideLayout" Target="../slideLayouts/slideLayout210.xml"/><Relationship Id="rId46" Type="http://schemas.openxmlformats.org/officeDocument/2006/relationships/slideLayout" Target="../slideLayouts/slideLayout21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3.xml"/><Relationship Id="rId18" Type="http://schemas.openxmlformats.org/officeDocument/2006/relationships/slideLayout" Target="../slideLayouts/slideLayout248.xml"/><Relationship Id="rId26" Type="http://schemas.openxmlformats.org/officeDocument/2006/relationships/slideLayout" Target="../slideLayouts/slideLayout256.xml"/><Relationship Id="rId39" Type="http://schemas.openxmlformats.org/officeDocument/2006/relationships/slideLayout" Target="../slideLayouts/slideLayout269.xml"/><Relationship Id="rId21" Type="http://schemas.openxmlformats.org/officeDocument/2006/relationships/slideLayout" Target="../slideLayouts/slideLayout251.xml"/><Relationship Id="rId34" Type="http://schemas.openxmlformats.org/officeDocument/2006/relationships/slideLayout" Target="../slideLayouts/slideLayout264.xml"/><Relationship Id="rId42" Type="http://schemas.openxmlformats.org/officeDocument/2006/relationships/slideLayout" Target="../slideLayouts/slideLayout272.xml"/><Relationship Id="rId47" Type="http://schemas.openxmlformats.org/officeDocument/2006/relationships/slideLayout" Target="../slideLayouts/slideLayout277.xml"/><Relationship Id="rId50" Type="http://schemas.openxmlformats.org/officeDocument/2006/relationships/slideLayout" Target="../slideLayouts/slideLayout280.xml"/><Relationship Id="rId55" Type="http://schemas.openxmlformats.org/officeDocument/2006/relationships/slideLayout" Target="../slideLayouts/slideLayout285.xml"/><Relationship Id="rId7" Type="http://schemas.openxmlformats.org/officeDocument/2006/relationships/slideLayout" Target="../slideLayouts/slideLayout237.xml"/><Relationship Id="rId2" Type="http://schemas.openxmlformats.org/officeDocument/2006/relationships/slideLayout" Target="../slideLayouts/slideLayout232.xml"/><Relationship Id="rId16" Type="http://schemas.openxmlformats.org/officeDocument/2006/relationships/slideLayout" Target="../slideLayouts/slideLayout246.xml"/><Relationship Id="rId20" Type="http://schemas.openxmlformats.org/officeDocument/2006/relationships/slideLayout" Target="../slideLayouts/slideLayout250.xml"/><Relationship Id="rId29" Type="http://schemas.openxmlformats.org/officeDocument/2006/relationships/slideLayout" Target="../slideLayouts/slideLayout259.xml"/><Relationship Id="rId41" Type="http://schemas.openxmlformats.org/officeDocument/2006/relationships/slideLayout" Target="../slideLayouts/slideLayout271.xml"/><Relationship Id="rId54" Type="http://schemas.openxmlformats.org/officeDocument/2006/relationships/slideLayout" Target="../slideLayouts/slideLayout284.xml"/><Relationship Id="rId1" Type="http://schemas.openxmlformats.org/officeDocument/2006/relationships/slideLayout" Target="../slideLayouts/slideLayout231.xml"/><Relationship Id="rId6" Type="http://schemas.openxmlformats.org/officeDocument/2006/relationships/slideLayout" Target="../slideLayouts/slideLayout236.xml"/><Relationship Id="rId11" Type="http://schemas.openxmlformats.org/officeDocument/2006/relationships/slideLayout" Target="../slideLayouts/slideLayout241.xml"/><Relationship Id="rId24" Type="http://schemas.openxmlformats.org/officeDocument/2006/relationships/slideLayout" Target="../slideLayouts/slideLayout254.xml"/><Relationship Id="rId32" Type="http://schemas.openxmlformats.org/officeDocument/2006/relationships/slideLayout" Target="../slideLayouts/slideLayout262.xml"/><Relationship Id="rId37" Type="http://schemas.openxmlformats.org/officeDocument/2006/relationships/slideLayout" Target="../slideLayouts/slideLayout267.xml"/><Relationship Id="rId40" Type="http://schemas.openxmlformats.org/officeDocument/2006/relationships/slideLayout" Target="../slideLayouts/slideLayout270.xml"/><Relationship Id="rId45" Type="http://schemas.openxmlformats.org/officeDocument/2006/relationships/slideLayout" Target="../slideLayouts/slideLayout275.xml"/><Relationship Id="rId53" Type="http://schemas.openxmlformats.org/officeDocument/2006/relationships/slideLayout" Target="../slideLayouts/slideLayout283.xml"/><Relationship Id="rId58" Type="http://schemas.openxmlformats.org/officeDocument/2006/relationships/theme" Target="../theme/theme5.xml"/><Relationship Id="rId5" Type="http://schemas.openxmlformats.org/officeDocument/2006/relationships/slideLayout" Target="../slideLayouts/slideLayout235.xml"/><Relationship Id="rId15" Type="http://schemas.openxmlformats.org/officeDocument/2006/relationships/slideLayout" Target="../slideLayouts/slideLayout245.xml"/><Relationship Id="rId23" Type="http://schemas.openxmlformats.org/officeDocument/2006/relationships/slideLayout" Target="../slideLayouts/slideLayout253.xml"/><Relationship Id="rId28" Type="http://schemas.openxmlformats.org/officeDocument/2006/relationships/slideLayout" Target="../slideLayouts/slideLayout258.xml"/><Relationship Id="rId36" Type="http://schemas.openxmlformats.org/officeDocument/2006/relationships/slideLayout" Target="../slideLayouts/slideLayout266.xml"/><Relationship Id="rId49" Type="http://schemas.openxmlformats.org/officeDocument/2006/relationships/slideLayout" Target="../slideLayouts/slideLayout279.xml"/><Relationship Id="rId57" Type="http://schemas.openxmlformats.org/officeDocument/2006/relationships/slideLayout" Target="../slideLayouts/slideLayout28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240.xml"/><Relationship Id="rId19" Type="http://schemas.openxmlformats.org/officeDocument/2006/relationships/slideLayout" Target="../slideLayouts/slideLayout249.xml"/><Relationship Id="rId31" Type="http://schemas.openxmlformats.org/officeDocument/2006/relationships/slideLayout" Target="../slideLayouts/slideLayout261.xml"/><Relationship Id="rId44" Type="http://schemas.openxmlformats.org/officeDocument/2006/relationships/slideLayout" Target="../slideLayouts/slideLayout274.xml"/><Relationship Id="rId52" Type="http://schemas.openxmlformats.org/officeDocument/2006/relationships/slideLayout" Target="../slideLayouts/slideLayout28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234.xml"/><Relationship Id="rId9" Type="http://schemas.openxmlformats.org/officeDocument/2006/relationships/slideLayout" Target="../slideLayouts/slideLayout239.xml"/><Relationship Id="rId14" Type="http://schemas.openxmlformats.org/officeDocument/2006/relationships/slideLayout" Target="../slideLayouts/slideLayout244.xml"/><Relationship Id="rId22" Type="http://schemas.openxmlformats.org/officeDocument/2006/relationships/slideLayout" Target="../slideLayouts/slideLayout252.xml"/><Relationship Id="rId27" Type="http://schemas.openxmlformats.org/officeDocument/2006/relationships/slideLayout" Target="../slideLayouts/slideLayout257.xml"/><Relationship Id="rId30" Type="http://schemas.openxmlformats.org/officeDocument/2006/relationships/slideLayout" Target="../slideLayouts/slideLayout260.xml"/><Relationship Id="rId35" Type="http://schemas.openxmlformats.org/officeDocument/2006/relationships/slideLayout" Target="../slideLayouts/slideLayout265.xml"/><Relationship Id="rId43" Type="http://schemas.openxmlformats.org/officeDocument/2006/relationships/slideLayout" Target="../slideLayouts/slideLayout273.xml"/><Relationship Id="rId48" Type="http://schemas.openxmlformats.org/officeDocument/2006/relationships/slideLayout" Target="../slideLayouts/slideLayout278.xml"/><Relationship Id="rId56" Type="http://schemas.openxmlformats.org/officeDocument/2006/relationships/slideLayout" Target="../slideLayouts/slideLayout286.xml"/><Relationship Id="rId8" Type="http://schemas.openxmlformats.org/officeDocument/2006/relationships/slideLayout" Target="../slideLayouts/slideLayout238.xml"/><Relationship Id="rId51" Type="http://schemas.openxmlformats.org/officeDocument/2006/relationships/slideLayout" Target="../slideLayouts/slideLayout281.xml"/><Relationship Id="rId3" Type="http://schemas.openxmlformats.org/officeDocument/2006/relationships/slideLayout" Target="../slideLayouts/slideLayout233.xml"/><Relationship Id="rId12" Type="http://schemas.openxmlformats.org/officeDocument/2006/relationships/slideLayout" Target="../slideLayouts/slideLayout242.xml"/><Relationship Id="rId17" Type="http://schemas.openxmlformats.org/officeDocument/2006/relationships/slideLayout" Target="../slideLayouts/slideLayout247.xml"/><Relationship Id="rId25" Type="http://schemas.openxmlformats.org/officeDocument/2006/relationships/slideLayout" Target="../slideLayouts/slideLayout255.xml"/><Relationship Id="rId33" Type="http://schemas.openxmlformats.org/officeDocument/2006/relationships/slideLayout" Target="../slideLayouts/slideLayout263.xml"/><Relationship Id="rId38" Type="http://schemas.openxmlformats.org/officeDocument/2006/relationships/slideLayout" Target="../slideLayouts/slideLayout268.xml"/><Relationship Id="rId46" Type="http://schemas.openxmlformats.org/officeDocument/2006/relationships/slideLayout" Target="../slideLayouts/slideLayout276.xml"/><Relationship Id="rId59" Type="http://schemas.openxmlformats.org/officeDocument/2006/relationships/hyperlink" Target="https://www.facebook.com/" TargetMode="Externa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0.xml"/><Relationship Id="rId18" Type="http://schemas.openxmlformats.org/officeDocument/2006/relationships/slideLayout" Target="../slideLayouts/slideLayout305.xml"/><Relationship Id="rId26" Type="http://schemas.openxmlformats.org/officeDocument/2006/relationships/slideLayout" Target="../slideLayouts/slideLayout313.xml"/><Relationship Id="rId39" Type="http://schemas.openxmlformats.org/officeDocument/2006/relationships/slideLayout" Target="../slideLayouts/slideLayout326.xml"/><Relationship Id="rId21" Type="http://schemas.openxmlformats.org/officeDocument/2006/relationships/slideLayout" Target="../slideLayouts/slideLayout308.xml"/><Relationship Id="rId34" Type="http://schemas.openxmlformats.org/officeDocument/2006/relationships/slideLayout" Target="../slideLayouts/slideLayout321.xml"/><Relationship Id="rId42" Type="http://schemas.openxmlformats.org/officeDocument/2006/relationships/slideLayout" Target="../slideLayouts/slideLayout329.xml"/><Relationship Id="rId47" Type="http://schemas.openxmlformats.org/officeDocument/2006/relationships/slideLayout" Target="../slideLayouts/slideLayout334.xml"/><Relationship Id="rId50" Type="http://schemas.openxmlformats.org/officeDocument/2006/relationships/slideLayout" Target="../slideLayouts/slideLayout337.xml"/><Relationship Id="rId55" Type="http://schemas.openxmlformats.org/officeDocument/2006/relationships/slideLayout" Target="../slideLayouts/slideLayout342.xml"/><Relationship Id="rId7" Type="http://schemas.openxmlformats.org/officeDocument/2006/relationships/slideLayout" Target="../slideLayouts/slideLayout294.xml"/><Relationship Id="rId2" Type="http://schemas.openxmlformats.org/officeDocument/2006/relationships/slideLayout" Target="../slideLayouts/slideLayout289.xml"/><Relationship Id="rId16" Type="http://schemas.openxmlformats.org/officeDocument/2006/relationships/slideLayout" Target="../slideLayouts/slideLayout303.xml"/><Relationship Id="rId20" Type="http://schemas.openxmlformats.org/officeDocument/2006/relationships/slideLayout" Target="../slideLayouts/slideLayout307.xml"/><Relationship Id="rId29" Type="http://schemas.openxmlformats.org/officeDocument/2006/relationships/slideLayout" Target="../slideLayouts/slideLayout316.xml"/><Relationship Id="rId41" Type="http://schemas.openxmlformats.org/officeDocument/2006/relationships/slideLayout" Target="../slideLayouts/slideLayout328.xml"/><Relationship Id="rId54" Type="http://schemas.openxmlformats.org/officeDocument/2006/relationships/slideLayout" Target="../slideLayouts/slideLayout34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88.xml"/><Relationship Id="rId6" Type="http://schemas.openxmlformats.org/officeDocument/2006/relationships/slideLayout" Target="../slideLayouts/slideLayout293.xml"/><Relationship Id="rId11" Type="http://schemas.openxmlformats.org/officeDocument/2006/relationships/slideLayout" Target="../slideLayouts/slideLayout298.xml"/><Relationship Id="rId24" Type="http://schemas.openxmlformats.org/officeDocument/2006/relationships/slideLayout" Target="../slideLayouts/slideLayout311.xml"/><Relationship Id="rId32" Type="http://schemas.openxmlformats.org/officeDocument/2006/relationships/slideLayout" Target="../slideLayouts/slideLayout319.xml"/><Relationship Id="rId37" Type="http://schemas.openxmlformats.org/officeDocument/2006/relationships/slideLayout" Target="../slideLayouts/slideLayout324.xml"/><Relationship Id="rId40" Type="http://schemas.openxmlformats.org/officeDocument/2006/relationships/slideLayout" Target="../slideLayouts/slideLayout327.xml"/><Relationship Id="rId45" Type="http://schemas.openxmlformats.org/officeDocument/2006/relationships/slideLayout" Target="../slideLayouts/slideLayout332.xml"/><Relationship Id="rId53" Type="http://schemas.openxmlformats.org/officeDocument/2006/relationships/slideLayout" Target="../slideLayouts/slideLayout340.xml"/><Relationship Id="rId58" Type="http://schemas.openxmlformats.org/officeDocument/2006/relationships/slideLayout" Target="../slideLayouts/slideLayout345.xml"/><Relationship Id="rId5" Type="http://schemas.openxmlformats.org/officeDocument/2006/relationships/slideLayout" Target="../slideLayouts/slideLayout292.xml"/><Relationship Id="rId15" Type="http://schemas.openxmlformats.org/officeDocument/2006/relationships/slideLayout" Target="../slideLayouts/slideLayout302.xml"/><Relationship Id="rId23" Type="http://schemas.openxmlformats.org/officeDocument/2006/relationships/slideLayout" Target="../slideLayouts/slideLayout310.xml"/><Relationship Id="rId28" Type="http://schemas.openxmlformats.org/officeDocument/2006/relationships/slideLayout" Target="../slideLayouts/slideLayout315.xml"/><Relationship Id="rId36" Type="http://schemas.openxmlformats.org/officeDocument/2006/relationships/slideLayout" Target="../slideLayouts/slideLayout323.xml"/><Relationship Id="rId49" Type="http://schemas.openxmlformats.org/officeDocument/2006/relationships/slideLayout" Target="../slideLayouts/slideLayout336.xml"/><Relationship Id="rId57" Type="http://schemas.openxmlformats.org/officeDocument/2006/relationships/slideLayout" Target="../slideLayouts/slideLayout34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7.xml"/><Relationship Id="rId19" Type="http://schemas.openxmlformats.org/officeDocument/2006/relationships/slideLayout" Target="../slideLayouts/slideLayout306.xml"/><Relationship Id="rId31" Type="http://schemas.openxmlformats.org/officeDocument/2006/relationships/slideLayout" Target="../slideLayouts/slideLayout318.xml"/><Relationship Id="rId44" Type="http://schemas.openxmlformats.org/officeDocument/2006/relationships/slideLayout" Target="../slideLayouts/slideLayout331.xml"/><Relationship Id="rId52" Type="http://schemas.openxmlformats.org/officeDocument/2006/relationships/slideLayout" Target="../slideLayouts/slideLayout339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291.xml"/><Relationship Id="rId9" Type="http://schemas.openxmlformats.org/officeDocument/2006/relationships/slideLayout" Target="../slideLayouts/slideLayout296.xml"/><Relationship Id="rId14" Type="http://schemas.openxmlformats.org/officeDocument/2006/relationships/slideLayout" Target="../slideLayouts/slideLayout301.xml"/><Relationship Id="rId22" Type="http://schemas.openxmlformats.org/officeDocument/2006/relationships/slideLayout" Target="../slideLayouts/slideLayout309.xml"/><Relationship Id="rId27" Type="http://schemas.openxmlformats.org/officeDocument/2006/relationships/slideLayout" Target="../slideLayouts/slideLayout314.xml"/><Relationship Id="rId30" Type="http://schemas.openxmlformats.org/officeDocument/2006/relationships/slideLayout" Target="../slideLayouts/slideLayout317.xml"/><Relationship Id="rId35" Type="http://schemas.openxmlformats.org/officeDocument/2006/relationships/slideLayout" Target="../slideLayouts/slideLayout322.xml"/><Relationship Id="rId43" Type="http://schemas.openxmlformats.org/officeDocument/2006/relationships/slideLayout" Target="../slideLayouts/slideLayout330.xml"/><Relationship Id="rId48" Type="http://schemas.openxmlformats.org/officeDocument/2006/relationships/slideLayout" Target="../slideLayouts/slideLayout335.xml"/><Relationship Id="rId56" Type="http://schemas.openxmlformats.org/officeDocument/2006/relationships/slideLayout" Target="../slideLayouts/slideLayout343.xml"/><Relationship Id="rId8" Type="http://schemas.openxmlformats.org/officeDocument/2006/relationships/slideLayout" Target="../slideLayouts/slideLayout295.xml"/><Relationship Id="rId51" Type="http://schemas.openxmlformats.org/officeDocument/2006/relationships/slideLayout" Target="../slideLayouts/slideLayout338.xml"/><Relationship Id="rId3" Type="http://schemas.openxmlformats.org/officeDocument/2006/relationships/slideLayout" Target="../slideLayouts/slideLayout290.xml"/><Relationship Id="rId12" Type="http://schemas.openxmlformats.org/officeDocument/2006/relationships/slideLayout" Target="../slideLayouts/slideLayout299.xml"/><Relationship Id="rId17" Type="http://schemas.openxmlformats.org/officeDocument/2006/relationships/slideLayout" Target="../slideLayouts/slideLayout304.xml"/><Relationship Id="rId25" Type="http://schemas.openxmlformats.org/officeDocument/2006/relationships/slideLayout" Target="../slideLayouts/slideLayout312.xml"/><Relationship Id="rId33" Type="http://schemas.openxmlformats.org/officeDocument/2006/relationships/slideLayout" Target="../slideLayouts/slideLayout320.xml"/><Relationship Id="rId38" Type="http://schemas.openxmlformats.org/officeDocument/2006/relationships/slideLayout" Target="../slideLayouts/slideLayout325.xml"/><Relationship Id="rId46" Type="http://schemas.openxmlformats.org/officeDocument/2006/relationships/slideLayout" Target="../slideLayouts/slideLayout333.xml"/><Relationship Id="rId59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7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642888"/>
            <a:ext cx="1620957" cy="400080"/>
          </a:xfrm>
          <a:prstGeom prst="rect">
            <a:avLst/>
          </a:prstGeom>
        </p:spPr>
        <p:txBody>
          <a:bodyPr vert="horz" wrap="square" lIns="91273" tIns="45637" rIns="91273" bIns="4563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9" y="4719817"/>
            <a:ext cx="104567" cy="246221"/>
          </a:xfrm>
          <a:prstGeom prst="rect">
            <a:avLst/>
          </a:prstGeom>
        </p:spPr>
        <p:txBody>
          <a:bodyPr vert="horz" wrap="none" lIns="91273" tIns="45637" rIns="91273" bIns="4563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1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1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1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7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268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26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841" indent="-172714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4964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100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229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9885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233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579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8917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40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2686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31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374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14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060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399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747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9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1106"/>
            <a:ext cx="1620957" cy="163646"/>
          </a:xfrm>
          <a:prstGeom prst="rect">
            <a:avLst/>
          </a:prstGeom>
        </p:spPr>
        <p:txBody>
          <a:bodyPr vert="horz" wrap="square" lIns="65208" tIns="32602" rIns="65208" bIns="3260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41" y="4719817"/>
            <a:ext cx="104567" cy="246221"/>
          </a:xfrm>
          <a:prstGeom prst="rect">
            <a:avLst/>
          </a:prstGeom>
        </p:spPr>
        <p:txBody>
          <a:bodyPr vert="horz" wrap="none" lIns="65208" tIns="32602" rIns="65208" bIns="3260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08" tIns="32602" rIns="65208" bIns="32602" numCol="1" anchor="t" anchorCtr="0" compatLnSpc="1">
            <a:prstTxWarp prst="textNoShape">
              <a:avLst/>
            </a:prstTxWarp>
          </a:bodyPr>
          <a:lstStyle/>
          <a:p>
            <a:pPr defTabSz="651978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08" tIns="32602" rIns="65208" bIns="32602" numCol="1" anchor="t" anchorCtr="0" compatLnSpc="1">
            <a:prstTxWarp prst="textNoShape">
              <a:avLst/>
            </a:prstTxWarp>
          </a:bodyPr>
          <a:lstStyle/>
          <a:p>
            <a:pPr defTabSz="651978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1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08" tIns="32602" rIns="65208" bIns="32602" numCol="1" anchor="t" anchorCtr="0" compatLnSpc="1">
            <a:prstTxWarp prst="textNoShape">
              <a:avLst/>
            </a:prstTxWarp>
          </a:bodyPr>
          <a:lstStyle/>
          <a:p>
            <a:pPr defTabSz="651978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7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002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814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3820" r:id="rId26"/>
    <p:sldLayoutId id="2147483821" r:id="rId27"/>
    <p:sldLayoutId id="2147483822" r:id="rId28"/>
    <p:sldLayoutId id="2147483823" r:id="rId29"/>
    <p:sldLayoutId id="2147483824" r:id="rId30"/>
    <p:sldLayoutId id="2147483825" r:id="rId31"/>
    <p:sldLayoutId id="2147483826" r:id="rId32"/>
    <p:sldLayoutId id="2147483827" r:id="rId33"/>
    <p:sldLayoutId id="2147483828" r:id="rId34"/>
    <p:sldLayoutId id="2147483829" r:id="rId35"/>
    <p:sldLayoutId id="2147483830" r:id="rId36"/>
    <p:sldLayoutId id="2147483831" r:id="rId37"/>
    <p:sldLayoutId id="2147483832" r:id="rId38"/>
    <p:sldLayoutId id="2147483833" r:id="rId39"/>
    <p:sldLayoutId id="2147483834" r:id="rId40"/>
    <p:sldLayoutId id="2147483835" r:id="rId41"/>
    <p:sldLayoutId id="2147483836" r:id="rId42"/>
    <p:sldLayoutId id="2147483837" r:id="rId43"/>
    <p:sldLayoutId id="2147483838" r:id="rId44"/>
    <p:sldLayoutId id="2147483839" r:id="rId45"/>
    <p:sldLayoutId id="2147483840" r:id="rId46"/>
    <p:sldLayoutId id="2147483841" r:id="rId47"/>
    <p:sldLayoutId id="2147483842" r:id="rId48"/>
    <p:sldLayoutId id="2147483843" r:id="rId49"/>
    <p:sldLayoutId id="2147483844" r:id="rId50"/>
    <p:sldLayoutId id="2147483845" r:id="rId51"/>
    <p:sldLayoutId id="2147483846" r:id="rId52"/>
    <p:sldLayoutId id="2147483847" r:id="rId53"/>
    <p:sldLayoutId id="2147483848" r:id="rId54"/>
    <p:sldLayoutId id="2147483849" r:id="rId55"/>
    <p:sldLayoutId id="2147483850" r:id="rId56"/>
    <p:sldLayoutId id="2147483851" r:id="rId57"/>
  </p:sldLayoutIdLst>
  <p:txStyles>
    <p:titleStyle>
      <a:lvl1pPr algn="ctr" defTabSz="652024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252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5640" indent="-123385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7894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150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2410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3062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19076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5085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1099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011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2024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8033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4049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0056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6068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2080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08094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7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273" tIns="45637" rIns="91273" bIns="4563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9" y="4719817"/>
            <a:ext cx="104567" cy="246221"/>
          </a:xfrm>
          <a:prstGeom prst="rect">
            <a:avLst/>
          </a:prstGeom>
        </p:spPr>
        <p:txBody>
          <a:bodyPr vert="horz" wrap="none" lIns="91273" tIns="45637" rIns="91273" bIns="4563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8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  <p:sldLayoutId id="2147483894" r:id="rId18"/>
    <p:sldLayoutId id="2147483895" r:id="rId19"/>
    <p:sldLayoutId id="2147483896" r:id="rId20"/>
    <p:sldLayoutId id="2147483897" r:id="rId21"/>
    <p:sldLayoutId id="2147483898" r:id="rId22"/>
    <p:sldLayoutId id="2147483899" r:id="rId23"/>
    <p:sldLayoutId id="2147483900" r:id="rId24"/>
    <p:sldLayoutId id="2147483901" r:id="rId25"/>
    <p:sldLayoutId id="2147483902" r:id="rId26"/>
    <p:sldLayoutId id="2147483903" r:id="rId27"/>
    <p:sldLayoutId id="2147483904" r:id="rId28"/>
    <p:sldLayoutId id="2147483905" r:id="rId29"/>
    <p:sldLayoutId id="2147483906" r:id="rId30"/>
    <p:sldLayoutId id="2147483907" r:id="rId31"/>
    <p:sldLayoutId id="2147483908" r:id="rId32"/>
    <p:sldLayoutId id="2147483909" r:id="rId33"/>
    <p:sldLayoutId id="2147483910" r:id="rId34"/>
    <p:sldLayoutId id="2147483911" r:id="rId35"/>
    <p:sldLayoutId id="2147483912" r:id="rId36"/>
    <p:sldLayoutId id="2147483913" r:id="rId37"/>
    <p:sldLayoutId id="2147483914" r:id="rId38"/>
    <p:sldLayoutId id="2147483915" r:id="rId39"/>
    <p:sldLayoutId id="2147483916" r:id="rId40"/>
    <p:sldLayoutId id="2147483917" r:id="rId41"/>
    <p:sldLayoutId id="2147483918" r:id="rId42"/>
    <p:sldLayoutId id="2147483919" r:id="rId43"/>
    <p:sldLayoutId id="2147483920" r:id="rId44"/>
    <p:sldLayoutId id="2147483921" r:id="rId45"/>
    <p:sldLayoutId id="2147483922" r:id="rId46"/>
    <p:sldLayoutId id="2147483923" r:id="rId47"/>
    <p:sldLayoutId id="2147483924" r:id="rId48"/>
    <p:sldLayoutId id="2147483925" r:id="rId49"/>
    <p:sldLayoutId id="2147483926" r:id="rId50"/>
    <p:sldLayoutId id="2147483927" r:id="rId51"/>
    <p:sldLayoutId id="2147483928" r:id="rId52"/>
    <p:sldLayoutId id="2147483929" r:id="rId53"/>
    <p:sldLayoutId id="2147483930" r:id="rId54"/>
    <p:sldLayoutId id="2147483931" r:id="rId55"/>
    <p:sldLayoutId id="2147483932" r:id="rId56"/>
    <p:sldLayoutId id="2147483933" r:id="rId57"/>
    <p:sldLayoutId id="2147483934" r:id="rId58"/>
  </p:sldLayoutIdLst>
  <p:transition>
    <p:wedge/>
  </p:transition>
  <p:txStyles>
    <p:titleStyle>
      <a:lvl1pPr algn="ctr" defTabSz="91271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33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849" indent="-172718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4980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122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256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996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32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683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9040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52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2716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73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43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88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14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49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86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7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273" tIns="45637" rIns="91273" bIns="4563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9" y="4719817"/>
            <a:ext cx="104567" cy="246221"/>
          </a:xfrm>
          <a:prstGeom prst="rect">
            <a:avLst/>
          </a:prstGeom>
        </p:spPr>
        <p:txBody>
          <a:bodyPr vert="horz" wrap="none" lIns="91273" tIns="45637" rIns="91273" bIns="4563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66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  <p:sldLayoutId id="2147483952" r:id="rId17"/>
    <p:sldLayoutId id="2147483953" r:id="rId18"/>
    <p:sldLayoutId id="2147483954" r:id="rId19"/>
    <p:sldLayoutId id="2147483955" r:id="rId20"/>
    <p:sldLayoutId id="2147483956" r:id="rId21"/>
    <p:sldLayoutId id="2147483957" r:id="rId22"/>
    <p:sldLayoutId id="2147483958" r:id="rId23"/>
    <p:sldLayoutId id="2147483959" r:id="rId24"/>
    <p:sldLayoutId id="2147483960" r:id="rId25"/>
    <p:sldLayoutId id="2147483961" r:id="rId26"/>
    <p:sldLayoutId id="2147483962" r:id="rId27"/>
    <p:sldLayoutId id="2147483963" r:id="rId28"/>
    <p:sldLayoutId id="2147483964" r:id="rId29"/>
    <p:sldLayoutId id="2147483965" r:id="rId30"/>
    <p:sldLayoutId id="2147483966" r:id="rId31"/>
    <p:sldLayoutId id="2147483967" r:id="rId32"/>
    <p:sldLayoutId id="2147483968" r:id="rId33"/>
    <p:sldLayoutId id="2147483969" r:id="rId34"/>
    <p:sldLayoutId id="2147483970" r:id="rId35"/>
    <p:sldLayoutId id="2147483971" r:id="rId36"/>
    <p:sldLayoutId id="2147483972" r:id="rId37"/>
    <p:sldLayoutId id="2147483973" r:id="rId38"/>
    <p:sldLayoutId id="2147483974" r:id="rId39"/>
    <p:sldLayoutId id="2147483975" r:id="rId40"/>
    <p:sldLayoutId id="2147483976" r:id="rId41"/>
    <p:sldLayoutId id="2147483977" r:id="rId42"/>
    <p:sldLayoutId id="2147483978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3987" r:id="rId52"/>
    <p:sldLayoutId id="2147483988" r:id="rId53"/>
    <p:sldLayoutId id="2147483989" r:id="rId54"/>
    <p:sldLayoutId id="2147483990" r:id="rId55"/>
    <p:sldLayoutId id="2147483991" r:id="rId56"/>
    <p:sldLayoutId id="2147483992" r:id="rId57"/>
    <p:sldLayoutId id="2147483993" r:id="rId58"/>
  </p:sldLayoutIdLst>
  <p:transition>
    <p:wedge/>
  </p:transition>
  <p:txStyles>
    <p:titleStyle>
      <a:lvl1pPr algn="ctr" defTabSz="91271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33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849" indent="-172718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4980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122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256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996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32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683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9040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52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2716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73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43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88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14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49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86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4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308" tIns="45655" rIns="91308" bIns="4565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6" y="4719817"/>
            <a:ext cx="104567" cy="246221"/>
          </a:xfrm>
          <a:prstGeom prst="rect">
            <a:avLst/>
          </a:prstGeom>
        </p:spPr>
        <p:txBody>
          <a:bodyPr vert="horz" wrap="none" lIns="91308" tIns="45655" rIns="91308" bIns="4565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870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5" r:id="rId1"/>
    <p:sldLayoutId id="2147484076" r:id="rId2"/>
    <p:sldLayoutId id="2147484077" r:id="rId3"/>
    <p:sldLayoutId id="2147484078" r:id="rId4"/>
    <p:sldLayoutId id="2147484079" r:id="rId5"/>
    <p:sldLayoutId id="2147484080" r:id="rId6"/>
    <p:sldLayoutId id="2147484081" r:id="rId7"/>
    <p:sldLayoutId id="2147484082" r:id="rId8"/>
    <p:sldLayoutId id="2147484083" r:id="rId9"/>
    <p:sldLayoutId id="2147484084" r:id="rId10"/>
    <p:sldLayoutId id="2147484085" r:id="rId11"/>
    <p:sldLayoutId id="2147484086" r:id="rId12"/>
    <p:sldLayoutId id="2147484087" r:id="rId13"/>
    <p:sldLayoutId id="2147484088" r:id="rId14"/>
    <p:sldLayoutId id="2147484089" r:id="rId15"/>
    <p:sldLayoutId id="2147484090" r:id="rId16"/>
    <p:sldLayoutId id="2147484091" r:id="rId17"/>
    <p:sldLayoutId id="2147484092" r:id="rId18"/>
    <p:sldLayoutId id="2147484093" r:id="rId19"/>
    <p:sldLayoutId id="2147484094" r:id="rId20"/>
    <p:sldLayoutId id="2147484095" r:id="rId21"/>
    <p:sldLayoutId id="2147484096" r:id="rId22"/>
    <p:sldLayoutId id="2147484097" r:id="rId23"/>
    <p:sldLayoutId id="2147484098" r:id="rId24"/>
    <p:sldLayoutId id="2147484099" r:id="rId25"/>
    <p:sldLayoutId id="2147484100" r:id="rId26"/>
    <p:sldLayoutId id="2147484101" r:id="rId27"/>
    <p:sldLayoutId id="2147484102" r:id="rId28"/>
    <p:sldLayoutId id="2147484103" r:id="rId29"/>
    <p:sldLayoutId id="2147484104" r:id="rId30"/>
    <p:sldLayoutId id="2147484105" r:id="rId31"/>
    <p:sldLayoutId id="2147484106" r:id="rId32"/>
    <p:sldLayoutId id="2147484107" r:id="rId33"/>
    <p:sldLayoutId id="2147484108" r:id="rId34"/>
    <p:sldLayoutId id="2147484109" r:id="rId35"/>
    <p:sldLayoutId id="2147484110" r:id="rId36"/>
    <p:sldLayoutId id="2147484111" r:id="rId37"/>
    <p:sldLayoutId id="2147484112" r:id="rId38"/>
    <p:sldLayoutId id="2147484113" r:id="rId39"/>
    <p:sldLayoutId id="2147484114" r:id="rId40"/>
    <p:sldLayoutId id="2147484115" r:id="rId41"/>
    <p:sldLayoutId id="2147484116" r:id="rId42"/>
    <p:sldLayoutId id="2147484117" r:id="rId43"/>
    <p:sldLayoutId id="2147484118" r:id="rId44"/>
    <p:sldLayoutId id="2147484119" r:id="rId45"/>
    <p:sldLayoutId id="2147484120" r:id="rId46"/>
    <p:sldLayoutId id="2147484121" r:id="rId47"/>
    <p:sldLayoutId id="2147484122" r:id="rId48"/>
    <p:sldLayoutId id="2147484123" r:id="rId49"/>
    <p:sldLayoutId id="2147484124" r:id="rId50"/>
    <p:sldLayoutId id="2147484125" r:id="rId51"/>
    <p:sldLayoutId id="2147484126" r:id="rId52"/>
    <p:sldLayoutId id="2147484127" r:id="rId53"/>
    <p:sldLayoutId id="2147484128" r:id="rId54"/>
    <p:sldLayoutId id="2147484129" r:id="rId55"/>
    <p:sldLayoutId id="2147484130" r:id="rId56"/>
    <p:sldLayoutId id="2147484131" r:id="rId57"/>
  </p:sldLayoutIdLst>
  <p:transition>
    <p:wedge/>
  </p:transition>
  <p:txStyles>
    <p:titleStyle>
      <a:lvl1pPr algn="ctr" defTabSz="913067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98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983" indent="-172785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180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386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587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093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468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00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533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2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67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60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13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666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20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731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26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4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308" tIns="45655" rIns="91308" bIns="4565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6" y="4719817"/>
            <a:ext cx="104567" cy="246221"/>
          </a:xfrm>
          <a:prstGeom prst="rect">
            <a:avLst/>
          </a:prstGeom>
        </p:spPr>
        <p:txBody>
          <a:bodyPr vert="horz" wrap="none" lIns="91308" tIns="45655" rIns="91308" bIns="4565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476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3" r:id="rId1"/>
    <p:sldLayoutId id="2147484134" r:id="rId2"/>
    <p:sldLayoutId id="2147484135" r:id="rId3"/>
    <p:sldLayoutId id="2147484136" r:id="rId4"/>
    <p:sldLayoutId id="2147484137" r:id="rId5"/>
    <p:sldLayoutId id="2147484138" r:id="rId6"/>
    <p:sldLayoutId id="2147484139" r:id="rId7"/>
    <p:sldLayoutId id="2147484140" r:id="rId8"/>
    <p:sldLayoutId id="2147484141" r:id="rId9"/>
    <p:sldLayoutId id="2147484142" r:id="rId10"/>
    <p:sldLayoutId id="2147484143" r:id="rId11"/>
    <p:sldLayoutId id="2147484144" r:id="rId12"/>
    <p:sldLayoutId id="2147484145" r:id="rId13"/>
    <p:sldLayoutId id="2147484146" r:id="rId14"/>
    <p:sldLayoutId id="2147484147" r:id="rId15"/>
    <p:sldLayoutId id="2147484148" r:id="rId16"/>
    <p:sldLayoutId id="2147484149" r:id="rId17"/>
    <p:sldLayoutId id="2147484150" r:id="rId18"/>
    <p:sldLayoutId id="2147484151" r:id="rId19"/>
    <p:sldLayoutId id="2147484152" r:id="rId20"/>
    <p:sldLayoutId id="2147484153" r:id="rId21"/>
    <p:sldLayoutId id="2147484154" r:id="rId22"/>
    <p:sldLayoutId id="2147484155" r:id="rId23"/>
    <p:sldLayoutId id="2147484156" r:id="rId24"/>
    <p:sldLayoutId id="2147484157" r:id="rId25"/>
    <p:sldLayoutId id="2147484158" r:id="rId26"/>
    <p:sldLayoutId id="2147484159" r:id="rId27"/>
    <p:sldLayoutId id="2147484160" r:id="rId28"/>
    <p:sldLayoutId id="2147484161" r:id="rId29"/>
    <p:sldLayoutId id="2147484162" r:id="rId30"/>
    <p:sldLayoutId id="2147484163" r:id="rId31"/>
    <p:sldLayoutId id="2147484164" r:id="rId32"/>
    <p:sldLayoutId id="2147484165" r:id="rId33"/>
    <p:sldLayoutId id="2147484166" r:id="rId34"/>
    <p:sldLayoutId id="2147484167" r:id="rId35"/>
    <p:sldLayoutId id="2147484168" r:id="rId36"/>
    <p:sldLayoutId id="2147484169" r:id="rId37"/>
    <p:sldLayoutId id="2147484170" r:id="rId38"/>
    <p:sldLayoutId id="2147484171" r:id="rId39"/>
    <p:sldLayoutId id="2147484172" r:id="rId40"/>
    <p:sldLayoutId id="2147484173" r:id="rId41"/>
    <p:sldLayoutId id="2147484174" r:id="rId42"/>
    <p:sldLayoutId id="2147484175" r:id="rId43"/>
    <p:sldLayoutId id="2147484176" r:id="rId44"/>
    <p:sldLayoutId id="2147484177" r:id="rId45"/>
    <p:sldLayoutId id="2147484178" r:id="rId46"/>
    <p:sldLayoutId id="2147484179" r:id="rId47"/>
    <p:sldLayoutId id="2147484180" r:id="rId48"/>
    <p:sldLayoutId id="2147484181" r:id="rId49"/>
    <p:sldLayoutId id="2147484182" r:id="rId50"/>
    <p:sldLayoutId id="2147484183" r:id="rId51"/>
    <p:sldLayoutId id="2147484184" r:id="rId52"/>
    <p:sldLayoutId id="2147484185" r:id="rId53"/>
    <p:sldLayoutId id="2147484186" r:id="rId54"/>
    <p:sldLayoutId id="2147484187" r:id="rId55"/>
    <p:sldLayoutId id="2147484188" r:id="rId56"/>
    <p:sldLayoutId id="2147484189" r:id="rId57"/>
    <p:sldLayoutId id="2147484190" r:id="rId58"/>
  </p:sldLayoutIdLst>
  <p:transition>
    <p:wedge/>
  </p:transition>
  <p:txStyles>
    <p:titleStyle>
      <a:lvl1pPr algn="ctr" defTabSz="913067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98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983" indent="-172785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180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386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587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093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468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00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533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2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67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60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13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666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20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731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26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4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4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4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5.xml"/><Relationship Id="rId7" Type="http://schemas.openxmlformats.org/officeDocument/2006/relationships/image" Target="../media/image1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4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4" y="14"/>
            <a:ext cx="9143998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6" y="190296"/>
            <a:ext cx="4124782" cy="808327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4356">
              <a:lnSpc>
                <a:spcPct val="100000"/>
              </a:lnSpc>
              <a:spcBef>
                <a:spcPts val="129"/>
              </a:spcBef>
            </a:pPr>
            <a:r>
              <a:rPr lang="en-US" sz="5100" b="1" spc="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84405" y="1706322"/>
            <a:ext cx="8033030" cy="1154720"/>
          </a:xfrm>
          <a:prstGeom prst="rect">
            <a:avLst/>
          </a:prstGeom>
        </p:spPr>
        <p:txBody>
          <a:bodyPr vert="horz" wrap="square" lIns="0" tIns="15792" rIns="0" bIns="0" rtlCol="0">
            <a:spAutoFit/>
          </a:bodyPr>
          <a:lstStyle/>
          <a:p>
            <a:pPr marL="20818" algn="ctr" defTabSz="651978">
              <a:spcBef>
                <a:spcPts val="125"/>
              </a:spcBef>
            </a:pPr>
            <a:r>
              <a:rPr lang="en-US" sz="3700" b="1" dirty="0" smtClean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uz-Latn-UZ" sz="3700" b="1" dirty="0" smtClean="0">
                <a:solidFill>
                  <a:srgbClr val="002060"/>
                </a:solidFill>
                <a:latin typeface="Arial"/>
                <a:cs typeface="Arial"/>
              </a:rPr>
              <a:t> FE’LLARNING MA’NOVIY GURUHLARI</a:t>
            </a:r>
            <a:endParaRPr lang="uz-Latn-UZ" sz="2900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4692" y="1523706"/>
            <a:ext cx="568349" cy="15199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70C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4692" y="3330735"/>
            <a:ext cx="568349" cy="15456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4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66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18915" y="394656"/>
            <a:ext cx="1172757" cy="464423"/>
          </a:xfrm>
          <a:prstGeom prst="rect">
            <a:avLst/>
          </a:prstGeom>
        </p:spPr>
        <p:txBody>
          <a:bodyPr vert="horz" wrap="square" lIns="0" tIns="17950" rIns="0" bIns="0" rtlCol="0">
            <a:spAutoFit/>
          </a:bodyPr>
          <a:lstStyle/>
          <a:p>
            <a:pPr defTabSz="651978">
              <a:spcBef>
                <a:spcPts val="141"/>
              </a:spcBef>
            </a:pPr>
            <a:r>
              <a:rPr lang="ru-RU" sz="2900" b="1" spc="1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uz-Latn-UZ" sz="2900" b="1" spc="11" dirty="0">
                <a:solidFill>
                  <a:srgbClr val="FEFEFE"/>
                </a:solidFill>
                <a:latin typeface="Arial"/>
                <a:cs typeface="Arial"/>
              </a:rPr>
              <a:t>- sinf</a:t>
            </a:r>
            <a:endParaRPr sz="2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330" y="2822028"/>
            <a:ext cx="3933497" cy="2215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080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MUSTAHKAMLASH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6" t="12143" r="9800" b="12705"/>
          <a:stretch/>
        </p:blipFill>
        <p:spPr bwMode="auto">
          <a:xfrm>
            <a:off x="1788159" y="937297"/>
            <a:ext cx="1851790" cy="1878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Дети поют, музыканты | Рисунки, Мультяшные рисунки, Детские рисун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076406"/>
            <a:ext cx="1185940" cy="178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Девушка прыгает через скакалку | Бесплатно вектор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8391" y="937297"/>
            <a:ext cx="1066800" cy="1878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12" descr="Советы психолога © Кабаковская средняя школ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1" name="Picture 1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4" r="10854"/>
          <a:stretch/>
        </p:blipFill>
        <p:spPr bwMode="auto">
          <a:xfrm>
            <a:off x="7642094" y="937297"/>
            <a:ext cx="1213746" cy="1805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36855" y="2911755"/>
            <a:ext cx="1196161" cy="461665"/>
          </a:xfrm>
          <a:prstGeom prst="rect">
            <a:avLst/>
          </a:prstGeom>
          <a:noFill/>
          <a:ln w="9525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Kuyladi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8270" y="3621207"/>
            <a:ext cx="13933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Nutqiy </a:t>
            </a:r>
          </a:p>
          <a:p>
            <a:pPr algn="ctr"/>
            <a:r>
              <a:rPr lang="uz-Latn-UZ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aoliyat</a:t>
            </a:r>
          </a:p>
          <a:p>
            <a:pPr algn="ctr"/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fe’li</a:t>
            </a:r>
            <a:endParaRPr lang="ru-RU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15068" y="2896607"/>
            <a:ext cx="1196161" cy="46166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Bo‘yadi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29614" y="2868970"/>
            <a:ext cx="1606530" cy="46166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 qildi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889232" y="3621207"/>
            <a:ext cx="13933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Jismoniy  </a:t>
            </a:r>
          </a:p>
          <a:p>
            <a:pPr algn="ctr"/>
            <a:r>
              <a:rPr lang="uz-Latn-UZ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aoliyat fe’li</a:t>
            </a:r>
            <a:endParaRPr lang="ru-RU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36214" y="3621207"/>
            <a:ext cx="13933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Aqliy </a:t>
            </a:r>
          </a:p>
          <a:p>
            <a:pPr algn="ctr"/>
            <a:r>
              <a:rPr lang="uz-Latn-UZ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aoliyat</a:t>
            </a:r>
          </a:p>
          <a:p>
            <a:pPr algn="ctr"/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fe’li</a:t>
            </a:r>
            <a:endParaRPr lang="ru-RU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791071" y="2862291"/>
            <a:ext cx="1314784" cy="46166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uz-Latn-UZ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akradi 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655628" y="3621207"/>
            <a:ext cx="15856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Jismoniy </a:t>
            </a:r>
          </a:p>
          <a:p>
            <a:pPr algn="ctr"/>
            <a:r>
              <a:rPr lang="uz-Latn-UZ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aoliyat</a:t>
            </a:r>
          </a:p>
          <a:p>
            <a:pPr algn="ctr"/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fe’li</a:t>
            </a:r>
            <a:endParaRPr lang="ru-RU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270949" y="2860543"/>
            <a:ext cx="1709122" cy="46166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Xafa bo‘ldi 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394406" y="3608280"/>
            <a:ext cx="15856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</a:p>
          <a:p>
            <a:pPr algn="ctr"/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fe’li</a:t>
            </a:r>
            <a:endParaRPr lang="ru-RU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внобедренный треугольник 6"/>
          <p:cNvSpPr/>
          <p:nvPr/>
        </p:nvSpPr>
        <p:spPr>
          <a:xfrm flipV="1">
            <a:off x="575654" y="3373420"/>
            <a:ext cx="518562" cy="234860"/>
          </a:xfrm>
          <a:prstGeom prst="triangl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Равнобедренный треугольник 24"/>
          <p:cNvSpPr/>
          <p:nvPr/>
        </p:nvSpPr>
        <p:spPr>
          <a:xfrm flipV="1">
            <a:off x="2326616" y="3373420"/>
            <a:ext cx="518562" cy="234860"/>
          </a:xfrm>
          <a:prstGeom prst="triangl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Равнобедренный треугольник 25"/>
          <p:cNvSpPr/>
          <p:nvPr/>
        </p:nvSpPr>
        <p:spPr>
          <a:xfrm flipV="1">
            <a:off x="4373598" y="3342528"/>
            <a:ext cx="518562" cy="234860"/>
          </a:xfrm>
          <a:prstGeom prst="triangl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Равнобедренный треугольник 26"/>
          <p:cNvSpPr/>
          <p:nvPr/>
        </p:nvSpPr>
        <p:spPr>
          <a:xfrm flipV="1">
            <a:off x="6212510" y="3322208"/>
            <a:ext cx="518562" cy="234860"/>
          </a:xfrm>
          <a:prstGeom prst="triangl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Равнобедренный треугольник 27"/>
          <p:cNvSpPr/>
          <p:nvPr/>
        </p:nvSpPr>
        <p:spPr>
          <a:xfrm flipV="1">
            <a:off x="7933905" y="3333464"/>
            <a:ext cx="518562" cy="234860"/>
          </a:xfrm>
          <a:prstGeom prst="triangl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894" y="937297"/>
            <a:ext cx="1612771" cy="1705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747087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/>
      <p:bldP spid="16" grpId="0" animBg="1"/>
      <p:bldP spid="17" grpId="0" animBg="1"/>
      <p:bldP spid="18" grpId="0"/>
      <p:bldP spid="19" grpId="0"/>
      <p:bldP spid="20" grpId="0" animBg="1"/>
      <p:bldP spid="21" grpId="0"/>
      <p:bldP spid="22" grpId="0" animBg="1"/>
      <p:bldP spid="23" grpId="0"/>
      <p:bldP spid="7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6080" y="169331"/>
            <a:ext cx="8315967" cy="613171"/>
          </a:xfrm>
        </p:spPr>
        <p:txBody>
          <a:bodyPr>
            <a:normAutofit fontScale="90000"/>
          </a:bodyPr>
          <a:lstStyle/>
          <a:p>
            <a:r>
              <a:rPr lang="uz-Latn-UZ" dirty="0" smtClean="0"/>
              <a:t>Mustaqil bajarish uchun topshiriq: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94640" y="973058"/>
            <a:ext cx="83616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211-mashq. 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Uyimizga</a:t>
            </a:r>
            <a:r>
              <a:rPr lang="en-US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mehmon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fe’lning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guruhlaridan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foydalaning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481" y="2839614"/>
            <a:ext cx="1925320" cy="1491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288" y="2839614"/>
            <a:ext cx="1871663" cy="1522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419291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O‘ylab ko‘ring!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610" y="1087880"/>
            <a:ext cx="1745060" cy="1694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vaiku grupes darzelyje Vaiko medis (1) | Vaikomedis - Privatus vaikų  darželis Vilniuj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85" r="37132" b="34324"/>
          <a:stretch/>
        </p:blipFill>
        <p:spPr bwMode="auto">
          <a:xfrm>
            <a:off x="5650317" y="1997466"/>
            <a:ext cx="1087120" cy="1920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4072" y="1017322"/>
            <a:ext cx="1685925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7422" y="2158967"/>
            <a:ext cx="1105218" cy="214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 descr="Семья | Детские рисунки, Детская графика, Детский сад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35" y="1017321"/>
            <a:ext cx="1195705" cy="2043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91762" y="3026243"/>
            <a:ext cx="1350049" cy="830997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Xursand</a:t>
            </a:r>
          </a:p>
          <a:p>
            <a:pPr algn="ctr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bo‘lmoq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04398" y="4304863"/>
            <a:ext cx="1571264" cy="46166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O‘ylamoq 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14665" y="2782548"/>
            <a:ext cx="1331455" cy="46166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Yurmoq 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485189" y="3951825"/>
            <a:ext cx="1417375" cy="46166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O‘qimoq 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018028" y="2726774"/>
            <a:ext cx="2018012" cy="461665"/>
          </a:xfrm>
          <a:prstGeom prst="rect">
            <a:avLst/>
          </a:prstGeom>
          <a:noFill/>
          <a:ln w="952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Gaplashmoq 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02396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1- topshiriq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2720" y="1000155"/>
            <a:ext cx="81368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z-Latn-UZ" sz="320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2720" y="949148"/>
            <a:ext cx="91338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ko‘rsatilgan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guruhlariga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3009497"/>
              </p:ext>
            </p:extLst>
          </p:nvPr>
        </p:nvGraphicFramePr>
        <p:xfrm>
          <a:off x="172720" y="1747520"/>
          <a:ext cx="8829040" cy="26481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072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72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72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72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01040"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Nutqiy faoliyat fe’llari</a:t>
                      </a:r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Aqliy faoliyat fe’llari</a:t>
                      </a:r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Jismoniy faoliyat fe’llari</a:t>
                      </a:r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0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Holat fe’llari</a:t>
                      </a:r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7108"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54000" y="2475708"/>
            <a:ext cx="1930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3067"/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gapirmoq</a:t>
            </a:r>
            <a:endParaRPr lang="uz-Latn-UZ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3067"/>
            <a:r>
              <a:rPr lang="uz-Latn-UZ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pichirlamoq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458720" y="2472294"/>
            <a:ext cx="19043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3067">
              <a:defRPr/>
            </a:pP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o‘qimoq</a:t>
            </a:r>
            <a:endParaRPr lang="uz-Latn-UZ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3067">
              <a:defRPr/>
            </a:pP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 </a:t>
            </a:r>
            <a:r>
              <a:rPr lang="uz-Latn-UZ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68044" y="2377511"/>
            <a:ext cx="190023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3067"/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yozmoq</a:t>
            </a:r>
          </a:p>
          <a:p>
            <a:pPr lvl="0" defTabSz="913067"/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kesmoq</a:t>
            </a:r>
            <a:endParaRPr lang="uz-Latn-UZ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3067"/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ekmoq</a:t>
            </a:r>
            <a:endParaRPr lang="uz-Latn-UZ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3067"/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termoq</a:t>
            </a:r>
            <a:endParaRPr lang="uz-Latn-UZ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3067"/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yurmoq</a:t>
            </a:r>
            <a:endParaRPr lang="uz-Latn-UZ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3067"/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yugurmoq</a:t>
            </a:r>
            <a:endParaRPr lang="ru-RU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785928" y="2487624"/>
            <a:ext cx="228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913067"/>
            <a:r>
              <a:rPr lang="uz-Latn-UZ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 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tashlamoq</a:t>
            </a:r>
            <a:endParaRPr lang="uz-Latn-UZ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3067"/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boqmoq</a:t>
            </a:r>
            <a:endParaRPr lang="uz-Latn-UZ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3067"/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isitmalamoq </a:t>
            </a:r>
            <a:endParaRPr lang="ru-RU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06726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74320" y="979815"/>
            <a:ext cx="8602375" cy="861774"/>
          </a:xfrm>
        </p:spPr>
        <p:txBody>
          <a:bodyPr/>
          <a:lstStyle/>
          <a:p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 qanday harakat-holatni ifodalashiga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 quyidagi ma’no guruhlariga ajratiladi: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8" name="Picture 14" descr="Post-it Clipart Green - Sticky Note Clipart Green , Free Transparent  Clipart - ClipartKey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57" t="5000" r="17124" b="5631"/>
          <a:stretch/>
        </p:blipFill>
        <p:spPr bwMode="auto">
          <a:xfrm>
            <a:off x="7160347" y="1988912"/>
            <a:ext cx="1716348" cy="1758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липкое примечание с иглой штыря Иллюстрация вектора - иллюстрации  насчитывающей липкое, штыря: 147892018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5" t="2270" r="11624" b="10304"/>
          <a:stretch/>
        </p:blipFill>
        <p:spPr bwMode="auto">
          <a:xfrm>
            <a:off x="4897120" y="2623300"/>
            <a:ext cx="1982812" cy="178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Report clipart sticky note, Picture #1982950 report clipart sticky not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846" y="2385085"/>
            <a:ext cx="1906069" cy="2024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" t="4742" r="4114" b="5886"/>
          <a:stretch/>
        </p:blipFill>
        <p:spPr bwMode="auto">
          <a:xfrm>
            <a:off x="2915920" y="1957473"/>
            <a:ext cx="1755660" cy="182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40202" y="2795180"/>
            <a:ext cx="132440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utqiy </a:t>
            </a:r>
          </a:p>
          <a:p>
            <a:pPr algn="ctr"/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aoliyat</a:t>
            </a:r>
          </a:p>
          <a:p>
            <a:pPr algn="ctr"/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fe’llari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56682" y="2255082"/>
            <a:ext cx="132440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qliy </a:t>
            </a:r>
          </a:p>
          <a:p>
            <a:pPr algn="ctr"/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aoliyat</a:t>
            </a:r>
          </a:p>
          <a:p>
            <a:pPr algn="ctr"/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fe’llari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96482" y="2917319"/>
            <a:ext cx="158408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ismoniy </a:t>
            </a:r>
          </a:p>
          <a:p>
            <a:pPr algn="ctr"/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aoliyat</a:t>
            </a:r>
          </a:p>
          <a:p>
            <a:pPr algn="ctr"/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fe’llari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93221" y="2239396"/>
            <a:ext cx="122501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olat</a:t>
            </a:r>
          </a:p>
          <a:p>
            <a:pPr algn="ctr"/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fe’llari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628" y="1921749"/>
            <a:ext cx="773942" cy="773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Freeform 40"/>
          <p:cNvSpPr>
            <a:spLocks noEditPoints="1"/>
          </p:cNvSpPr>
          <p:nvPr/>
        </p:nvSpPr>
        <p:spPr bwMode="auto">
          <a:xfrm>
            <a:off x="2661277" y="2044095"/>
            <a:ext cx="304243" cy="453620"/>
          </a:xfrm>
          <a:custGeom>
            <a:avLst/>
            <a:gdLst>
              <a:gd name="T0" fmla="*/ 372 w 419"/>
              <a:gd name="T1" fmla="*/ 188 h 491"/>
              <a:gd name="T2" fmla="*/ 379 w 419"/>
              <a:gd name="T3" fmla="*/ 158 h 491"/>
              <a:gd name="T4" fmla="*/ 338 w 419"/>
              <a:gd name="T5" fmla="*/ 55 h 491"/>
              <a:gd name="T6" fmla="*/ 0 w 419"/>
              <a:gd name="T7" fmla="*/ 167 h 491"/>
              <a:gd name="T8" fmla="*/ 80 w 419"/>
              <a:gd name="T9" fmla="*/ 310 h 491"/>
              <a:gd name="T10" fmla="*/ 74 w 419"/>
              <a:gd name="T11" fmla="*/ 460 h 491"/>
              <a:gd name="T12" fmla="*/ 256 w 419"/>
              <a:gd name="T13" fmla="*/ 484 h 491"/>
              <a:gd name="T14" fmla="*/ 262 w 419"/>
              <a:gd name="T15" fmla="*/ 396 h 491"/>
              <a:gd name="T16" fmla="*/ 347 w 419"/>
              <a:gd name="T17" fmla="*/ 413 h 491"/>
              <a:gd name="T18" fmla="*/ 379 w 419"/>
              <a:gd name="T19" fmla="*/ 364 h 491"/>
              <a:gd name="T20" fmla="*/ 384 w 419"/>
              <a:gd name="T21" fmla="*/ 348 h 491"/>
              <a:gd name="T22" fmla="*/ 386 w 419"/>
              <a:gd name="T23" fmla="*/ 330 h 491"/>
              <a:gd name="T24" fmla="*/ 390 w 419"/>
              <a:gd name="T25" fmla="*/ 305 h 491"/>
              <a:gd name="T26" fmla="*/ 390 w 419"/>
              <a:gd name="T27" fmla="*/ 294 h 491"/>
              <a:gd name="T28" fmla="*/ 419 w 419"/>
              <a:gd name="T29" fmla="*/ 272 h 491"/>
              <a:gd name="T30" fmla="*/ 405 w 419"/>
              <a:gd name="T31" fmla="*/ 281 h 491"/>
              <a:gd name="T32" fmla="*/ 381 w 419"/>
              <a:gd name="T33" fmla="*/ 290 h 491"/>
              <a:gd name="T34" fmla="*/ 382 w 419"/>
              <a:gd name="T35" fmla="*/ 310 h 491"/>
              <a:gd name="T36" fmla="*/ 377 w 419"/>
              <a:gd name="T37" fmla="*/ 325 h 491"/>
              <a:gd name="T38" fmla="*/ 378 w 419"/>
              <a:gd name="T39" fmla="*/ 338 h 491"/>
              <a:gd name="T40" fmla="*/ 369 w 419"/>
              <a:gd name="T41" fmla="*/ 357 h 491"/>
              <a:gd name="T42" fmla="*/ 369 w 419"/>
              <a:gd name="T43" fmla="*/ 389 h 491"/>
              <a:gd name="T44" fmla="*/ 345 w 419"/>
              <a:gd name="T45" fmla="*/ 404 h 491"/>
              <a:gd name="T46" fmla="*/ 256 w 419"/>
              <a:gd name="T47" fmla="*/ 387 h 491"/>
              <a:gd name="T48" fmla="*/ 83 w 419"/>
              <a:gd name="T49" fmla="*/ 454 h 491"/>
              <a:gd name="T50" fmla="*/ 68 w 419"/>
              <a:gd name="T51" fmla="*/ 282 h 491"/>
              <a:gd name="T52" fmla="*/ 47 w 419"/>
              <a:gd name="T53" fmla="*/ 56 h 491"/>
              <a:gd name="T54" fmla="*/ 331 w 419"/>
              <a:gd name="T55" fmla="*/ 61 h 491"/>
              <a:gd name="T56" fmla="*/ 370 w 419"/>
              <a:gd name="T57" fmla="*/ 158 h 491"/>
              <a:gd name="T58" fmla="*/ 363 w 419"/>
              <a:gd name="T59" fmla="*/ 189 h 491"/>
              <a:gd name="T60" fmla="*/ 409 w 419"/>
              <a:gd name="T61" fmla="*/ 273 h 491"/>
              <a:gd name="T62" fmla="*/ 283 w 419"/>
              <a:gd name="T63" fmla="*/ 74 h 491"/>
              <a:gd name="T64" fmla="*/ 52 w 419"/>
              <a:gd name="T65" fmla="*/ 163 h 491"/>
              <a:gd name="T66" fmla="*/ 96 w 419"/>
              <a:gd name="T67" fmla="*/ 249 h 491"/>
              <a:gd name="T68" fmla="*/ 160 w 419"/>
              <a:gd name="T69" fmla="*/ 240 h 491"/>
              <a:gd name="T70" fmla="*/ 200 w 419"/>
              <a:gd name="T71" fmla="*/ 201 h 491"/>
              <a:gd name="T72" fmla="*/ 240 w 419"/>
              <a:gd name="T73" fmla="*/ 179 h 491"/>
              <a:gd name="T74" fmla="*/ 321 w 419"/>
              <a:gd name="T75" fmla="*/ 137 h 491"/>
              <a:gd name="T76" fmla="*/ 260 w 419"/>
              <a:gd name="T77" fmla="*/ 170 h 491"/>
              <a:gd name="T78" fmla="*/ 232 w 419"/>
              <a:gd name="T79" fmla="*/ 173 h 491"/>
              <a:gd name="T80" fmla="*/ 195 w 419"/>
              <a:gd name="T81" fmla="*/ 189 h 491"/>
              <a:gd name="T82" fmla="*/ 189 w 419"/>
              <a:gd name="T83" fmla="*/ 196 h 491"/>
              <a:gd name="T84" fmla="*/ 156 w 419"/>
              <a:gd name="T85" fmla="*/ 231 h 491"/>
              <a:gd name="T86" fmla="*/ 132 w 419"/>
              <a:gd name="T87" fmla="*/ 257 h 491"/>
              <a:gd name="T88" fmla="*/ 89 w 419"/>
              <a:gd name="T89" fmla="*/ 214 h 491"/>
              <a:gd name="T90" fmla="*/ 61 w 419"/>
              <a:gd name="T91" fmla="*/ 163 h 491"/>
              <a:gd name="T92" fmla="*/ 277 w 419"/>
              <a:gd name="T93" fmla="*/ 82 h 491"/>
              <a:gd name="T94" fmla="*/ 260 w 419"/>
              <a:gd name="T95" fmla="*/ 170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419" h="491">
                <a:moveTo>
                  <a:pt x="407" y="250"/>
                </a:moveTo>
                <a:cubicBezTo>
                  <a:pt x="396" y="233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  <a:moveTo>
                  <a:pt x="283" y="74"/>
                </a:moveTo>
                <a:cubicBezTo>
                  <a:pt x="257" y="54"/>
                  <a:pt x="225" y="43"/>
                  <a:pt x="192" y="43"/>
                </a:cubicBezTo>
                <a:cubicBezTo>
                  <a:pt x="103" y="43"/>
                  <a:pt x="52" y="87"/>
                  <a:pt x="52" y="163"/>
                </a:cubicBezTo>
                <a:cubicBezTo>
                  <a:pt x="52" y="204"/>
                  <a:pt x="70" y="215"/>
                  <a:pt x="80" y="218"/>
                </a:cubicBezTo>
                <a:cubicBezTo>
                  <a:pt x="82" y="228"/>
                  <a:pt x="90" y="242"/>
                  <a:pt x="96" y="249"/>
                </a:cubicBezTo>
                <a:cubicBezTo>
                  <a:pt x="107" y="260"/>
                  <a:pt x="120" y="266"/>
                  <a:pt x="132" y="266"/>
                </a:cubicBezTo>
                <a:cubicBezTo>
                  <a:pt x="146" y="266"/>
                  <a:pt x="156" y="257"/>
                  <a:pt x="160" y="240"/>
                </a:cubicBezTo>
                <a:cubicBezTo>
                  <a:pt x="176" y="239"/>
                  <a:pt x="188" y="228"/>
                  <a:pt x="194" y="218"/>
                </a:cubicBezTo>
                <a:cubicBezTo>
                  <a:pt x="198" y="212"/>
                  <a:pt x="200" y="206"/>
                  <a:pt x="200" y="201"/>
                </a:cubicBezTo>
                <a:cubicBezTo>
                  <a:pt x="203" y="202"/>
                  <a:pt x="206" y="202"/>
                  <a:pt x="208" y="202"/>
                </a:cubicBezTo>
                <a:cubicBezTo>
                  <a:pt x="224" y="202"/>
                  <a:pt x="236" y="190"/>
                  <a:pt x="240" y="179"/>
                </a:cubicBezTo>
                <a:cubicBezTo>
                  <a:pt x="248" y="179"/>
                  <a:pt x="254" y="179"/>
                  <a:pt x="260" y="179"/>
                </a:cubicBezTo>
                <a:cubicBezTo>
                  <a:pt x="286" y="179"/>
                  <a:pt x="321" y="175"/>
                  <a:pt x="321" y="137"/>
                </a:cubicBezTo>
                <a:cubicBezTo>
                  <a:pt x="321" y="116"/>
                  <a:pt x="307" y="93"/>
                  <a:pt x="283" y="74"/>
                </a:cubicBezTo>
                <a:close/>
                <a:moveTo>
                  <a:pt x="260" y="170"/>
                </a:moveTo>
                <a:cubicBezTo>
                  <a:pt x="254" y="170"/>
                  <a:pt x="246" y="170"/>
                  <a:pt x="237" y="169"/>
                </a:cubicBezTo>
                <a:cubicBezTo>
                  <a:pt x="234" y="169"/>
                  <a:pt x="232" y="171"/>
                  <a:pt x="232" y="173"/>
                </a:cubicBezTo>
                <a:cubicBezTo>
                  <a:pt x="231" y="181"/>
                  <a:pt x="222" y="192"/>
                  <a:pt x="208" y="192"/>
                </a:cubicBezTo>
                <a:cubicBezTo>
                  <a:pt x="204" y="192"/>
                  <a:pt x="200" y="191"/>
                  <a:pt x="195" y="189"/>
                </a:cubicBezTo>
                <a:cubicBezTo>
                  <a:pt x="194" y="189"/>
                  <a:pt x="191" y="189"/>
                  <a:pt x="190" y="190"/>
                </a:cubicBezTo>
                <a:cubicBezTo>
                  <a:pt x="189" y="192"/>
                  <a:pt x="188" y="194"/>
                  <a:pt x="189" y="196"/>
                </a:cubicBezTo>
                <a:cubicBezTo>
                  <a:pt x="191" y="200"/>
                  <a:pt x="190" y="206"/>
                  <a:pt x="186" y="213"/>
                </a:cubicBezTo>
                <a:cubicBezTo>
                  <a:pt x="180" y="222"/>
                  <a:pt x="169" y="231"/>
                  <a:pt x="156" y="231"/>
                </a:cubicBezTo>
                <a:cubicBezTo>
                  <a:pt x="154" y="231"/>
                  <a:pt x="152" y="233"/>
                  <a:pt x="152" y="235"/>
                </a:cubicBezTo>
                <a:cubicBezTo>
                  <a:pt x="150" y="245"/>
                  <a:pt x="145" y="257"/>
                  <a:pt x="132" y="257"/>
                </a:cubicBezTo>
                <a:cubicBezTo>
                  <a:pt x="123" y="257"/>
                  <a:pt x="112" y="251"/>
                  <a:pt x="103" y="242"/>
                </a:cubicBezTo>
                <a:cubicBezTo>
                  <a:pt x="97" y="236"/>
                  <a:pt x="89" y="221"/>
                  <a:pt x="89" y="214"/>
                </a:cubicBezTo>
                <a:cubicBezTo>
                  <a:pt x="89" y="211"/>
                  <a:pt x="87" y="209"/>
                  <a:pt x="85" y="209"/>
                </a:cubicBezTo>
                <a:cubicBezTo>
                  <a:pt x="80" y="208"/>
                  <a:pt x="61" y="203"/>
                  <a:pt x="61" y="163"/>
                </a:cubicBezTo>
                <a:cubicBezTo>
                  <a:pt x="61" y="122"/>
                  <a:pt x="78" y="53"/>
                  <a:pt x="192" y="53"/>
                </a:cubicBezTo>
                <a:cubicBezTo>
                  <a:pt x="223" y="53"/>
                  <a:pt x="253" y="63"/>
                  <a:pt x="277" y="82"/>
                </a:cubicBezTo>
                <a:cubicBezTo>
                  <a:pt x="299" y="98"/>
                  <a:pt x="312" y="119"/>
                  <a:pt x="312" y="137"/>
                </a:cubicBezTo>
                <a:cubicBezTo>
                  <a:pt x="312" y="160"/>
                  <a:pt x="297" y="170"/>
                  <a:pt x="260" y="17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rgbClr val="FFFFFF"/>
            </a:solidFill>
          </a:ln>
        </p:spPr>
        <p:txBody>
          <a:bodyPr vert="horz" wrap="square" lIns="42996" tIns="21502" rIns="42996" bIns="21502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57328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44" y="2108310"/>
            <a:ext cx="759082" cy="75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Freeform 32"/>
          <p:cNvSpPr>
            <a:spLocks noEditPoints="1"/>
          </p:cNvSpPr>
          <p:nvPr/>
        </p:nvSpPr>
        <p:spPr bwMode="auto">
          <a:xfrm>
            <a:off x="536722" y="2255082"/>
            <a:ext cx="376125" cy="453128"/>
          </a:xfrm>
          <a:custGeom>
            <a:avLst/>
            <a:gdLst>
              <a:gd name="T0" fmla="*/ 224 w 410"/>
              <a:gd name="T1" fmla="*/ 333 h 413"/>
              <a:gd name="T2" fmla="*/ 197 w 410"/>
              <a:gd name="T3" fmla="*/ 274 h 413"/>
              <a:gd name="T4" fmla="*/ 227 w 410"/>
              <a:gd name="T5" fmla="*/ 199 h 413"/>
              <a:gd name="T6" fmla="*/ 153 w 410"/>
              <a:gd name="T7" fmla="*/ 102 h 413"/>
              <a:gd name="T8" fmla="*/ 80 w 410"/>
              <a:gd name="T9" fmla="*/ 199 h 413"/>
              <a:gd name="T10" fmla="*/ 111 w 410"/>
              <a:gd name="T11" fmla="*/ 276 h 413"/>
              <a:gd name="T12" fmla="*/ 85 w 410"/>
              <a:gd name="T13" fmla="*/ 332 h 413"/>
              <a:gd name="T14" fmla="*/ 0 w 410"/>
              <a:gd name="T15" fmla="*/ 409 h 413"/>
              <a:gd name="T16" fmla="*/ 5 w 410"/>
              <a:gd name="T17" fmla="*/ 413 h 413"/>
              <a:gd name="T18" fmla="*/ 302 w 410"/>
              <a:gd name="T19" fmla="*/ 413 h 413"/>
              <a:gd name="T20" fmla="*/ 307 w 410"/>
              <a:gd name="T21" fmla="*/ 409 h 413"/>
              <a:gd name="T22" fmla="*/ 224 w 410"/>
              <a:gd name="T23" fmla="*/ 333 h 413"/>
              <a:gd name="T24" fmla="*/ 90 w 410"/>
              <a:gd name="T25" fmla="*/ 199 h 413"/>
              <a:gd name="T26" fmla="*/ 153 w 410"/>
              <a:gd name="T27" fmla="*/ 112 h 413"/>
              <a:gd name="T28" fmla="*/ 217 w 410"/>
              <a:gd name="T29" fmla="*/ 199 h 413"/>
              <a:gd name="T30" fmla="*/ 153 w 410"/>
              <a:gd name="T31" fmla="*/ 285 h 413"/>
              <a:gd name="T32" fmla="*/ 120 w 410"/>
              <a:gd name="T33" fmla="*/ 271 h 413"/>
              <a:gd name="T34" fmla="*/ 118 w 410"/>
              <a:gd name="T35" fmla="*/ 269 h 413"/>
              <a:gd name="T36" fmla="*/ 90 w 410"/>
              <a:gd name="T37" fmla="*/ 199 h 413"/>
              <a:gd name="T38" fmla="*/ 10 w 410"/>
              <a:gd name="T39" fmla="*/ 404 h 413"/>
              <a:gd name="T40" fmla="*/ 87 w 410"/>
              <a:gd name="T41" fmla="*/ 341 h 413"/>
              <a:gd name="T42" fmla="*/ 88 w 410"/>
              <a:gd name="T43" fmla="*/ 341 h 413"/>
              <a:gd name="T44" fmla="*/ 120 w 410"/>
              <a:gd name="T45" fmla="*/ 283 h 413"/>
              <a:gd name="T46" fmla="*/ 153 w 410"/>
              <a:gd name="T47" fmla="*/ 295 h 413"/>
              <a:gd name="T48" fmla="*/ 188 w 410"/>
              <a:gd name="T49" fmla="*/ 282 h 413"/>
              <a:gd name="T50" fmla="*/ 194 w 410"/>
              <a:gd name="T51" fmla="*/ 313 h 413"/>
              <a:gd name="T52" fmla="*/ 221 w 410"/>
              <a:gd name="T53" fmla="*/ 342 h 413"/>
              <a:gd name="T54" fmla="*/ 222 w 410"/>
              <a:gd name="T55" fmla="*/ 342 h 413"/>
              <a:gd name="T56" fmla="*/ 297 w 410"/>
              <a:gd name="T57" fmla="*/ 404 h 413"/>
              <a:gd name="T58" fmla="*/ 10 w 410"/>
              <a:gd name="T59" fmla="*/ 404 h 413"/>
              <a:gd name="T60" fmla="*/ 262 w 410"/>
              <a:gd name="T61" fmla="*/ 270 h 413"/>
              <a:gd name="T62" fmla="*/ 286 w 410"/>
              <a:gd name="T63" fmla="*/ 250 h 413"/>
              <a:gd name="T64" fmla="*/ 262 w 410"/>
              <a:gd name="T65" fmla="*/ 229 h 413"/>
              <a:gd name="T66" fmla="*/ 237 w 410"/>
              <a:gd name="T67" fmla="*/ 250 h 413"/>
              <a:gd name="T68" fmla="*/ 262 w 410"/>
              <a:gd name="T69" fmla="*/ 270 h 413"/>
              <a:gd name="T70" fmla="*/ 262 w 410"/>
              <a:gd name="T71" fmla="*/ 238 h 413"/>
              <a:gd name="T72" fmla="*/ 276 w 410"/>
              <a:gd name="T73" fmla="*/ 250 h 413"/>
              <a:gd name="T74" fmla="*/ 262 w 410"/>
              <a:gd name="T75" fmla="*/ 261 h 413"/>
              <a:gd name="T76" fmla="*/ 247 w 410"/>
              <a:gd name="T77" fmla="*/ 250 h 413"/>
              <a:gd name="T78" fmla="*/ 262 w 410"/>
              <a:gd name="T79" fmla="*/ 238 h 413"/>
              <a:gd name="T80" fmla="*/ 327 w 410"/>
              <a:gd name="T81" fmla="*/ 0 h 413"/>
              <a:gd name="T82" fmla="*/ 244 w 410"/>
              <a:gd name="T83" fmla="*/ 69 h 413"/>
              <a:gd name="T84" fmla="*/ 327 w 410"/>
              <a:gd name="T85" fmla="*/ 138 h 413"/>
              <a:gd name="T86" fmla="*/ 410 w 410"/>
              <a:gd name="T87" fmla="*/ 69 h 413"/>
              <a:gd name="T88" fmla="*/ 327 w 410"/>
              <a:gd name="T89" fmla="*/ 0 h 413"/>
              <a:gd name="T90" fmla="*/ 327 w 410"/>
              <a:gd name="T91" fmla="*/ 129 h 413"/>
              <a:gd name="T92" fmla="*/ 253 w 410"/>
              <a:gd name="T93" fmla="*/ 69 h 413"/>
              <a:gd name="T94" fmla="*/ 327 w 410"/>
              <a:gd name="T95" fmla="*/ 9 h 413"/>
              <a:gd name="T96" fmla="*/ 401 w 410"/>
              <a:gd name="T97" fmla="*/ 69 h 413"/>
              <a:gd name="T98" fmla="*/ 327 w 410"/>
              <a:gd name="T99" fmla="*/ 129 h 413"/>
              <a:gd name="T100" fmla="*/ 318 w 410"/>
              <a:gd name="T101" fmla="*/ 167 h 413"/>
              <a:gd name="T102" fmla="*/ 281 w 410"/>
              <a:gd name="T103" fmla="*/ 199 h 413"/>
              <a:gd name="T104" fmla="*/ 318 w 410"/>
              <a:gd name="T105" fmla="*/ 230 h 413"/>
              <a:gd name="T106" fmla="*/ 355 w 410"/>
              <a:gd name="T107" fmla="*/ 199 h 413"/>
              <a:gd name="T108" fmla="*/ 318 w 410"/>
              <a:gd name="T109" fmla="*/ 167 h 413"/>
              <a:gd name="T110" fmla="*/ 318 w 410"/>
              <a:gd name="T111" fmla="*/ 220 h 413"/>
              <a:gd name="T112" fmla="*/ 290 w 410"/>
              <a:gd name="T113" fmla="*/ 199 h 413"/>
              <a:gd name="T114" fmla="*/ 318 w 410"/>
              <a:gd name="T115" fmla="*/ 177 h 413"/>
              <a:gd name="T116" fmla="*/ 345 w 410"/>
              <a:gd name="T117" fmla="*/ 199 h 413"/>
              <a:gd name="T118" fmla="*/ 318 w 410"/>
              <a:gd name="T119" fmla="*/ 220 h 4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10" h="413">
                <a:moveTo>
                  <a:pt x="224" y="333"/>
                </a:moveTo>
                <a:cubicBezTo>
                  <a:pt x="204" y="327"/>
                  <a:pt x="198" y="295"/>
                  <a:pt x="197" y="274"/>
                </a:cubicBezTo>
                <a:cubicBezTo>
                  <a:pt x="215" y="257"/>
                  <a:pt x="227" y="229"/>
                  <a:pt x="227" y="199"/>
                </a:cubicBezTo>
                <a:cubicBezTo>
                  <a:pt x="227" y="139"/>
                  <a:pt x="199" y="102"/>
                  <a:pt x="153" y="102"/>
                </a:cubicBezTo>
                <a:cubicBezTo>
                  <a:pt x="108" y="102"/>
                  <a:pt x="80" y="139"/>
                  <a:pt x="80" y="199"/>
                </a:cubicBezTo>
                <a:cubicBezTo>
                  <a:pt x="80" y="229"/>
                  <a:pt x="93" y="258"/>
                  <a:pt x="111" y="276"/>
                </a:cubicBezTo>
                <a:cubicBezTo>
                  <a:pt x="110" y="298"/>
                  <a:pt x="104" y="326"/>
                  <a:pt x="85" y="332"/>
                </a:cubicBezTo>
                <a:cubicBezTo>
                  <a:pt x="30" y="343"/>
                  <a:pt x="0" y="370"/>
                  <a:pt x="0" y="409"/>
                </a:cubicBezTo>
                <a:cubicBezTo>
                  <a:pt x="0" y="411"/>
                  <a:pt x="2" y="413"/>
                  <a:pt x="5" y="413"/>
                </a:cubicBezTo>
                <a:cubicBezTo>
                  <a:pt x="302" y="413"/>
                  <a:pt x="302" y="413"/>
                  <a:pt x="302" y="413"/>
                </a:cubicBezTo>
                <a:cubicBezTo>
                  <a:pt x="305" y="413"/>
                  <a:pt x="307" y="411"/>
                  <a:pt x="307" y="409"/>
                </a:cubicBezTo>
                <a:cubicBezTo>
                  <a:pt x="307" y="370"/>
                  <a:pt x="278" y="344"/>
                  <a:pt x="224" y="333"/>
                </a:cubicBezTo>
                <a:close/>
                <a:moveTo>
                  <a:pt x="90" y="199"/>
                </a:moveTo>
                <a:cubicBezTo>
                  <a:pt x="90" y="157"/>
                  <a:pt x="107" y="112"/>
                  <a:pt x="153" y="112"/>
                </a:cubicBezTo>
                <a:cubicBezTo>
                  <a:pt x="200" y="112"/>
                  <a:pt x="217" y="157"/>
                  <a:pt x="217" y="199"/>
                </a:cubicBezTo>
                <a:cubicBezTo>
                  <a:pt x="217" y="248"/>
                  <a:pt x="184" y="285"/>
                  <a:pt x="153" y="285"/>
                </a:cubicBezTo>
                <a:cubicBezTo>
                  <a:pt x="141" y="285"/>
                  <a:pt x="129" y="280"/>
                  <a:pt x="120" y="271"/>
                </a:cubicBezTo>
                <a:cubicBezTo>
                  <a:pt x="119" y="270"/>
                  <a:pt x="119" y="270"/>
                  <a:pt x="118" y="269"/>
                </a:cubicBezTo>
                <a:cubicBezTo>
                  <a:pt x="101" y="252"/>
                  <a:pt x="90" y="224"/>
                  <a:pt x="90" y="199"/>
                </a:cubicBezTo>
                <a:close/>
                <a:moveTo>
                  <a:pt x="10" y="404"/>
                </a:moveTo>
                <a:cubicBezTo>
                  <a:pt x="12" y="372"/>
                  <a:pt x="38" y="351"/>
                  <a:pt x="87" y="341"/>
                </a:cubicBezTo>
                <a:cubicBezTo>
                  <a:pt x="88" y="341"/>
                  <a:pt x="88" y="341"/>
                  <a:pt x="88" y="341"/>
                </a:cubicBezTo>
                <a:cubicBezTo>
                  <a:pt x="109" y="335"/>
                  <a:pt x="118" y="308"/>
                  <a:pt x="120" y="283"/>
                </a:cubicBezTo>
                <a:cubicBezTo>
                  <a:pt x="130" y="290"/>
                  <a:pt x="142" y="295"/>
                  <a:pt x="153" y="295"/>
                </a:cubicBezTo>
                <a:cubicBezTo>
                  <a:pt x="166" y="295"/>
                  <a:pt x="178" y="290"/>
                  <a:pt x="188" y="282"/>
                </a:cubicBezTo>
                <a:cubicBezTo>
                  <a:pt x="189" y="293"/>
                  <a:pt x="191" y="304"/>
                  <a:pt x="194" y="313"/>
                </a:cubicBezTo>
                <a:cubicBezTo>
                  <a:pt x="200" y="328"/>
                  <a:pt x="209" y="339"/>
                  <a:pt x="221" y="342"/>
                </a:cubicBezTo>
                <a:cubicBezTo>
                  <a:pt x="222" y="342"/>
                  <a:pt x="222" y="342"/>
                  <a:pt x="222" y="342"/>
                </a:cubicBezTo>
                <a:cubicBezTo>
                  <a:pt x="270" y="352"/>
                  <a:pt x="295" y="373"/>
                  <a:pt x="297" y="404"/>
                </a:cubicBezTo>
                <a:lnTo>
                  <a:pt x="10" y="404"/>
                </a:lnTo>
                <a:close/>
                <a:moveTo>
                  <a:pt x="262" y="270"/>
                </a:moveTo>
                <a:cubicBezTo>
                  <a:pt x="275" y="270"/>
                  <a:pt x="286" y="261"/>
                  <a:pt x="286" y="250"/>
                </a:cubicBezTo>
                <a:cubicBezTo>
                  <a:pt x="286" y="238"/>
                  <a:pt x="275" y="229"/>
                  <a:pt x="262" y="229"/>
                </a:cubicBezTo>
                <a:cubicBezTo>
                  <a:pt x="248" y="229"/>
                  <a:pt x="237" y="238"/>
                  <a:pt x="237" y="250"/>
                </a:cubicBezTo>
                <a:cubicBezTo>
                  <a:pt x="237" y="261"/>
                  <a:pt x="248" y="270"/>
                  <a:pt x="262" y="270"/>
                </a:cubicBezTo>
                <a:close/>
                <a:moveTo>
                  <a:pt x="262" y="238"/>
                </a:moveTo>
                <a:cubicBezTo>
                  <a:pt x="270" y="238"/>
                  <a:pt x="276" y="243"/>
                  <a:pt x="276" y="250"/>
                </a:cubicBezTo>
                <a:cubicBezTo>
                  <a:pt x="276" y="256"/>
                  <a:pt x="270" y="261"/>
                  <a:pt x="262" y="261"/>
                </a:cubicBezTo>
                <a:cubicBezTo>
                  <a:pt x="253" y="261"/>
                  <a:pt x="247" y="256"/>
                  <a:pt x="247" y="250"/>
                </a:cubicBezTo>
                <a:cubicBezTo>
                  <a:pt x="247" y="243"/>
                  <a:pt x="253" y="238"/>
                  <a:pt x="262" y="238"/>
                </a:cubicBezTo>
                <a:close/>
                <a:moveTo>
                  <a:pt x="327" y="0"/>
                </a:moveTo>
                <a:cubicBezTo>
                  <a:pt x="281" y="0"/>
                  <a:pt x="244" y="31"/>
                  <a:pt x="244" y="69"/>
                </a:cubicBezTo>
                <a:cubicBezTo>
                  <a:pt x="244" y="107"/>
                  <a:pt x="281" y="138"/>
                  <a:pt x="327" y="138"/>
                </a:cubicBezTo>
                <a:cubicBezTo>
                  <a:pt x="373" y="138"/>
                  <a:pt x="410" y="107"/>
                  <a:pt x="410" y="69"/>
                </a:cubicBezTo>
                <a:cubicBezTo>
                  <a:pt x="410" y="31"/>
                  <a:pt x="373" y="0"/>
                  <a:pt x="327" y="0"/>
                </a:cubicBezTo>
                <a:close/>
                <a:moveTo>
                  <a:pt x="327" y="129"/>
                </a:moveTo>
                <a:cubicBezTo>
                  <a:pt x="286" y="129"/>
                  <a:pt x="253" y="102"/>
                  <a:pt x="253" y="69"/>
                </a:cubicBezTo>
                <a:cubicBezTo>
                  <a:pt x="253" y="36"/>
                  <a:pt x="286" y="9"/>
                  <a:pt x="327" y="9"/>
                </a:cubicBezTo>
                <a:cubicBezTo>
                  <a:pt x="368" y="9"/>
                  <a:pt x="401" y="36"/>
                  <a:pt x="401" y="69"/>
                </a:cubicBezTo>
                <a:cubicBezTo>
                  <a:pt x="401" y="102"/>
                  <a:pt x="368" y="129"/>
                  <a:pt x="327" y="129"/>
                </a:cubicBezTo>
                <a:close/>
                <a:moveTo>
                  <a:pt x="318" y="167"/>
                </a:moveTo>
                <a:cubicBezTo>
                  <a:pt x="298" y="167"/>
                  <a:pt x="281" y="181"/>
                  <a:pt x="281" y="199"/>
                </a:cubicBezTo>
                <a:cubicBezTo>
                  <a:pt x="281" y="216"/>
                  <a:pt x="298" y="230"/>
                  <a:pt x="318" y="230"/>
                </a:cubicBezTo>
                <a:cubicBezTo>
                  <a:pt x="338" y="230"/>
                  <a:pt x="355" y="216"/>
                  <a:pt x="355" y="199"/>
                </a:cubicBezTo>
                <a:cubicBezTo>
                  <a:pt x="355" y="181"/>
                  <a:pt x="338" y="167"/>
                  <a:pt x="318" y="167"/>
                </a:cubicBezTo>
                <a:close/>
                <a:moveTo>
                  <a:pt x="318" y="220"/>
                </a:moveTo>
                <a:cubicBezTo>
                  <a:pt x="303" y="220"/>
                  <a:pt x="290" y="211"/>
                  <a:pt x="290" y="199"/>
                </a:cubicBezTo>
                <a:cubicBezTo>
                  <a:pt x="290" y="187"/>
                  <a:pt x="303" y="177"/>
                  <a:pt x="318" y="177"/>
                </a:cubicBezTo>
                <a:cubicBezTo>
                  <a:pt x="333" y="177"/>
                  <a:pt x="345" y="187"/>
                  <a:pt x="345" y="199"/>
                </a:cubicBezTo>
                <a:cubicBezTo>
                  <a:pt x="345" y="211"/>
                  <a:pt x="333" y="220"/>
                  <a:pt x="318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rgbClr val="FFFFFF"/>
            </a:solidFill>
          </a:ln>
        </p:spPr>
        <p:txBody>
          <a:bodyPr vert="horz" wrap="square" lIns="42996" tIns="21502" rIns="42996" bIns="21502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57328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0679" y="2308720"/>
            <a:ext cx="691606" cy="691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Freeform 44"/>
          <p:cNvSpPr>
            <a:spLocks noEditPoints="1"/>
          </p:cNvSpPr>
          <p:nvPr/>
        </p:nvSpPr>
        <p:spPr bwMode="auto">
          <a:xfrm>
            <a:off x="4897120" y="2412404"/>
            <a:ext cx="325047" cy="459342"/>
          </a:xfrm>
          <a:custGeom>
            <a:avLst/>
            <a:gdLst>
              <a:gd name="T0" fmla="*/ 347 w 447"/>
              <a:gd name="T1" fmla="*/ 173 h 439"/>
              <a:gd name="T2" fmla="*/ 295 w 447"/>
              <a:gd name="T3" fmla="*/ 77 h 439"/>
              <a:gd name="T4" fmla="*/ 173 w 447"/>
              <a:gd name="T5" fmla="*/ 75 h 439"/>
              <a:gd name="T6" fmla="*/ 131 w 447"/>
              <a:gd name="T7" fmla="*/ 180 h 439"/>
              <a:gd name="T8" fmla="*/ 162 w 447"/>
              <a:gd name="T9" fmla="*/ 174 h 439"/>
              <a:gd name="T10" fmla="*/ 236 w 447"/>
              <a:gd name="T11" fmla="*/ 122 h 439"/>
              <a:gd name="T12" fmla="*/ 26 w 447"/>
              <a:gd name="T13" fmla="*/ 285 h 439"/>
              <a:gd name="T14" fmla="*/ 26 w 447"/>
              <a:gd name="T15" fmla="*/ 332 h 439"/>
              <a:gd name="T16" fmla="*/ 161 w 447"/>
              <a:gd name="T17" fmla="*/ 323 h 439"/>
              <a:gd name="T18" fmla="*/ 268 w 447"/>
              <a:gd name="T19" fmla="*/ 308 h 439"/>
              <a:gd name="T20" fmla="*/ 223 w 447"/>
              <a:gd name="T21" fmla="*/ 436 h 439"/>
              <a:gd name="T22" fmla="*/ 254 w 447"/>
              <a:gd name="T23" fmla="*/ 426 h 439"/>
              <a:gd name="T24" fmla="*/ 318 w 447"/>
              <a:gd name="T25" fmla="*/ 281 h 439"/>
              <a:gd name="T26" fmla="*/ 292 w 447"/>
              <a:gd name="T27" fmla="*/ 174 h 439"/>
              <a:gd name="T28" fmla="*/ 327 w 447"/>
              <a:gd name="T29" fmla="*/ 225 h 439"/>
              <a:gd name="T30" fmla="*/ 423 w 447"/>
              <a:gd name="T31" fmla="*/ 229 h 439"/>
              <a:gd name="T32" fmla="*/ 440 w 447"/>
              <a:gd name="T33" fmla="*/ 222 h 439"/>
              <a:gd name="T34" fmla="*/ 424 w 447"/>
              <a:gd name="T35" fmla="*/ 182 h 439"/>
              <a:gd name="T36" fmla="*/ 423 w 447"/>
              <a:gd name="T37" fmla="*/ 220 h 439"/>
              <a:gd name="T38" fmla="*/ 311 w 447"/>
              <a:gd name="T39" fmla="*/ 204 h 439"/>
              <a:gd name="T40" fmla="*/ 295 w 447"/>
              <a:gd name="T41" fmla="*/ 158 h 439"/>
              <a:gd name="T42" fmla="*/ 248 w 447"/>
              <a:gd name="T43" fmla="*/ 222 h 439"/>
              <a:gd name="T44" fmla="*/ 312 w 447"/>
              <a:gd name="T45" fmla="*/ 288 h 439"/>
              <a:gd name="T46" fmla="*/ 316 w 447"/>
              <a:gd name="T47" fmla="*/ 310 h 439"/>
              <a:gd name="T48" fmla="*/ 233 w 447"/>
              <a:gd name="T49" fmla="*/ 429 h 439"/>
              <a:gd name="T50" fmla="*/ 224 w 447"/>
              <a:gd name="T51" fmla="*/ 407 h 439"/>
              <a:gd name="T52" fmla="*/ 277 w 447"/>
              <a:gd name="T53" fmla="*/ 303 h 439"/>
              <a:gd name="T54" fmla="*/ 212 w 447"/>
              <a:gd name="T55" fmla="*/ 251 h 439"/>
              <a:gd name="T56" fmla="*/ 153 w 447"/>
              <a:gd name="T57" fmla="*/ 318 h 439"/>
              <a:gd name="T58" fmla="*/ 139 w 447"/>
              <a:gd name="T59" fmla="*/ 325 h 439"/>
              <a:gd name="T60" fmla="*/ 10 w 447"/>
              <a:gd name="T61" fmla="*/ 308 h 439"/>
              <a:gd name="T62" fmla="*/ 128 w 447"/>
              <a:gd name="T63" fmla="*/ 292 h 439"/>
              <a:gd name="T64" fmla="*/ 248 w 447"/>
              <a:gd name="T65" fmla="*/ 121 h 439"/>
              <a:gd name="T66" fmla="*/ 244 w 447"/>
              <a:gd name="T67" fmla="*/ 113 h 439"/>
              <a:gd name="T68" fmla="*/ 201 w 447"/>
              <a:gd name="T69" fmla="*/ 110 h 439"/>
              <a:gd name="T70" fmla="*/ 143 w 447"/>
              <a:gd name="T71" fmla="*/ 175 h 439"/>
              <a:gd name="T72" fmla="*/ 134 w 447"/>
              <a:gd name="T73" fmla="*/ 153 h 439"/>
              <a:gd name="T74" fmla="*/ 197 w 447"/>
              <a:gd name="T75" fmla="*/ 73 h 439"/>
              <a:gd name="T76" fmla="*/ 316 w 447"/>
              <a:gd name="T77" fmla="*/ 104 h 439"/>
              <a:gd name="T78" fmla="*/ 343 w 447"/>
              <a:gd name="T79" fmla="*/ 182 h 439"/>
              <a:gd name="T80" fmla="*/ 423 w 447"/>
              <a:gd name="T81" fmla="*/ 192 h 439"/>
              <a:gd name="T82" fmla="*/ 433 w 447"/>
              <a:gd name="T83" fmla="*/ 216 h 439"/>
              <a:gd name="T84" fmla="*/ 339 w 447"/>
              <a:gd name="T85" fmla="*/ 91 h 439"/>
              <a:gd name="T86" fmla="*/ 378 w 447"/>
              <a:gd name="T87" fmla="*/ 67 h 439"/>
              <a:gd name="T88" fmla="*/ 361 w 447"/>
              <a:gd name="T89" fmla="*/ 5 h 439"/>
              <a:gd name="T90" fmla="*/ 299 w 447"/>
              <a:gd name="T91" fmla="*/ 23 h 439"/>
              <a:gd name="T92" fmla="*/ 317 w 447"/>
              <a:gd name="T93" fmla="*/ 85 h 439"/>
              <a:gd name="T94" fmla="*/ 339 w 447"/>
              <a:gd name="T95" fmla="*/ 9 h 439"/>
              <a:gd name="T96" fmla="*/ 373 w 447"/>
              <a:gd name="T97" fmla="*/ 35 h 439"/>
              <a:gd name="T98" fmla="*/ 339 w 447"/>
              <a:gd name="T99" fmla="*/ 82 h 439"/>
              <a:gd name="T100" fmla="*/ 304 w 447"/>
              <a:gd name="T101" fmla="*/ 55 h 4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447" h="439">
                <a:moveTo>
                  <a:pt x="424" y="182"/>
                </a:moveTo>
                <a:cubicBezTo>
                  <a:pt x="347" y="173"/>
                  <a:pt x="347" y="173"/>
                  <a:pt x="347" y="173"/>
                </a:cubicBezTo>
                <a:cubicBezTo>
                  <a:pt x="325" y="102"/>
                  <a:pt x="325" y="102"/>
                  <a:pt x="325" y="102"/>
                </a:cubicBezTo>
                <a:cubicBezTo>
                  <a:pt x="321" y="90"/>
                  <a:pt x="308" y="79"/>
                  <a:pt x="295" y="77"/>
                </a:cubicBezTo>
                <a:cubicBezTo>
                  <a:pt x="198" y="64"/>
                  <a:pt x="198" y="64"/>
                  <a:pt x="198" y="64"/>
                </a:cubicBezTo>
                <a:cubicBezTo>
                  <a:pt x="188" y="62"/>
                  <a:pt x="179" y="67"/>
                  <a:pt x="173" y="75"/>
                </a:cubicBezTo>
                <a:cubicBezTo>
                  <a:pt x="126" y="148"/>
                  <a:pt x="126" y="148"/>
                  <a:pt x="126" y="148"/>
                </a:cubicBezTo>
                <a:cubicBezTo>
                  <a:pt x="118" y="158"/>
                  <a:pt x="120" y="171"/>
                  <a:pt x="131" y="180"/>
                </a:cubicBezTo>
                <a:cubicBezTo>
                  <a:pt x="135" y="183"/>
                  <a:pt x="138" y="185"/>
                  <a:pt x="143" y="185"/>
                </a:cubicBezTo>
                <a:cubicBezTo>
                  <a:pt x="151" y="185"/>
                  <a:pt x="159" y="179"/>
                  <a:pt x="162" y="174"/>
                </a:cubicBezTo>
                <a:cubicBezTo>
                  <a:pt x="206" y="118"/>
                  <a:pt x="206" y="118"/>
                  <a:pt x="206" y="118"/>
                </a:cubicBezTo>
                <a:cubicBezTo>
                  <a:pt x="236" y="122"/>
                  <a:pt x="236" y="122"/>
                  <a:pt x="236" y="122"/>
                </a:cubicBezTo>
                <a:cubicBezTo>
                  <a:pt x="125" y="282"/>
                  <a:pt x="125" y="282"/>
                  <a:pt x="125" y="282"/>
                </a:cubicBezTo>
                <a:cubicBezTo>
                  <a:pt x="26" y="285"/>
                  <a:pt x="26" y="285"/>
                  <a:pt x="26" y="285"/>
                </a:cubicBezTo>
                <a:cubicBezTo>
                  <a:pt x="12" y="285"/>
                  <a:pt x="0" y="295"/>
                  <a:pt x="0" y="308"/>
                </a:cubicBezTo>
                <a:cubicBezTo>
                  <a:pt x="0" y="322"/>
                  <a:pt x="12" y="332"/>
                  <a:pt x="26" y="332"/>
                </a:cubicBezTo>
                <a:cubicBezTo>
                  <a:pt x="139" y="335"/>
                  <a:pt x="139" y="335"/>
                  <a:pt x="139" y="335"/>
                </a:cubicBezTo>
                <a:cubicBezTo>
                  <a:pt x="148" y="335"/>
                  <a:pt x="156" y="330"/>
                  <a:pt x="161" y="323"/>
                </a:cubicBezTo>
                <a:cubicBezTo>
                  <a:pt x="213" y="263"/>
                  <a:pt x="213" y="263"/>
                  <a:pt x="213" y="263"/>
                </a:cubicBezTo>
                <a:cubicBezTo>
                  <a:pt x="268" y="308"/>
                  <a:pt x="268" y="308"/>
                  <a:pt x="268" y="308"/>
                </a:cubicBezTo>
                <a:cubicBezTo>
                  <a:pt x="215" y="403"/>
                  <a:pt x="215" y="403"/>
                  <a:pt x="215" y="403"/>
                </a:cubicBezTo>
                <a:cubicBezTo>
                  <a:pt x="208" y="415"/>
                  <a:pt x="211" y="429"/>
                  <a:pt x="223" y="436"/>
                </a:cubicBezTo>
                <a:cubicBezTo>
                  <a:pt x="226" y="438"/>
                  <a:pt x="229" y="439"/>
                  <a:pt x="233" y="439"/>
                </a:cubicBezTo>
                <a:cubicBezTo>
                  <a:pt x="242" y="439"/>
                  <a:pt x="251" y="432"/>
                  <a:pt x="254" y="426"/>
                </a:cubicBezTo>
                <a:cubicBezTo>
                  <a:pt x="324" y="315"/>
                  <a:pt x="324" y="315"/>
                  <a:pt x="324" y="315"/>
                </a:cubicBezTo>
                <a:cubicBezTo>
                  <a:pt x="331" y="303"/>
                  <a:pt x="328" y="289"/>
                  <a:pt x="318" y="281"/>
                </a:cubicBezTo>
                <a:cubicBezTo>
                  <a:pt x="258" y="224"/>
                  <a:pt x="258" y="224"/>
                  <a:pt x="258" y="224"/>
                </a:cubicBezTo>
                <a:cubicBezTo>
                  <a:pt x="292" y="174"/>
                  <a:pt x="292" y="174"/>
                  <a:pt x="292" y="174"/>
                </a:cubicBezTo>
                <a:cubicBezTo>
                  <a:pt x="302" y="207"/>
                  <a:pt x="302" y="207"/>
                  <a:pt x="302" y="207"/>
                </a:cubicBezTo>
                <a:cubicBezTo>
                  <a:pt x="306" y="218"/>
                  <a:pt x="316" y="225"/>
                  <a:pt x="327" y="225"/>
                </a:cubicBezTo>
                <a:cubicBezTo>
                  <a:pt x="327" y="225"/>
                  <a:pt x="327" y="225"/>
                  <a:pt x="327" y="225"/>
                </a:cubicBezTo>
                <a:cubicBezTo>
                  <a:pt x="423" y="229"/>
                  <a:pt x="423" y="229"/>
                  <a:pt x="423" y="229"/>
                </a:cubicBezTo>
                <a:cubicBezTo>
                  <a:pt x="423" y="229"/>
                  <a:pt x="423" y="229"/>
                  <a:pt x="423" y="229"/>
                </a:cubicBezTo>
                <a:cubicBezTo>
                  <a:pt x="430" y="229"/>
                  <a:pt x="435" y="227"/>
                  <a:pt x="440" y="222"/>
                </a:cubicBezTo>
                <a:cubicBezTo>
                  <a:pt x="444" y="218"/>
                  <a:pt x="447" y="212"/>
                  <a:pt x="447" y="206"/>
                </a:cubicBezTo>
                <a:cubicBezTo>
                  <a:pt x="447" y="193"/>
                  <a:pt x="436" y="183"/>
                  <a:pt x="424" y="182"/>
                </a:cubicBezTo>
                <a:close/>
                <a:moveTo>
                  <a:pt x="433" y="216"/>
                </a:moveTo>
                <a:cubicBezTo>
                  <a:pt x="431" y="218"/>
                  <a:pt x="427" y="220"/>
                  <a:pt x="423" y="220"/>
                </a:cubicBezTo>
                <a:cubicBezTo>
                  <a:pt x="327" y="216"/>
                  <a:pt x="327" y="216"/>
                  <a:pt x="327" y="216"/>
                </a:cubicBezTo>
                <a:cubicBezTo>
                  <a:pt x="320" y="216"/>
                  <a:pt x="313" y="211"/>
                  <a:pt x="311" y="204"/>
                </a:cubicBezTo>
                <a:cubicBezTo>
                  <a:pt x="298" y="162"/>
                  <a:pt x="298" y="162"/>
                  <a:pt x="298" y="162"/>
                </a:cubicBezTo>
                <a:cubicBezTo>
                  <a:pt x="298" y="160"/>
                  <a:pt x="296" y="159"/>
                  <a:pt x="295" y="158"/>
                </a:cubicBezTo>
                <a:cubicBezTo>
                  <a:pt x="293" y="158"/>
                  <a:pt x="291" y="159"/>
                  <a:pt x="290" y="160"/>
                </a:cubicBezTo>
                <a:cubicBezTo>
                  <a:pt x="248" y="222"/>
                  <a:pt x="248" y="222"/>
                  <a:pt x="248" y="222"/>
                </a:cubicBezTo>
                <a:cubicBezTo>
                  <a:pt x="246" y="224"/>
                  <a:pt x="247" y="226"/>
                  <a:pt x="248" y="228"/>
                </a:cubicBezTo>
                <a:cubicBezTo>
                  <a:pt x="312" y="288"/>
                  <a:pt x="312" y="288"/>
                  <a:pt x="312" y="288"/>
                </a:cubicBezTo>
                <a:cubicBezTo>
                  <a:pt x="312" y="288"/>
                  <a:pt x="312" y="288"/>
                  <a:pt x="312" y="288"/>
                </a:cubicBezTo>
                <a:cubicBezTo>
                  <a:pt x="319" y="294"/>
                  <a:pt x="321" y="303"/>
                  <a:pt x="316" y="310"/>
                </a:cubicBezTo>
                <a:cubicBezTo>
                  <a:pt x="246" y="421"/>
                  <a:pt x="246" y="421"/>
                  <a:pt x="246" y="421"/>
                </a:cubicBezTo>
                <a:cubicBezTo>
                  <a:pt x="244" y="425"/>
                  <a:pt x="239" y="429"/>
                  <a:pt x="233" y="429"/>
                </a:cubicBezTo>
                <a:cubicBezTo>
                  <a:pt x="231" y="429"/>
                  <a:pt x="229" y="429"/>
                  <a:pt x="227" y="428"/>
                </a:cubicBezTo>
                <a:cubicBezTo>
                  <a:pt x="220" y="423"/>
                  <a:pt x="219" y="416"/>
                  <a:pt x="224" y="407"/>
                </a:cubicBezTo>
                <a:cubicBezTo>
                  <a:pt x="278" y="309"/>
                  <a:pt x="278" y="309"/>
                  <a:pt x="278" y="309"/>
                </a:cubicBezTo>
                <a:cubicBezTo>
                  <a:pt x="279" y="307"/>
                  <a:pt x="279" y="304"/>
                  <a:pt x="277" y="303"/>
                </a:cubicBezTo>
                <a:cubicBezTo>
                  <a:pt x="215" y="252"/>
                  <a:pt x="215" y="252"/>
                  <a:pt x="215" y="252"/>
                </a:cubicBezTo>
                <a:cubicBezTo>
                  <a:pt x="214" y="252"/>
                  <a:pt x="213" y="251"/>
                  <a:pt x="212" y="251"/>
                </a:cubicBezTo>
                <a:cubicBezTo>
                  <a:pt x="211" y="251"/>
                  <a:pt x="209" y="252"/>
                  <a:pt x="208" y="253"/>
                </a:cubicBezTo>
                <a:cubicBezTo>
                  <a:pt x="153" y="318"/>
                  <a:pt x="153" y="318"/>
                  <a:pt x="153" y="318"/>
                </a:cubicBezTo>
                <a:cubicBezTo>
                  <a:pt x="153" y="318"/>
                  <a:pt x="153" y="318"/>
                  <a:pt x="153" y="318"/>
                </a:cubicBezTo>
                <a:cubicBezTo>
                  <a:pt x="150" y="323"/>
                  <a:pt x="145" y="325"/>
                  <a:pt x="139" y="325"/>
                </a:cubicBezTo>
                <a:cubicBezTo>
                  <a:pt x="26" y="323"/>
                  <a:pt x="26" y="323"/>
                  <a:pt x="26" y="323"/>
                </a:cubicBezTo>
                <a:cubicBezTo>
                  <a:pt x="17" y="323"/>
                  <a:pt x="10" y="316"/>
                  <a:pt x="10" y="308"/>
                </a:cubicBezTo>
                <a:cubicBezTo>
                  <a:pt x="10" y="301"/>
                  <a:pt x="17" y="295"/>
                  <a:pt x="27" y="295"/>
                </a:cubicBezTo>
                <a:cubicBezTo>
                  <a:pt x="128" y="292"/>
                  <a:pt x="128" y="292"/>
                  <a:pt x="128" y="292"/>
                </a:cubicBezTo>
                <a:cubicBezTo>
                  <a:pt x="130" y="292"/>
                  <a:pt x="131" y="291"/>
                  <a:pt x="132" y="290"/>
                </a:cubicBezTo>
                <a:cubicBezTo>
                  <a:pt x="248" y="121"/>
                  <a:pt x="248" y="121"/>
                  <a:pt x="248" y="121"/>
                </a:cubicBezTo>
                <a:cubicBezTo>
                  <a:pt x="249" y="119"/>
                  <a:pt x="249" y="118"/>
                  <a:pt x="248" y="116"/>
                </a:cubicBezTo>
                <a:cubicBezTo>
                  <a:pt x="247" y="115"/>
                  <a:pt x="246" y="114"/>
                  <a:pt x="244" y="113"/>
                </a:cubicBezTo>
                <a:cubicBezTo>
                  <a:pt x="205" y="108"/>
                  <a:pt x="205" y="108"/>
                  <a:pt x="205" y="108"/>
                </a:cubicBezTo>
                <a:cubicBezTo>
                  <a:pt x="203" y="108"/>
                  <a:pt x="202" y="108"/>
                  <a:pt x="201" y="110"/>
                </a:cubicBezTo>
                <a:cubicBezTo>
                  <a:pt x="155" y="169"/>
                  <a:pt x="155" y="169"/>
                  <a:pt x="155" y="169"/>
                </a:cubicBezTo>
                <a:cubicBezTo>
                  <a:pt x="152" y="172"/>
                  <a:pt x="147" y="175"/>
                  <a:pt x="143" y="175"/>
                </a:cubicBezTo>
                <a:cubicBezTo>
                  <a:pt x="141" y="175"/>
                  <a:pt x="139" y="175"/>
                  <a:pt x="138" y="173"/>
                </a:cubicBezTo>
                <a:cubicBezTo>
                  <a:pt x="133" y="170"/>
                  <a:pt x="127" y="162"/>
                  <a:pt x="134" y="153"/>
                </a:cubicBezTo>
                <a:cubicBezTo>
                  <a:pt x="181" y="80"/>
                  <a:pt x="181" y="80"/>
                  <a:pt x="181" y="80"/>
                </a:cubicBezTo>
                <a:cubicBezTo>
                  <a:pt x="184" y="75"/>
                  <a:pt x="191" y="72"/>
                  <a:pt x="197" y="73"/>
                </a:cubicBezTo>
                <a:cubicBezTo>
                  <a:pt x="294" y="86"/>
                  <a:pt x="294" y="86"/>
                  <a:pt x="294" y="86"/>
                </a:cubicBezTo>
                <a:cubicBezTo>
                  <a:pt x="303" y="88"/>
                  <a:pt x="314" y="96"/>
                  <a:pt x="316" y="104"/>
                </a:cubicBezTo>
                <a:cubicBezTo>
                  <a:pt x="339" y="179"/>
                  <a:pt x="339" y="179"/>
                  <a:pt x="339" y="179"/>
                </a:cubicBezTo>
                <a:cubicBezTo>
                  <a:pt x="339" y="181"/>
                  <a:pt x="341" y="182"/>
                  <a:pt x="343" y="182"/>
                </a:cubicBezTo>
                <a:cubicBezTo>
                  <a:pt x="423" y="192"/>
                  <a:pt x="423" y="192"/>
                  <a:pt x="423" y="192"/>
                </a:cubicBezTo>
                <a:cubicBezTo>
                  <a:pt x="423" y="192"/>
                  <a:pt x="423" y="192"/>
                  <a:pt x="423" y="192"/>
                </a:cubicBezTo>
                <a:cubicBezTo>
                  <a:pt x="431" y="192"/>
                  <a:pt x="437" y="198"/>
                  <a:pt x="437" y="206"/>
                </a:cubicBezTo>
                <a:cubicBezTo>
                  <a:pt x="437" y="210"/>
                  <a:pt x="436" y="213"/>
                  <a:pt x="433" y="216"/>
                </a:cubicBezTo>
                <a:close/>
                <a:moveTo>
                  <a:pt x="317" y="85"/>
                </a:moveTo>
                <a:cubicBezTo>
                  <a:pt x="323" y="89"/>
                  <a:pt x="331" y="91"/>
                  <a:pt x="339" y="91"/>
                </a:cubicBezTo>
                <a:cubicBezTo>
                  <a:pt x="339" y="91"/>
                  <a:pt x="339" y="91"/>
                  <a:pt x="339" y="91"/>
                </a:cubicBezTo>
                <a:cubicBezTo>
                  <a:pt x="355" y="91"/>
                  <a:pt x="370" y="82"/>
                  <a:pt x="378" y="67"/>
                </a:cubicBezTo>
                <a:cubicBezTo>
                  <a:pt x="384" y="57"/>
                  <a:pt x="386" y="44"/>
                  <a:pt x="382" y="33"/>
                </a:cubicBezTo>
                <a:cubicBezTo>
                  <a:pt x="379" y="21"/>
                  <a:pt x="371" y="11"/>
                  <a:pt x="361" y="5"/>
                </a:cubicBezTo>
                <a:cubicBezTo>
                  <a:pt x="354" y="2"/>
                  <a:pt x="346" y="0"/>
                  <a:pt x="339" y="0"/>
                </a:cubicBezTo>
                <a:cubicBezTo>
                  <a:pt x="322" y="0"/>
                  <a:pt x="307" y="9"/>
                  <a:pt x="299" y="23"/>
                </a:cubicBezTo>
                <a:cubicBezTo>
                  <a:pt x="293" y="34"/>
                  <a:pt x="291" y="46"/>
                  <a:pt x="295" y="58"/>
                </a:cubicBezTo>
                <a:cubicBezTo>
                  <a:pt x="298" y="70"/>
                  <a:pt x="306" y="79"/>
                  <a:pt x="317" y="85"/>
                </a:cubicBezTo>
                <a:close/>
                <a:moveTo>
                  <a:pt x="307" y="28"/>
                </a:moveTo>
                <a:cubicBezTo>
                  <a:pt x="313" y="16"/>
                  <a:pt x="325" y="9"/>
                  <a:pt x="339" y="9"/>
                </a:cubicBezTo>
                <a:cubicBezTo>
                  <a:pt x="345" y="9"/>
                  <a:pt x="351" y="11"/>
                  <a:pt x="356" y="14"/>
                </a:cubicBezTo>
                <a:cubicBezTo>
                  <a:pt x="365" y="18"/>
                  <a:pt x="371" y="26"/>
                  <a:pt x="373" y="35"/>
                </a:cubicBezTo>
                <a:cubicBezTo>
                  <a:pt x="376" y="45"/>
                  <a:pt x="375" y="54"/>
                  <a:pt x="370" y="63"/>
                </a:cubicBezTo>
                <a:cubicBezTo>
                  <a:pt x="364" y="74"/>
                  <a:pt x="352" y="82"/>
                  <a:pt x="339" y="82"/>
                </a:cubicBezTo>
                <a:cubicBezTo>
                  <a:pt x="332" y="82"/>
                  <a:pt x="326" y="80"/>
                  <a:pt x="321" y="77"/>
                </a:cubicBezTo>
                <a:cubicBezTo>
                  <a:pt x="313" y="72"/>
                  <a:pt x="306" y="65"/>
                  <a:pt x="304" y="55"/>
                </a:cubicBezTo>
                <a:cubicBezTo>
                  <a:pt x="301" y="46"/>
                  <a:pt x="302" y="36"/>
                  <a:pt x="307" y="28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rgbClr val="FFFFFF"/>
            </a:solidFill>
          </a:ln>
        </p:spPr>
        <p:txBody>
          <a:bodyPr vert="horz" wrap="square" lIns="42996" tIns="21502" rIns="42996" bIns="21502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57328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5028" y="1742490"/>
            <a:ext cx="730635" cy="730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Freeform 37"/>
          <p:cNvSpPr>
            <a:spLocks noEditPoints="1"/>
          </p:cNvSpPr>
          <p:nvPr/>
        </p:nvSpPr>
        <p:spPr bwMode="auto">
          <a:xfrm>
            <a:off x="7030683" y="1896459"/>
            <a:ext cx="259323" cy="422505"/>
          </a:xfrm>
          <a:custGeom>
            <a:avLst/>
            <a:gdLst>
              <a:gd name="T0" fmla="*/ 243 w 245"/>
              <a:gd name="T1" fmla="*/ 273 h 489"/>
              <a:gd name="T2" fmla="*/ 195 w 245"/>
              <a:gd name="T3" fmla="*/ 133 h 489"/>
              <a:gd name="T4" fmla="*/ 50 w 245"/>
              <a:gd name="T5" fmla="*/ 133 h 489"/>
              <a:gd name="T6" fmla="*/ 2 w 245"/>
              <a:gd name="T7" fmla="*/ 273 h 489"/>
              <a:gd name="T8" fmla="*/ 14 w 245"/>
              <a:gd name="T9" fmla="*/ 295 h 489"/>
              <a:gd name="T10" fmla="*/ 36 w 245"/>
              <a:gd name="T11" fmla="*/ 286 h 489"/>
              <a:gd name="T12" fmla="*/ 63 w 245"/>
              <a:gd name="T13" fmla="*/ 469 h 489"/>
              <a:gd name="T14" fmla="*/ 86 w 245"/>
              <a:gd name="T15" fmla="*/ 489 h 489"/>
              <a:gd name="T16" fmla="*/ 123 w 245"/>
              <a:gd name="T17" fmla="*/ 345 h 489"/>
              <a:gd name="T18" fmla="*/ 159 w 245"/>
              <a:gd name="T19" fmla="*/ 489 h 489"/>
              <a:gd name="T20" fmla="*/ 182 w 245"/>
              <a:gd name="T21" fmla="*/ 470 h 489"/>
              <a:gd name="T22" fmla="*/ 175 w 245"/>
              <a:gd name="T23" fmla="*/ 212 h 489"/>
              <a:gd name="T24" fmla="*/ 225 w 245"/>
              <a:gd name="T25" fmla="*/ 296 h 489"/>
              <a:gd name="T26" fmla="*/ 243 w 245"/>
              <a:gd name="T27" fmla="*/ 274 h 489"/>
              <a:gd name="T28" fmla="*/ 225 w 245"/>
              <a:gd name="T29" fmla="*/ 286 h 489"/>
              <a:gd name="T30" fmla="*/ 174 w 245"/>
              <a:gd name="T31" fmla="*/ 187 h 489"/>
              <a:gd name="T32" fmla="*/ 165 w 245"/>
              <a:gd name="T33" fmla="*/ 189 h 489"/>
              <a:gd name="T34" fmla="*/ 171 w 245"/>
              <a:gd name="T35" fmla="*/ 426 h 489"/>
              <a:gd name="T36" fmla="*/ 172 w 245"/>
              <a:gd name="T37" fmla="*/ 469 h 489"/>
              <a:gd name="T38" fmla="*/ 159 w 245"/>
              <a:gd name="T39" fmla="*/ 479 h 489"/>
              <a:gd name="T40" fmla="*/ 159 w 245"/>
              <a:gd name="T41" fmla="*/ 479 h 489"/>
              <a:gd name="T42" fmla="*/ 127 w 245"/>
              <a:gd name="T43" fmla="*/ 304 h 489"/>
              <a:gd name="T44" fmla="*/ 118 w 245"/>
              <a:gd name="T45" fmla="*/ 304 h 489"/>
              <a:gd name="T46" fmla="*/ 86 w 245"/>
              <a:gd name="T47" fmla="*/ 479 h 489"/>
              <a:gd name="T48" fmla="*/ 73 w 245"/>
              <a:gd name="T49" fmla="*/ 467 h 489"/>
              <a:gd name="T50" fmla="*/ 74 w 245"/>
              <a:gd name="T51" fmla="*/ 426 h 489"/>
              <a:gd name="T52" fmla="*/ 80 w 245"/>
              <a:gd name="T53" fmla="*/ 189 h 489"/>
              <a:gd name="T54" fmla="*/ 71 w 245"/>
              <a:gd name="T55" fmla="*/ 187 h 489"/>
              <a:gd name="T56" fmla="*/ 21 w 245"/>
              <a:gd name="T57" fmla="*/ 286 h 489"/>
              <a:gd name="T58" fmla="*/ 11 w 245"/>
              <a:gd name="T59" fmla="*/ 276 h 489"/>
              <a:gd name="T60" fmla="*/ 13 w 245"/>
              <a:gd name="T61" fmla="*/ 272 h 489"/>
              <a:gd name="T62" fmla="*/ 58 w 245"/>
              <a:gd name="T63" fmla="*/ 137 h 489"/>
              <a:gd name="T64" fmla="*/ 187 w 245"/>
              <a:gd name="T65" fmla="*/ 137 h 489"/>
              <a:gd name="T66" fmla="*/ 232 w 245"/>
              <a:gd name="T67" fmla="*/ 272 h 489"/>
              <a:gd name="T68" fmla="*/ 234 w 245"/>
              <a:gd name="T69" fmla="*/ 276 h 489"/>
              <a:gd name="T70" fmla="*/ 123 w 245"/>
              <a:gd name="T71" fmla="*/ 92 h 489"/>
              <a:gd name="T72" fmla="*/ 123 w 245"/>
              <a:gd name="T73" fmla="*/ 0 h 489"/>
              <a:gd name="T74" fmla="*/ 123 w 245"/>
              <a:gd name="T75" fmla="*/ 92 h 489"/>
              <a:gd name="T76" fmla="*/ 159 w 245"/>
              <a:gd name="T77" fmla="*/ 46 h 489"/>
              <a:gd name="T78" fmla="*/ 86 w 245"/>
              <a:gd name="T79" fmla="*/ 46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245" h="489">
                <a:moveTo>
                  <a:pt x="243" y="274"/>
                </a:moveTo>
                <a:cubicBezTo>
                  <a:pt x="243" y="274"/>
                  <a:pt x="243" y="274"/>
                  <a:pt x="243" y="273"/>
                </a:cubicBezTo>
                <a:cubicBezTo>
                  <a:pt x="242" y="272"/>
                  <a:pt x="240" y="265"/>
                  <a:pt x="237" y="256"/>
                </a:cubicBezTo>
                <a:cubicBezTo>
                  <a:pt x="226" y="220"/>
                  <a:pt x="201" y="146"/>
                  <a:pt x="195" y="133"/>
                </a:cubicBezTo>
                <a:cubicBezTo>
                  <a:pt x="185" y="112"/>
                  <a:pt x="163" y="103"/>
                  <a:pt x="123" y="103"/>
                </a:cubicBezTo>
                <a:cubicBezTo>
                  <a:pt x="82" y="103"/>
                  <a:pt x="60" y="112"/>
                  <a:pt x="50" y="133"/>
                </a:cubicBezTo>
                <a:cubicBezTo>
                  <a:pt x="44" y="146"/>
                  <a:pt x="19" y="220"/>
                  <a:pt x="8" y="256"/>
                </a:cubicBezTo>
                <a:cubicBezTo>
                  <a:pt x="5" y="265"/>
                  <a:pt x="3" y="272"/>
                  <a:pt x="2" y="273"/>
                </a:cubicBezTo>
                <a:cubicBezTo>
                  <a:pt x="2" y="274"/>
                  <a:pt x="2" y="274"/>
                  <a:pt x="2" y="274"/>
                </a:cubicBezTo>
                <a:cubicBezTo>
                  <a:pt x="0" y="282"/>
                  <a:pt x="5" y="291"/>
                  <a:pt x="14" y="295"/>
                </a:cubicBezTo>
                <a:cubicBezTo>
                  <a:pt x="16" y="295"/>
                  <a:pt x="18" y="296"/>
                  <a:pt x="21" y="296"/>
                </a:cubicBezTo>
                <a:cubicBezTo>
                  <a:pt x="28" y="296"/>
                  <a:pt x="34" y="292"/>
                  <a:pt x="36" y="286"/>
                </a:cubicBezTo>
                <a:cubicBezTo>
                  <a:pt x="70" y="212"/>
                  <a:pt x="70" y="212"/>
                  <a:pt x="70" y="212"/>
                </a:cubicBezTo>
                <a:cubicBezTo>
                  <a:pt x="68" y="309"/>
                  <a:pt x="64" y="463"/>
                  <a:pt x="63" y="469"/>
                </a:cubicBezTo>
                <a:cubicBezTo>
                  <a:pt x="63" y="470"/>
                  <a:pt x="63" y="470"/>
                  <a:pt x="63" y="470"/>
                </a:cubicBezTo>
                <a:cubicBezTo>
                  <a:pt x="64" y="481"/>
                  <a:pt x="74" y="489"/>
                  <a:pt x="86" y="489"/>
                </a:cubicBezTo>
                <a:cubicBezTo>
                  <a:pt x="97" y="489"/>
                  <a:pt x="107" y="481"/>
                  <a:pt x="108" y="470"/>
                </a:cubicBezTo>
                <a:cubicBezTo>
                  <a:pt x="123" y="345"/>
                  <a:pt x="123" y="345"/>
                  <a:pt x="123" y="345"/>
                </a:cubicBezTo>
                <a:cubicBezTo>
                  <a:pt x="137" y="470"/>
                  <a:pt x="137" y="470"/>
                  <a:pt x="137" y="470"/>
                </a:cubicBezTo>
                <a:cubicBezTo>
                  <a:pt x="138" y="481"/>
                  <a:pt x="148" y="489"/>
                  <a:pt x="159" y="489"/>
                </a:cubicBezTo>
                <a:cubicBezTo>
                  <a:pt x="159" y="489"/>
                  <a:pt x="159" y="489"/>
                  <a:pt x="159" y="489"/>
                </a:cubicBezTo>
                <a:cubicBezTo>
                  <a:pt x="171" y="489"/>
                  <a:pt x="181" y="481"/>
                  <a:pt x="182" y="470"/>
                </a:cubicBezTo>
                <a:cubicBezTo>
                  <a:pt x="182" y="470"/>
                  <a:pt x="182" y="470"/>
                  <a:pt x="182" y="469"/>
                </a:cubicBezTo>
                <a:cubicBezTo>
                  <a:pt x="181" y="463"/>
                  <a:pt x="177" y="309"/>
                  <a:pt x="175" y="212"/>
                </a:cubicBezTo>
                <a:cubicBezTo>
                  <a:pt x="209" y="286"/>
                  <a:pt x="209" y="286"/>
                  <a:pt x="209" y="286"/>
                </a:cubicBezTo>
                <a:cubicBezTo>
                  <a:pt x="211" y="292"/>
                  <a:pt x="217" y="296"/>
                  <a:pt x="225" y="296"/>
                </a:cubicBezTo>
                <a:cubicBezTo>
                  <a:pt x="227" y="296"/>
                  <a:pt x="229" y="295"/>
                  <a:pt x="231" y="295"/>
                </a:cubicBezTo>
                <a:cubicBezTo>
                  <a:pt x="240" y="291"/>
                  <a:pt x="245" y="282"/>
                  <a:pt x="243" y="274"/>
                </a:cubicBezTo>
                <a:close/>
                <a:moveTo>
                  <a:pt x="228" y="286"/>
                </a:moveTo>
                <a:cubicBezTo>
                  <a:pt x="227" y="286"/>
                  <a:pt x="226" y="286"/>
                  <a:pt x="225" y="286"/>
                </a:cubicBezTo>
                <a:cubicBezTo>
                  <a:pt x="221" y="286"/>
                  <a:pt x="218" y="285"/>
                  <a:pt x="217" y="282"/>
                </a:cubicBezTo>
                <a:cubicBezTo>
                  <a:pt x="174" y="187"/>
                  <a:pt x="174" y="187"/>
                  <a:pt x="174" y="187"/>
                </a:cubicBezTo>
                <a:cubicBezTo>
                  <a:pt x="173" y="185"/>
                  <a:pt x="171" y="184"/>
                  <a:pt x="169" y="184"/>
                </a:cubicBezTo>
                <a:cubicBezTo>
                  <a:pt x="167" y="184"/>
                  <a:pt x="165" y="186"/>
                  <a:pt x="165" y="189"/>
                </a:cubicBezTo>
                <a:cubicBezTo>
                  <a:pt x="165" y="189"/>
                  <a:pt x="167" y="259"/>
                  <a:pt x="169" y="329"/>
                </a:cubicBezTo>
                <a:cubicBezTo>
                  <a:pt x="169" y="364"/>
                  <a:pt x="170" y="399"/>
                  <a:pt x="171" y="426"/>
                </a:cubicBezTo>
                <a:cubicBezTo>
                  <a:pt x="171" y="439"/>
                  <a:pt x="172" y="450"/>
                  <a:pt x="172" y="458"/>
                </a:cubicBezTo>
                <a:cubicBezTo>
                  <a:pt x="172" y="464"/>
                  <a:pt x="172" y="467"/>
                  <a:pt x="172" y="469"/>
                </a:cubicBezTo>
                <a:cubicBezTo>
                  <a:pt x="172" y="469"/>
                  <a:pt x="172" y="469"/>
                  <a:pt x="172" y="469"/>
                </a:cubicBezTo>
                <a:cubicBezTo>
                  <a:pt x="172" y="475"/>
                  <a:pt x="166" y="479"/>
                  <a:pt x="159" y="479"/>
                </a:cubicBezTo>
                <a:cubicBezTo>
                  <a:pt x="159" y="484"/>
                  <a:pt x="159" y="484"/>
                  <a:pt x="159" y="484"/>
                </a:cubicBezTo>
                <a:cubicBezTo>
                  <a:pt x="159" y="479"/>
                  <a:pt x="159" y="479"/>
                  <a:pt x="159" y="479"/>
                </a:cubicBezTo>
                <a:cubicBezTo>
                  <a:pt x="153" y="479"/>
                  <a:pt x="147" y="475"/>
                  <a:pt x="147" y="469"/>
                </a:cubicBezTo>
                <a:cubicBezTo>
                  <a:pt x="127" y="304"/>
                  <a:pt x="127" y="304"/>
                  <a:pt x="127" y="304"/>
                </a:cubicBezTo>
                <a:cubicBezTo>
                  <a:pt x="127" y="302"/>
                  <a:pt x="125" y="300"/>
                  <a:pt x="123" y="300"/>
                </a:cubicBezTo>
                <a:cubicBezTo>
                  <a:pt x="120" y="300"/>
                  <a:pt x="118" y="302"/>
                  <a:pt x="118" y="304"/>
                </a:cubicBezTo>
                <a:cubicBezTo>
                  <a:pt x="98" y="469"/>
                  <a:pt x="98" y="469"/>
                  <a:pt x="98" y="469"/>
                </a:cubicBezTo>
                <a:cubicBezTo>
                  <a:pt x="98" y="475"/>
                  <a:pt x="92" y="479"/>
                  <a:pt x="86" y="479"/>
                </a:cubicBezTo>
                <a:cubicBezTo>
                  <a:pt x="79" y="479"/>
                  <a:pt x="73" y="475"/>
                  <a:pt x="73" y="469"/>
                </a:cubicBezTo>
                <a:cubicBezTo>
                  <a:pt x="73" y="469"/>
                  <a:pt x="73" y="468"/>
                  <a:pt x="73" y="467"/>
                </a:cubicBezTo>
                <a:cubicBezTo>
                  <a:pt x="73" y="465"/>
                  <a:pt x="73" y="462"/>
                  <a:pt x="73" y="458"/>
                </a:cubicBezTo>
                <a:cubicBezTo>
                  <a:pt x="73" y="450"/>
                  <a:pt x="74" y="439"/>
                  <a:pt x="74" y="426"/>
                </a:cubicBezTo>
                <a:cubicBezTo>
                  <a:pt x="75" y="400"/>
                  <a:pt x="76" y="364"/>
                  <a:pt x="77" y="329"/>
                </a:cubicBezTo>
                <a:cubicBezTo>
                  <a:pt x="78" y="259"/>
                  <a:pt x="80" y="189"/>
                  <a:pt x="80" y="189"/>
                </a:cubicBezTo>
                <a:cubicBezTo>
                  <a:pt x="80" y="186"/>
                  <a:pt x="79" y="184"/>
                  <a:pt x="76" y="184"/>
                </a:cubicBezTo>
                <a:cubicBezTo>
                  <a:pt x="74" y="184"/>
                  <a:pt x="72" y="185"/>
                  <a:pt x="71" y="187"/>
                </a:cubicBezTo>
                <a:cubicBezTo>
                  <a:pt x="28" y="282"/>
                  <a:pt x="28" y="282"/>
                  <a:pt x="28" y="282"/>
                </a:cubicBezTo>
                <a:cubicBezTo>
                  <a:pt x="27" y="285"/>
                  <a:pt x="24" y="286"/>
                  <a:pt x="21" y="286"/>
                </a:cubicBezTo>
                <a:cubicBezTo>
                  <a:pt x="19" y="286"/>
                  <a:pt x="18" y="286"/>
                  <a:pt x="17" y="286"/>
                </a:cubicBezTo>
                <a:cubicBezTo>
                  <a:pt x="13" y="284"/>
                  <a:pt x="10" y="280"/>
                  <a:pt x="11" y="276"/>
                </a:cubicBezTo>
                <a:cubicBezTo>
                  <a:pt x="11" y="276"/>
                  <a:pt x="11" y="276"/>
                  <a:pt x="11" y="276"/>
                </a:cubicBezTo>
                <a:cubicBezTo>
                  <a:pt x="11" y="275"/>
                  <a:pt x="12" y="274"/>
                  <a:pt x="13" y="272"/>
                </a:cubicBezTo>
                <a:cubicBezTo>
                  <a:pt x="14" y="269"/>
                  <a:pt x="15" y="264"/>
                  <a:pt x="17" y="259"/>
                </a:cubicBezTo>
                <a:cubicBezTo>
                  <a:pt x="27" y="226"/>
                  <a:pt x="52" y="149"/>
                  <a:pt x="58" y="137"/>
                </a:cubicBezTo>
                <a:cubicBezTo>
                  <a:pt x="64" y="125"/>
                  <a:pt x="76" y="112"/>
                  <a:pt x="123" y="112"/>
                </a:cubicBezTo>
                <a:cubicBezTo>
                  <a:pt x="169" y="112"/>
                  <a:pt x="181" y="125"/>
                  <a:pt x="187" y="137"/>
                </a:cubicBezTo>
                <a:cubicBezTo>
                  <a:pt x="193" y="149"/>
                  <a:pt x="218" y="226"/>
                  <a:pt x="228" y="259"/>
                </a:cubicBezTo>
                <a:cubicBezTo>
                  <a:pt x="230" y="264"/>
                  <a:pt x="232" y="269"/>
                  <a:pt x="232" y="272"/>
                </a:cubicBezTo>
                <a:cubicBezTo>
                  <a:pt x="233" y="274"/>
                  <a:pt x="234" y="275"/>
                  <a:pt x="234" y="276"/>
                </a:cubicBezTo>
                <a:cubicBezTo>
                  <a:pt x="234" y="276"/>
                  <a:pt x="234" y="276"/>
                  <a:pt x="234" y="276"/>
                </a:cubicBezTo>
                <a:cubicBezTo>
                  <a:pt x="235" y="280"/>
                  <a:pt x="232" y="284"/>
                  <a:pt x="228" y="286"/>
                </a:cubicBezTo>
                <a:close/>
                <a:moveTo>
                  <a:pt x="123" y="92"/>
                </a:moveTo>
                <a:cubicBezTo>
                  <a:pt x="148" y="92"/>
                  <a:pt x="169" y="71"/>
                  <a:pt x="169" y="46"/>
                </a:cubicBezTo>
                <a:cubicBezTo>
                  <a:pt x="169" y="20"/>
                  <a:pt x="148" y="0"/>
                  <a:pt x="123" y="0"/>
                </a:cubicBezTo>
                <a:cubicBezTo>
                  <a:pt x="97" y="0"/>
                  <a:pt x="76" y="20"/>
                  <a:pt x="76" y="46"/>
                </a:cubicBezTo>
                <a:cubicBezTo>
                  <a:pt x="76" y="71"/>
                  <a:pt x="97" y="92"/>
                  <a:pt x="123" y="92"/>
                </a:cubicBezTo>
                <a:close/>
                <a:moveTo>
                  <a:pt x="123" y="9"/>
                </a:moveTo>
                <a:cubicBezTo>
                  <a:pt x="143" y="9"/>
                  <a:pt x="159" y="26"/>
                  <a:pt x="159" y="46"/>
                </a:cubicBezTo>
                <a:cubicBezTo>
                  <a:pt x="159" y="66"/>
                  <a:pt x="143" y="83"/>
                  <a:pt x="123" y="83"/>
                </a:cubicBezTo>
                <a:cubicBezTo>
                  <a:pt x="102" y="83"/>
                  <a:pt x="86" y="66"/>
                  <a:pt x="86" y="46"/>
                </a:cubicBezTo>
                <a:cubicBezTo>
                  <a:pt x="86" y="26"/>
                  <a:pt x="102" y="9"/>
                  <a:pt x="123" y="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rgbClr val="FFFFFF"/>
            </a:solidFill>
          </a:ln>
        </p:spPr>
        <p:txBody>
          <a:bodyPr vert="horz" wrap="square" lIns="42996" tIns="21502" rIns="42996" bIns="21502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57328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58588860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208-mashq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152400" y="1000135"/>
            <a:ext cx="8798560" cy="627864"/>
          </a:xfrm>
        </p:spPr>
        <p:txBody>
          <a:bodyPr/>
          <a:lstStyle/>
          <a:p>
            <a:pPr marL="0" indent="0">
              <a:buNone/>
            </a:pP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fe’llarini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  <p:pic>
        <p:nvPicPr>
          <p:cNvPr id="3074" name="Picture 2" descr="Abdulla Qahhor. Muhabbat. Audiokitob &amp; Ahmad A'zam. Mansur dard &amp; Abdulla  Qahhor uy-muzeyi. Videofilm | Xurshid Davron kutubxonas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254" y="1639207"/>
            <a:ext cx="2191386" cy="236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97254" y="4124961"/>
            <a:ext cx="19672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Abdulla Qahhor</a:t>
            </a:r>
            <a:endParaRPr lang="ru-RU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74" b="2378"/>
          <a:stretch/>
        </p:blipFill>
        <p:spPr bwMode="auto">
          <a:xfrm>
            <a:off x="4958966" y="1639207"/>
            <a:ext cx="2783840" cy="2367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211937" y="4035942"/>
            <a:ext cx="19527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“O‘g‘ri” hikoyasi</a:t>
            </a:r>
            <a:endParaRPr lang="ru-RU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Abdulla Qahhor - O'g'ri (hikoya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657600" y="3820161"/>
            <a:ext cx="609600" cy="609600"/>
          </a:xfrm>
          <a:prstGeom prst="rect">
            <a:avLst/>
          </a:prstGeom>
        </p:spPr>
      </p:pic>
      <p:pic>
        <p:nvPicPr>
          <p:cNvPr id="9" name="Picture 12" descr="Design elements - iMessage | Standard Universal Audio &amp; Video Connection  Types | Cisco Multimedia, Voice, Phone. Cisco icons, shapes, stencils and  symbols | Mic Icon 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6427" y="1953409"/>
            <a:ext cx="1054186" cy="1029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620277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05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208-mashq.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152400" y="1000135"/>
            <a:ext cx="8798560" cy="627864"/>
          </a:xfrm>
        </p:spPr>
        <p:txBody>
          <a:bodyPr/>
          <a:lstStyle/>
          <a:p>
            <a:pPr marL="0" indent="0">
              <a:buNone/>
            </a:pP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fe’llarini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46312" y="1673891"/>
            <a:ext cx="43891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 fe’llari: </a:t>
            </a:r>
            <a:r>
              <a:rPr lang="en-US" sz="32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titraydi</a:t>
            </a:r>
            <a:r>
              <a:rPr lang="en-US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bukilib-bukilib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jovdiraydi</a:t>
            </a:r>
            <a:r>
              <a:rPr lang="uz-Latn-UZ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20202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6312" y="3472044"/>
            <a:ext cx="57004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3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Nutqiy faoliyat fe’llari: </a:t>
            </a:r>
            <a:r>
              <a:rPr lang="en-US" sz="32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qarg‘aydi</a:t>
            </a:r>
            <a:r>
              <a:rPr lang="uz-Latn-UZ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huradi, q</a:t>
            </a:r>
            <a:r>
              <a:rPr lang="en-US" sz="32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aqalaydi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280" y="1602772"/>
            <a:ext cx="2326640" cy="2326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022804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209- mashq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03200" y="1000135"/>
            <a:ext cx="8788400" cy="738664"/>
          </a:xfrm>
        </p:spPr>
        <p:txBody>
          <a:bodyPr/>
          <a:lstStyle/>
          <a:p>
            <a:pPr marL="0" indent="0">
              <a:buNone/>
            </a:pPr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joylashtiring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og‘zaki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904065"/>
              </p:ext>
            </p:extLst>
          </p:nvPr>
        </p:nvGraphicFramePr>
        <p:xfrm>
          <a:off x="304800" y="2044700"/>
          <a:ext cx="8432800" cy="182880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3627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05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z-Latn-UZ" sz="2400" b="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Nutqiy faoliyat fe’llari</a:t>
                      </a:r>
                      <a:endParaRPr lang="ru-RU" sz="2400" b="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b="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Aqliy faoliyat fe’llari</a:t>
                      </a:r>
                      <a:endParaRPr lang="ru-RU" sz="2400" b="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</a:rPr>
                        <a:t>Jismoniy faoliyat fe’llari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</a:rPr>
                        <a:t>Holat fe’llari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962400" y="2075398"/>
            <a:ext cx="4124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3067"/>
            <a:r>
              <a:rPr lang="uz-Latn-UZ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chaqirmoq, tushuntirmoq ...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83355" y="2504322"/>
            <a:ext cx="41446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3067"/>
            <a:r>
              <a:rPr lang="uz-Latn-UZ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fahmlamoq, fikrlamoq ...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42080" y="2965987"/>
            <a:ext cx="38096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3067"/>
            <a:r>
              <a:rPr lang="uz-Latn-UZ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qimirlatmoq, kiyintirmoq ... 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72560" y="3427652"/>
            <a:ext cx="39414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3067"/>
            <a:r>
              <a:rPr lang="uz-Latn-UZ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xo‘rsinmoq, g‘izillamoq ...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626930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210-</a:t>
            </a:r>
            <a:r>
              <a:rPr lang="uz-Latn-UZ" dirty="0" smtClean="0"/>
              <a:t> </a:t>
            </a:r>
            <a:r>
              <a:rPr lang="en-US" dirty="0" err="1" smtClean="0"/>
              <a:t>mashq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4480" y="940366"/>
            <a:ext cx="86258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Otam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so‘zimni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eshitdi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yelkasi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qaradi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-da: —Ha! — deb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to‘ng‘illab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qo‘ydi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(Sh.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Xolmirzayev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uz-Latn-UZ" sz="24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Dadam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ketish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ishdan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qaytib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qo‘liga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olar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suyar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chug‘urlatar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gaplariga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qiliqlariga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zavq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kular</a:t>
            </a: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(Abdulla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Qahhor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10382" y="3902908"/>
            <a:ext cx="75943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Nutqiy faoliyat fe’llari:</a:t>
            </a:r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to‘ng‘illab qo‘ydi, chug‘urlatar.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1662" y="2979578"/>
            <a:ext cx="68906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 fe’llari:</a:t>
            </a:r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24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eshitdi, suyar, zavq qilib, kular edi.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0382" y="3441243"/>
            <a:ext cx="8155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Jismoniy faoliyat fe’llari: </a:t>
            </a:r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qaradi, ketish, qaytib kelib, olar.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07375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210-mashq.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4640" y="1062286"/>
            <a:ext cx="86258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Men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gaplashdim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(P.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Qodirov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uz-Latn-UZ" sz="24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24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Mirhaydar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arzim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,—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murojaat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birdan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jonlanib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O‘ktam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Oybek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4480" y="2866588"/>
            <a:ext cx="70952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Nutqiy faoliyat fe’llari: </a:t>
            </a:r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gaplashdim, murojaat etdi.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5459" y="3496508"/>
            <a:ext cx="3281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 fe’llari: </a:t>
            </a:r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jonlanib.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79692" y="2303753"/>
            <a:ext cx="1635760" cy="1363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811424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7734</TotalTime>
  <Words>373</Words>
  <Application>Microsoft Office PowerPoint</Application>
  <PresentationFormat>Экран (16:9)</PresentationFormat>
  <Paragraphs>94</Paragraphs>
  <Slides>11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11</vt:i4>
      </vt:variant>
    </vt:vector>
  </HeadingPairs>
  <TitlesOfParts>
    <vt:vector size="21" baseType="lpstr">
      <vt:lpstr>Arial</vt:lpstr>
      <vt:lpstr>Calibri</vt:lpstr>
      <vt:lpstr>Open Sans</vt:lpstr>
      <vt:lpstr>Open Sans Light</vt:lpstr>
      <vt:lpstr>1_Office Theme</vt:lpstr>
      <vt:lpstr>3_Office Theme</vt:lpstr>
      <vt:lpstr>4_Office Theme</vt:lpstr>
      <vt:lpstr>5_Office Theme</vt:lpstr>
      <vt:lpstr>6_Office Theme</vt:lpstr>
      <vt:lpstr>7_Office Theme</vt:lpstr>
      <vt:lpstr>ONA TILI</vt:lpstr>
      <vt:lpstr>O‘ylab ko‘ring!</vt:lpstr>
      <vt:lpstr>1- topshiriq</vt:lpstr>
      <vt:lpstr>Bilib oling!</vt:lpstr>
      <vt:lpstr>208-mashq</vt:lpstr>
      <vt:lpstr>208-mashq.</vt:lpstr>
      <vt:lpstr>209- mashq </vt:lpstr>
      <vt:lpstr>210- mashq</vt:lpstr>
      <vt:lpstr>210-mashq.</vt:lpstr>
      <vt:lpstr>MUSTAHKAMLASH</vt:lpstr>
      <vt:lpstr>Mustaqil bajarish uchun topshiriq: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738</cp:revision>
  <cp:lastPrinted>2020-08-26T14:49:45Z</cp:lastPrinted>
  <dcterms:created xsi:type="dcterms:W3CDTF">2020-04-11T16:25:36Z</dcterms:created>
  <dcterms:modified xsi:type="dcterms:W3CDTF">2020-11-03T05:21:44Z</dcterms:modified>
</cp:coreProperties>
</file>