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18"/>
  </p:notesMasterIdLst>
  <p:handoutMasterIdLst>
    <p:handoutMasterId r:id="rId19"/>
  </p:handoutMasterIdLst>
  <p:sldIdLst>
    <p:sldId id="409" r:id="rId7"/>
    <p:sldId id="501" r:id="rId8"/>
    <p:sldId id="493" r:id="rId9"/>
    <p:sldId id="496" r:id="rId10"/>
    <p:sldId id="497" r:id="rId11"/>
    <p:sldId id="503" r:id="rId12"/>
    <p:sldId id="498" r:id="rId13"/>
    <p:sldId id="499" r:id="rId14"/>
    <p:sldId id="500" r:id="rId15"/>
    <p:sldId id="502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CCFFCC"/>
    <a:srgbClr val="FFFF99"/>
    <a:srgbClr val="CCFFFF"/>
    <a:srgbClr val="FFCCFF"/>
    <a:srgbClr val="66FFFF"/>
    <a:srgbClr val="66FF33"/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11/3/2020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11/3/2020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11/3/2020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5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706322"/>
            <a:ext cx="8033030" cy="115472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700" b="1" dirty="0" smtClean="0">
                <a:solidFill>
                  <a:srgbClr val="002060"/>
                </a:solidFill>
                <a:latin typeface="Arial"/>
                <a:cs typeface="Arial"/>
              </a:rPr>
              <a:t> FE’LLARNING MA’NOVIY GURUHLARI</a:t>
            </a:r>
            <a:endParaRPr lang="uz-Latn-UZ" sz="29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172757" cy="464423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30" y="2822028"/>
            <a:ext cx="3933497" cy="221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12143" r="9800" b="12705"/>
          <a:stretch/>
        </p:blipFill>
        <p:spPr bwMode="auto">
          <a:xfrm>
            <a:off x="1788159" y="937297"/>
            <a:ext cx="1851790" cy="18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Дети поют, музыканты | Рисунки, Мультяшные рисунки, Детские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6406"/>
            <a:ext cx="1185940" cy="17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евушка прыгает через скакалку | Бесплатно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91" y="937297"/>
            <a:ext cx="1066800" cy="18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Советы психолога © Кабаковская средняя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r="10854"/>
          <a:stretch/>
        </p:blipFill>
        <p:spPr bwMode="auto">
          <a:xfrm>
            <a:off x="7642094" y="937297"/>
            <a:ext cx="1213746" cy="18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855" y="2911755"/>
            <a:ext cx="1196161" cy="461665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70" y="3621207"/>
            <a:ext cx="139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Nutqiy </a:t>
            </a:r>
          </a:p>
          <a:p>
            <a:pPr algn="ctr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</a:t>
            </a:r>
          </a:p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5068" y="2896607"/>
            <a:ext cx="1196161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Bo‘yadi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9614" y="2868970"/>
            <a:ext cx="160653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 qildi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9232" y="3621207"/>
            <a:ext cx="139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  </a:t>
            </a:r>
          </a:p>
          <a:p>
            <a:pPr algn="ctr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 fe’li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214" y="3621207"/>
            <a:ext cx="139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Aqliy </a:t>
            </a:r>
          </a:p>
          <a:p>
            <a:pPr algn="ctr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</a:t>
            </a:r>
          </a:p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071" y="2862291"/>
            <a:ext cx="131478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akradi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5628" y="3621207"/>
            <a:ext cx="1585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 </a:t>
            </a:r>
          </a:p>
          <a:p>
            <a:pPr algn="ctr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</a:t>
            </a:r>
          </a:p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0949" y="2860543"/>
            <a:ext cx="170912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Xafa bo‘ldi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4406" y="3608280"/>
            <a:ext cx="158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</a:p>
          <a:p>
            <a:pPr algn="ctr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flipV="1">
            <a:off x="575654" y="3373420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2326616" y="3373420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V="1">
            <a:off x="4373598" y="3342528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flipV="1">
            <a:off x="6212510" y="3322208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7933905" y="3333464"/>
            <a:ext cx="518562" cy="234860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94" y="937297"/>
            <a:ext cx="1612771" cy="17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708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4640" y="973058"/>
            <a:ext cx="8361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211-mashq.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Uyimizga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guruhlaridan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81" y="2839614"/>
            <a:ext cx="1925320" cy="14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88" y="2839614"/>
            <a:ext cx="1871663" cy="152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O‘ylab ko‘ring!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10" y="1087880"/>
            <a:ext cx="1745060" cy="16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aiku grupes darzelyje Vaiko medis (1) | Vaikomedis - Privatus vaikų  darželis Vilniuj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5" r="37132" b="34324"/>
          <a:stretch/>
        </p:blipFill>
        <p:spPr bwMode="auto">
          <a:xfrm>
            <a:off x="5650317" y="1997466"/>
            <a:ext cx="1087120" cy="19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72" y="1017322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22" y="2158967"/>
            <a:ext cx="1105218" cy="2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Семья | Детские рисунки, Детская графика, Детский са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" y="1017321"/>
            <a:ext cx="1195705" cy="20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762" y="3026243"/>
            <a:ext cx="135004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</a:p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bo‘lmoq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398" y="4304863"/>
            <a:ext cx="157126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O‘ylamoq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665" y="2782548"/>
            <a:ext cx="133145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5189" y="3951825"/>
            <a:ext cx="141737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O‘qimoq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8028" y="2726774"/>
            <a:ext cx="2018012" cy="461665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Gaplashmoq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239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720" y="1000155"/>
            <a:ext cx="8136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32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720" y="949148"/>
            <a:ext cx="913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09497"/>
              </p:ext>
            </p:extLst>
          </p:nvPr>
        </p:nvGraphicFramePr>
        <p:xfrm>
          <a:off x="172720" y="1747520"/>
          <a:ext cx="8829040" cy="264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Nutqiy faoliyat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Aqliy faoliyat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Jismoniy faoliyat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108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4000" y="2475708"/>
            <a:ext cx="193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pichirlamoq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8720" y="2472294"/>
            <a:ext cx="1904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defRPr/>
            </a:pP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defRPr/>
            </a:pP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 </a:t>
            </a:r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8044" y="2377511"/>
            <a:ext cx="1900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yozmoq</a:t>
            </a: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yugurmoq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5928" y="248762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boqmoq</a:t>
            </a:r>
            <a:endParaRPr lang="uz-Latn-UZ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isitmalamoq 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67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4320" y="979815"/>
            <a:ext cx="8602375" cy="861774"/>
          </a:xfrm>
        </p:spPr>
        <p:txBody>
          <a:bodyPr/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 qanday harakat-holatni ifodalashiga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 quyidagi ma’no guruhlariga ajratiladi: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Post-it Clipart Green - Sticky Note Clipart Green , Free Transparent  Clipart - Clipart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5000" r="17124" b="5631"/>
          <a:stretch/>
        </p:blipFill>
        <p:spPr bwMode="auto">
          <a:xfrm>
            <a:off x="7160347" y="1988912"/>
            <a:ext cx="1716348" cy="17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ипкое примечание с иглой штыря Иллюстрация вектора - иллюстрации  насчитывающей липкое, штыря: 14789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2270" r="11624" b="10304"/>
          <a:stretch/>
        </p:blipFill>
        <p:spPr bwMode="auto">
          <a:xfrm>
            <a:off x="4897120" y="2623300"/>
            <a:ext cx="1982812" cy="17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port clipart sticky note, Picture #1982950 report clipart sticky 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6" y="2385085"/>
            <a:ext cx="1906069" cy="20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742" r="4114" b="5886"/>
          <a:stretch/>
        </p:blipFill>
        <p:spPr bwMode="auto">
          <a:xfrm>
            <a:off x="2915920" y="1957473"/>
            <a:ext cx="1755660" cy="18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202" y="2795180"/>
            <a:ext cx="13244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utqiy </a:t>
            </a:r>
          </a:p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fe’llari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6682" y="2255082"/>
            <a:ext cx="13244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qliy </a:t>
            </a:r>
          </a:p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fe’llari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6482" y="2917319"/>
            <a:ext cx="15840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ismoniy </a:t>
            </a:r>
          </a:p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aoliyat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fe’llari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3221" y="2239396"/>
            <a:ext cx="1225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olat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fe’llari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28" y="1921749"/>
            <a:ext cx="773942" cy="7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40"/>
          <p:cNvSpPr>
            <a:spLocks noEditPoints="1"/>
          </p:cNvSpPr>
          <p:nvPr/>
        </p:nvSpPr>
        <p:spPr bwMode="auto">
          <a:xfrm>
            <a:off x="2661277" y="2044095"/>
            <a:ext cx="304243" cy="453620"/>
          </a:xfrm>
          <a:custGeom>
            <a:avLst/>
            <a:gdLst>
              <a:gd name="T0" fmla="*/ 372 w 419"/>
              <a:gd name="T1" fmla="*/ 188 h 491"/>
              <a:gd name="T2" fmla="*/ 379 w 419"/>
              <a:gd name="T3" fmla="*/ 158 h 491"/>
              <a:gd name="T4" fmla="*/ 338 w 419"/>
              <a:gd name="T5" fmla="*/ 55 h 491"/>
              <a:gd name="T6" fmla="*/ 0 w 419"/>
              <a:gd name="T7" fmla="*/ 167 h 491"/>
              <a:gd name="T8" fmla="*/ 80 w 419"/>
              <a:gd name="T9" fmla="*/ 310 h 491"/>
              <a:gd name="T10" fmla="*/ 74 w 419"/>
              <a:gd name="T11" fmla="*/ 460 h 491"/>
              <a:gd name="T12" fmla="*/ 256 w 419"/>
              <a:gd name="T13" fmla="*/ 484 h 491"/>
              <a:gd name="T14" fmla="*/ 262 w 419"/>
              <a:gd name="T15" fmla="*/ 396 h 491"/>
              <a:gd name="T16" fmla="*/ 347 w 419"/>
              <a:gd name="T17" fmla="*/ 413 h 491"/>
              <a:gd name="T18" fmla="*/ 379 w 419"/>
              <a:gd name="T19" fmla="*/ 364 h 491"/>
              <a:gd name="T20" fmla="*/ 384 w 419"/>
              <a:gd name="T21" fmla="*/ 348 h 491"/>
              <a:gd name="T22" fmla="*/ 386 w 419"/>
              <a:gd name="T23" fmla="*/ 330 h 491"/>
              <a:gd name="T24" fmla="*/ 390 w 419"/>
              <a:gd name="T25" fmla="*/ 305 h 491"/>
              <a:gd name="T26" fmla="*/ 390 w 419"/>
              <a:gd name="T27" fmla="*/ 294 h 491"/>
              <a:gd name="T28" fmla="*/ 419 w 419"/>
              <a:gd name="T29" fmla="*/ 272 h 491"/>
              <a:gd name="T30" fmla="*/ 405 w 419"/>
              <a:gd name="T31" fmla="*/ 281 h 491"/>
              <a:gd name="T32" fmla="*/ 381 w 419"/>
              <a:gd name="T33" fmla="*/ 290 h 491"/>
              <a:gd name="T34" fmla="*/ 382 w 419"/>
              <a:gd name="T35" fmla="*/ 310 h 491"/>
              <a:gd name="T36" fmla="*/ 377 w 419"/>
              <a:gd name="T37" fmla="*/ 325 h 491"/>
              <a:gd name="T38" fmla="*/ 378 w 419"/>
              <a:gd name="T39" fmla="*/ 338 h 491"/>
              <a:gd name="T40" fmla="*/ 369 w 419"/>
              <a:gd name="T41" fmla="*/ 357 h 491"/>
              <a:gd name="T42" fmla="*/ 369 w 419"/>
              <a:gd name="T43" fmla="*/ 389 h 491"/>
              <a:gd name="T44" fmla="*/ 345 w 419"/>
              <a:gd name="T45" fmla="*/ 404 h 491"/>
              <a:gd name="T46" fmla="*/ 256 w 419"/>
              <a:gd name="T47" fmla="*/ 387 h 491"/>
              <a:gd name="T48" fmla="*/ 83 w 419"/>
              <a:gd name="T49" fmla="*/ 454 h 491"/>
              <a:gd name="T50" fmla="*/ 68 w 419"/>
              <a:gd name="T51" fmla="*/ 282 h 491"/>
              <a:gd name="T52" fmla="*/ 47 w 419"/>
              <a:gd name="T53" fmla="*/ 56 h 491"/>
              <a:gd name="T54" fmla="*/ 331 w 419"/>
              <a:gd name="T55" fmla="*/ 61 h 491"/>
              <a:gd name="T56" fmla="*/ 370 w 419"/>
              <a:gd name="T57" fmla="*/ 158 h 491"/>
              <a:gd name="T58" fmla="*/ 363 w 419"/>
              <a:gd name="T59" fmla="*/ 189 h 491"/>
              <a:gd name="T60" fmla="*/ 409 w 419"/>
              <a:gd name="T61" fmla="*/ 273 h 491"/>
              <a:gd name="T62" fmla="*/ 283 w 419"/>
              <a:gd name="T63" fmla="*/ 74 h 491"/>
              <a:gd name="T64" fmla="*/ 52 w 419"/>
              <a:gd name="T65" fmla="*/ 163 h 491"/>
              <a:gd name="T66" fmla="*/ 96 w 419"/>
              <a:gd name="T67" fmla="*/ 249 h 491"/>
              <a:gd name="T68" fmla="*/ 160 w 419"/>
              <a:gd name="T69" fmla="*/ 240 h 491"/>
              <a:gd name="T70" fmla="*/ 200 w 419"/>
              <a:gd name="T71" fmla="*/ 201 h 491"/>
              <a:gd name="T72" fmla="*/ 240 w 419"/>
              <a:gd name="T73" fmla="*/ 179 h 491"/>
              <a:gd name="T74" fmla="*/ 321 w 419"/>
              <a:gd name="T75" fmla="*/ 137 h 491"/>
              <a:gd name="T76" fmla="*/ 260 w 419"/>
              <a:gd name="T77" fmla="*/ 170 h 491"/>
              <a:gd name="T78" fmla="*/ 232 w 419"/>
              <a:gd name="T79" fmla="*/ 173 h 491"/>
              <a:gd name="T80" fmla="*/ 195 w 419"/>
              <a:gd name="T81" fmla="*/ 189 h 491"/>
              <a:gd name="T82" fmla="*/ 189 w 419"/>
              <a:gd name="T83" fmla="*/ 196 h 491"/>
              <a:gd name="T84" fmla="*/ 156 w 419"/>
              <a:gd name="T85" fmla="*/ 231 h 491"/>
              <a:gd name="T86" fmla="*/ 132 w 419"/>
              <a:gd name="T87" fmla="*/ 257 h 491"/>
              <a:gd name="T88" fmla="*/ 89 w 419"/>
              <a:gd name="T89" fmla="*/ 214 h 491"/>
              <a:gd name="T90" fmla="*/ 61 w 419"/>
              <a:gd name="T91" fmla="*/ 163 h 491"/>
              <a:gd name="T92" fmla="*/ 277 w 419"/>
              <a:gd name="T93" fmla="*/ 82 h 491"/>
              <a:gd name="T94" fmla="*/ 260 w 419"/>
              <a:gd name="T95" fmla="*/ 17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3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" y="2108310"/>
            <a:ext cx="759082" cy="7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536722" y="2255082"/>
            <a:ext cx="376125" cy="453128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3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79" y="2308720"/>
            <a:ext cx="691606" cy="69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44"/>
          <p:cNvSpPr>
            <a:spLocks noEditPoints="1"/>
          </p:cNvSpPr>
          <p:nvPr/>
        </p:nvSpPr>
        <p:spPr bwMode="auto">
          <a:xfrm>
            <a:off x="4897120" y="2412404"/>
            <a:ext cx="325047" cy="459342"/>
          </a:xfrm>
          <a:custGeom>
            <a:avLst/>
            <a:gdLst>
              <a:gd name="T0" fmla="*/ 347 w 447"/>
              <a:gd name="T1" fmla="*/ 173 h 439"/>
              <a:gd name="T2" fmla="*/ 295 w 447"/>
              <a:gd name="T3" fmla="*/ 77 h 439"/>
              <a:gd name="T4" fmla="*/ 173 w 447"/>
              <a:gd name="T5" fmla="*/ 75 h 439"/>
              <a:gd name="T6" fmla="*/ 131 w 447"/>
              <a:gd name="T7" fmla="*/ 180 h 439"/>
              <a:gd name="T8" fmla="*/ 162 w 447"/>
              <a:gd name="T9" fmla="*/ 174 h 439"/>
              <a:gd name="T10" fmla="*/ 236 w 447"/>
              <a:gd name="T11" fmla="*/ 122 h 439"/>
              <a:gd name="T12" fmla="*/ 26 w 447"/>
              <a:gd name="T13" fmla="*/ 285 h 439"/>
              <a:gd name="T14" fmla="*/ 26 w 447"/>
              <a:gd name="T15" fmla="*/ 332 h 439"/>
              <a:gd name="T16" fmla="*/ 161 w 447"/>
              <a:gd name="T17" fmla="*/ 323 h 439"/>
              <a:gd name="T18" fmla="*/ 268 w 447"/>
              <a:gd name="T19" fmla="*/ 308 h 439"/>
              <a:gd name="T20" fmla="*/ 223 w 447"/>
              <a:gd name="T21" fmla="*/ 436 h 439"/>
              <a:gd name="T22" fmla="*/ 254 w 447"/>
              <a:gd name="T23" fmla="*/ 426 h 439"/>
              <a:gd name="T24" fmla="*/ 318 w 447"/>
              <a:gd name="T25" fmla="*/ 281 h 439"/>
              <a:gd name="T26" fmla="*/ 292 w 447"/>
              <a:gd name="T27" fmla="*/ 174 h 439"/>
              <a:gd name="T28" fmla="*/ 327 w 447"/>
              <a:gd name="T29" fmla="*/ 225 h 439"/>
              <a:gd name="T30" fmla="*/ 423 w 447"/>
              <a:gd name="T31" fmla="*/ 229 h 439"/>
              <a:gd name="T32" fmla="*/ 440 w 447"/>
              <a:gd name="T33" fmla="*/ 222 h 439"/>
              <a:gd name="T34" fmla="*/ 424 w 447"/>
              <a:gd name="T35" fmla="*/ 182 h 439"/>
              <a:gd name="T36" fmla="*/ 423 w 447"/>
              <a:gd name="T37" fmla="*/ 220 h 439"/>
              <a:gd name="T38" fmla="*/ 311 w 447"/>
              <a:gd name="T39" fmla="*/ 204 h 439"/>
              <a:gd name="T40" fmla="*/ 295 w 447"/>
              <a:gd name="T41" fmla="*/ 158 h 439"/>
              <a:gd name="T42" fmla="*/ 248 w 447"/>
              <a:gd name="T43" fmla="*/ 222 h 439"/>
              <a:gd name="T44" fmla="*/ 312 w 447"/>
              <a:gd name="T45" fmla="*/ 288 h 439"/>
              <a:gd name="T46" fmla="*/ 316 w 447"/>
              <a:gd name="T47" fmla="*/ 310 h 439"/>
              <a:gd name="T48" fmla="*/ 233 w 447"/>
              <a:gd name="T49" fmla="*/ 429 h 439"/>
              <a:gd name="T50" fmla="*/ 224 w 447"/>
              <a:gd name="T51" fmla="*/ 407 h 439"/>
              <a:gd name="T52" fmla="*/ 277 w 447"/>
              <a:gd name="T53" fmla="*/ 303 h 439"/>
              <a:gd name="T54" fmla="*/ 212 w 447"/>
              <a:gd name="T55" fmla="*/ 251 h 439"/>
              <a:gd name="T56" fmla="*/ 153 w 447"/>
              <a:gd name="T57" fmla="*/ 318 h 439"/>
              <a:gd name="T58" fmla="*/ 139 w 447"/>
              <a:gd name="T59" fmla="*/ 325 h 439"/>
              <a:gd name="T60" fmla="*/ 10 w 447"/>
              <a:gd name="T61" fmla="*/ 308 h 439"/>
              <a:gd name="T62" fmla="*/ 128 w 447"/>
              <a:gd name="T63" fmla="*/ 292 h 439"/>
              <a:gd name="T64" fmla="*/ 248 w 447"/>
              <a:gd name="T65" fmla="*/ 121 h 439"/>
              <a:gd name="T66" fmla="*/ 244 w 447"/>
              <a:gd name="T67" fmla="*/ 113 h 439"/>
              <a:gd name="T68" fmla="*/ 201 w 447"/>
              <a:gd name="T69" fmla="*/ 110 h 439"/>
              <a:gd name="T70" fmla="*/ 143 w 447"/>
              <a:gd name="T71" fmla="*/ 175 h 439"/>
              <a:gd name="T72" fmla="*/ 134 w 447"/>
              <a:gd name="T73" fmla="*/ 153 h 439"/>
              <a:gd name="T74" fmla="*/ 197 w 447"/>
              <a:gd name="T75" fmla="*/ 73 h 439"/>
              <a:gd name="T76" fmla="*/ 316 w 447"/>
              <a:gd name="T77" fmla="*/ 104 h 439"/>
              <a:gd name="T78" fmla="*/ 343 w 447"/>
              <a:gd name="T79" fmla="*/ 182 h 439"/>
              <a:gd name="T80" fmla="*/ 423 w 447"/>
              <a:gd name="T81" fmla="*/ 192 h 439"/>
              <a:gd name="T82" fmla="*/ 433 w 447"/>
              <a:gd name="T83" fmla="*/ 216 h 439"/>
              <a:gd name="T84" fmla="*/ 339 w 447"/>
              <a:gd name="T85" fmla="*/ 91 h 439"/>
              <a:gd name="T86" fmla="*/ 378 w 447"/>
              <a:gd name="T87" fmla="*/ 67 h 439"/>
              <a:gd name="T88" fmla="*/ 361 w 447"/>
              <a:gd name="T89" fmla="*/ 5 h 439"/>
              <a:gd name="T90" fmla="*/ 299 w 447"/>
              <a:gd name="T91" fmla="*/ 23 h 439"/>
              <a:gd name="T92" fmla="*/ 317 w 447"/>
              <a:gd name="T93" fmla="*/ 85 h 439"/>
              <a:gd name="T94" fmla="*/ 339 w 447"/>
              <a:gd name="T95" fmla="*/ 9 h 439"/>
              <a:gd name="T96" fmla="*/ 373 w 447"/>
              <a:gd name="T97" fmla="*/ 35 h 439"/>
              <a:gd name="T98" fmla="*/ 339 w 447"/>
              <a:gd name="T99" fmla="*/ 82 h 439"/>
              <a:gd name="T100" fmla="*/ 304 w 447"/>
              <a:gd name="T101" fmla="*/ 5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7" h="439">
                <a:moveTo>
                  <a:pt x="424" y="182"/>
                </a:moveTo>
                <a:cubicBezTo>
                  <a:pt x="347" y="173"/>
                  <a:pt x="347" y="173"/>
                  <a:pt x="347" y="173"/>
                </a:cubicBezTo>
                <a:cubicBezTo>
                  <a:pt x="325" y="102"/>
                  <a:pt x="325" y="102"/>
                  <a:pt x="325" y="102"/>
                </a:cubicBezTo>
                <a:cubicBezTo>
                  <a:pt x="321" y="90"/>
                  <a:pt x="308" y="79"/>
                  <a:pt x="295" y="77"/>
                </a:cubicBezTo>
                <a:cubicBezTo>
                  <a:pt x="198" y="64"/>
                  <a:pt x="198" y="64"/>
                  <a:pt x="198" y="64"/>
                </a:cubicBezTo>
                <a:cubicBezTo>
                  <a:pt x="188" y="62"/>
                  <a:pt x="179" y="67"/>
                  <a:pt x="173" y="75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18" y="158"/>
                  <a:pt x="120" y="171"/>
                  <a:pt x="131" y="180"/>
                </a:cubicBezTo>
                <a:cubicBezTo>
                  <a:pt x="135" y="183"/>
                  <a:pt x="138" y="185"/>
                  <a:pt x="143" y="185"/>
                </a:cubicBezTo>
                <a:cubicBezTo>
                  <a:pt x="151" y="185"/>
                  <a:pt x="159" y="179"/>
                  <a:pt x="162" y="174"/>
                </a:cubicBezTo>
                <a:cubicBezTo>
                  <a:pt x="206" y="118"/>
                  <a:pt x="206" y="118"/>
                  <a:pt x="206" y="118"/>
                </a:cubicBezTo>
                <a:cubicBezTo>
                  <a:pt x="236" y="122"/>
                  <a:pt x="236" y="122"/>
                  <a:pt x="236" y="122"/>
                </a:cubicBezTo>
                <a:cubicBezTo>
                  <a:pt x="125" y="282"/>
                  <a:pt x="125" y="282"/>
                  <a:pt x="125" y="282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12" y="285"/>
                  <a:pt x="0" y="295"/>
                  <a:pt x="0" y="308"/>
                </a:cubicBezTo>
                <a:cubicBezTo>
                  <a:pt x="0" y="322"/>
                  <a:pt x="12" y="332"/>
                  <a:pt x="26" y="332"/>
                </a:cubicBezTo>
                <a:cubicBezTo>
                  <a:pt x="139" y="335"/>
                  <a:pt x="139" y="335"/>
                  <a:pt x="139" y="335"/>
                </a:cubicBezTo>
                <a:cubicBezTo>
                  <a:pt x="148" y="335"/>
                  <a:pt x="156" y="330"/>
                  <a:pt x="161" y="323"/>
                </a:cubicBezTo>
                <a:cubicBezTo>
                  <a:pt x="213" y="263"/>
                  <a:pt x="213" y="263"/>
                  <a:pt x="213" y="263"/>
                </a:cubicBezTo>
                <a:cubicBezTo>
                  <a:pt x="268" y="308"/>
                  <a:pt x="268" y="308"/>
                  <a:pt x="268" y="308"/>
                </a:cubicBezTo>
                <a:cubicBezTo>
                  <a:pt x="215" y="403"/>
                  <a:pt x="215" y="403"/>
                  <a:pt x="215" y="403"/>
                </a:cubicBezTo>
                <a:cubicBezTo>
                  <a:pt x="208" y="415"/>
                  <a:pt x="211" y="429"/>
                  <a:pt x="223" y="436"/>
                </a:cubicBezTo>
                <a:cubicBezTo>
                  <a:pt x="226" y="438"/>
                  <a:pt x="229" y="439"/>
                  <a:pt x="233" y="439"/>
                </a:cubicBezTo>
                <a:cubicBezTo>
                  <a:pt x="242" y="439"/>
                  <a:pt x="251" y="432"/>
                  <a:pt x="254" y="426"/>
                </a:cubicBezTo>
                <a:cubicBezTo>
                  <a:pt x="324" y="315"/>
                  <a:pt x="324" y="315"/>
                  <a:pt x="324" y="315"/>
                </a:cubicBezTo>
                <a:cubicBezTo>
                  <a:pt x="331" y="303"/>
                  <a:pt x="328" y="289"/>
                  <a:pt x="318" y="281"/>
                </a:cubicBezTo>
                <a:cubicBezTo>
                  <a:pt x="258" y="224"/>
                  <a:pt x="258" y="224"/>
                  <a:pt x="258" y="224"/>
                </a:cubicBezTo>
                <a:cubicBezTo>
                  <a:pt x="292" y="174"/>
                  <a:pt x="292" y="174"/>
                  <a:pt x="292" y="174"/>
                </a:cubicBezTo>
                <a:cubicBezTo>
                  <a:pt x="302" y="207"/>
                  <a:pt x="302" y="207"/>
                  <a:pt x="302" y="207"/>
                </a:cubicBezTo>
                <a:cubicBezTo>
                  <a:pt x="306" y="218"/>
                  <a:pt x="316" y="225"/>
                  <a:pt x="327" y="225"/>
                </a:cubicBezTo>
                <a:cubicBezTo>
                  <a:pt x="327" y="225"/>
                  <a:pt x="327" y="225"/>
                  <a:pt x="327" y="225"/>
                </a:cubicBezTo>
                <a:cubicBezTo>
                  <a:pt x="423" y="229"/>
                  <a:pt x="423" y="229"/>
                  <a:pt x="423" y="229"/>
                </a:cubicBezTo>
                <a:cubicBezTo>
                  <a:pt x="423" y="229"/>
                  <a:pt x="423" y="229"/>
                  <a:pt x="423" y="229"/>
                </a:cubicBezTo>
                <a:cubicBezTo>
                  <a:pt x="430" y="229"/>
                  <a:pt x="435" y="227"/>
                  <a:pt x="440" y="222"/>
                </a:cubicBezTo>
                <a:cubicBezTo>
                  <a:pt x="444" y="218"/>
                  <a:pt x="447" y="212"/>
                  <a:pt x="447" y="206"/>
                </a:cubicBezTo>
                <a:cubicBezTo>
                  <a:pt x="447" y="193"/>
                  <a:pt x="436" y="183"/>
                  <a:pt x="424" y="182"/>
                </a:cubicBezTo>
                <a:close/>
                <a:moveTo>
                  <a:pt x="433" y="216"/>
                </a:moveTo>
                <a:cubicBezTo>
                  <a:pt x="431" y="218"/>
                  <a:pt x="427" y="220"/>
                  <a:pt x="423" y="220"/>
                </a:cubicBezTo>
                <a:cubicBezTo>
                  <a:pt x="327" y="216"/>
                  <a:pt x="327" y="216"/>
                  <a:pt x="327" y="216"/>
                </a:cubicBezTo>
                <a:cubicBezTo>
                  <a:pt x="320" y="216"/>
                  <a:pt x="313" y="211"/>
                  <a:pt x="311" y="204"/>
                </a:cubicBezTo>
                <a:cubicBezTo>
                  <a:pt x="298" y="162"/>
                  <a:pt x="298" y="162"/>
                  <a:pt x="298" y="162"/>
                </a:cubicBezTo>
                <a:cubicBezTo>
                  <a:pt x="298" y="160"/>
                  <a:pt x="296" y="159"/>
                  <a:pt x="295" y="158"/>
                </a:cubicBezTo>
                <a:cubicBezTo>
                  <a:pt x="293" y="158"/>
                  <a:pt x="291" y="159"/>
                  <a:pt x="290" y="160"/>
                </a:cubicBezTo>
                <a:cubicBezTo>
                  <a:pt x="248" y="222"/>
                  <a:pt x="248" y="222"/>
                  <a:pt x="248" y="222"/>
                </a:cubicBezTo>
                <a:cubicBezTo>
                  <a:pt x="246" y="224"/>
                  <a:pt x="247" y="226"/>
                  <a:pt x="248" y="228"/>
                </a:cubicBezTo>
                <a:cubicBezTo>
                  <a:pt x="312" y="288"/>
                  <a:pt x="312" y="288"/>
                  <a:pt x="312" y="288"/>
                </a:cubicBezTo>
                <a:cubicBezTo>
                  <a:pt x="312" y="288"/>
                  <a:pt x="312" y="288"/>
                  <a:pt x="312" y="288"/>
                </a:cubicBezTo>
                <a:cubicBezTo>
                  <a:pt x="319" y="294"/>
                  <a:pt x="321" y="303"/>
                  <a:pt x="316" y="310"/>
                </a:cubicBezTo>
                <a:cubicBezTo>
                  <a:pt x="246" y="421"/>
                  <a:pt x="246" y="421"/>
                  <a:pt x="246" y="421"/>
                </a:cubicBezTo>
                <a:cubicBezTo>
                  <a:pt x="244" y="425"/>
                  <a:pt x="239" y="429"/>
                  <a:pt x="233" y="429"/>
                </a:cubicBezTo>
                <a:cubicBezTo>
                  <a:pt x="231" y="429"/>
                  <a:pt x="229" y="429"/>
                  <a:pt x="227" y="428"/>
                </a:cubicBezTo>
                <a:cubicBezTo>
                  <a:pt x="220" y="423"/>
                  <a:pt x="219" y="416"/>
                  <a:pt x="224" y="407"/>
                </a:cubicBezTo>
                <a:cubicBezTo>
                  <a:pt x="278" y="309"/>
                  <a:pt x="278" y="309"/>
                  <a:pt x="278" y="309"/>
                </a:cubicBezTo>
                <a:cubicBezTo>
                  <a:pt x="279" y="307"/>
                  <a:pt x="279" y="304"/>
                  <a:pt x="277" y="303"/>
                </a:cubicBezTo>
                <a:cubicBezTo>
                  <a:pt x="215" y="252"/>
                  <a:pt x="215" y="252"/>
                  <a:pt x="215" y="252"/>
                </a:cubicBezTo>
                <a:cubicBezTo>
                  <a:pt x="214" y="252"/>
                  <a:pt x="213" y="251"/>
                  <a:pt x="212" y="251"/>
                </a:cubicBezTo>
                <a:cubicBezTo>
                  <a:pt x="211" y="251"/>
                  <a:pt x="209" y="252"/>
                  <a:pt x="208" y="253"/>
                </a:cubicBezTo>
                <a:cubicBezTo>
                  <a:pt x="153" y="318"/>
                  <a:pt x="153" y="318"/>
                  <a:pt x="153" y="318"/>
                </a:cubicBezTo>
                <a:cubicBezTo>
                  <a:pt x="153" y="318"/>
                  <a:pt x="153" y="318"/>
                  <a:pt x="153" y="318"/>
                </a:cubicBezTo>
                <a:cubicBezTo>
                  <a:pt x="150" y="323"/>
                  <a:pt x="145" y="325"/>
                  <a:pt x="139" y="325"/>
                </a:cubicBezTo>
                <a:cubicBezTo>
                  <a:pt x="26" y="323"/>
                  <a:pt x="26" y="323"/>
                  <a:pt x="26" y="323"/>
                </a:cubicBezTo>
                <a:cubicBezTo>
                  <a:pt x="17" y="323"/>
                  <a:pt x="10" y="316"/>
                  <a:pt x="10" y="308"/>
                </a:cubicBezTo>
                <a:cubicBezTo>
                  <a:pt x="10" y="301"/>
                  <a:pt x="17" y="295"/>
                  <a:pt x="27" y="295"/>
                </a:cubicBezTo>
                <a:cubicBezTo>
                  <a:pt x="128" y="292"/>
                  <a:pt x="128" y="292"/>
                  <a:pt x="128" y="292"/>
                </a:cubicBezTo>
                <a:cubicBezTo>
                  <a:pt x="130" y="292"/>
                  <a:pt x="131" y="291"/>
                  <a:pt x="132" y="290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9" y="119"/>
                  <a:pt x="249" y="118"/>
                  <a:pt x="248" y="116"/>
                </a:cubicBezTo>
                <a:cubicBezTo>
                  <a:pt x="247" y="115"/>
                  <a:pt x="246" y="114"/>
                  <a:pt x="244" y="113"/>
                </a:cubicBezTo>
                <a:cubicBezTo>
                  <a:pt x="205" y="108"/>
                  <a:pt x="205" y="108"/>
                  <a:pt x="205" y="108"/>
                </a:cubicBezTo>
                <a:cubicBezTo>
                  <a:pt x="203" y="108"/>
                  <a:pt x="202" y="108"/>
                  <a:pt x="201" y="110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2" y="172"/>
                  <a:pt x="147" y="175"/>
                  <a:pt x="143" y="175"/>
                </a:cubicBezTo>
                <a:cubicBezTo>
                  <a:pt x="141" y="175"/>
                  <a:pt x="139" y="175"/>
                  <a:pt x="138" y="173"/>
                </a:cubicBezTo>
                <a:cubicBezTo>
                  <a:pt x="133" y="170"/>
                  <a:pt x="127" y="162"/>
                  <a:pt x="134" y="153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4" y="75"/>
                  <a:pt x="191" y="72"/>
                  <a:pt x="197" y="73"/>
                </a:cubicBezTo>
                <a:cubicBezTo>
                  <a:pt x="294" y="86"/>
                  <a:pt x="294" y="86"/>
                  <a:pt x="294" y="86"/>
                </a:cubicBezTo>
                <a:cubicBezTo>
                  <a:pt x="303" y="88"/>
                  <a:pt x="314" y="96"/>
                  <a:pt x="316" y="104"/>
                </a:cubicBezTo>
                <a:cubicBezTo>
                  <a:pt x="339" y="179"/>
                  <a:pt x="339" y="179"/>
                  <a:pt x="339" y="179"/>
                </a:cubicBezTo>
                <a:cubicBezTo>
                  <a:pt x="339" y="181"/>
                  <a:pt x="341" y="182"/>
                  <a:pt x="343" y="182"/>
                </a:cubicBezTo>
                <a:cubicBezTo>
                  <a:pt x="423" y="192"/>
                  <a:pt x="423" y="192"/>
                  <a:pt x="423" y="192"/>
                </a:cubicBezTo>
                <a:cubicBezTo>
                  <a:pt x="423" y="192"/>
                  <a:pt x="423" y="192"/>
                  <a:pt x="423" y="192"/>
                </a:cubicBezTo>
                <a:cubicBezTo>
                  <a:pt x="431" y="192"/>
                  <a:pt x="437" y="198"/>
                  <a:pt x="437" y="206"/>
                </a:cubicBezTo>
                <a:cubicBezTo>
                  <a:pt x="437" y="210"/>
                  <a:pt x="436" y="213"/>
                  <a:pt x="433" y="216"/>
                </a:cubicBezTo>
                <a:close/>
                <a:moveTo>
                  <a:pt x="317" y="85"/>
                </a:moveTo>
                <a:cubicBezTo>
                  <a:pt x="323" y="89"/>
                  <a:pt x="331" y="91"/>
                  <a:pt x="339" y="91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55" y="91"/>
                  <a:pt x="370" y="82"/>
                  <a:pt x="378" y="67"/>
                </a:cubicBezTo>
                <a:cubicBezTo>
                  <a:pt x="384" y="57"/>
                  <a:pt x="386" y="44"/>
                  <a:pt x="382" y="33"/>
                </a:cubicBezTo>
                <a:cubicBezTo>
                  <a:pt x="379" y="21"/>
                  <a:pt x="371" y="11"/>
                  <a:pt x="361" y="5"/>
                </a:cubicBezTo>
                <a:cubicBezTo>
                  <a:pt x="354" y="2"/>
                  <a:pt x="346" y="0"/>
                  <a:pt x="339" y="0"/>
                </a:cubicBezTo>
                <a:cubicBezTo>
                  <a:pt x="322" y="0"/>
                  <a:pt x="307" y="9"/>
                  <a:pt x="299" y="23"/>
                </a:cubicBezTo>
                <a:cubicBezTo>
                  <a:pt x="293" y="34"/>
                  <a:pt x="291" y="46"/>
                  <a:pt x="295" y="58"/>
                </a:cubicBezTo>
                <a:cubicBezTo>
                  <a:pt x="298" y="70"/>
                  <a:pt x="306" y="79"/>
                  <a:pt x="317" y="85"/>
                </a:cubicBezTo>
                <a:close/>
                <a:moveTo>
                  <a:pt x="307" y="28"/>
                </a:moveTo>
                <a:cubicBezTo>
                  <a:pt x="313" y="16"/>
                  <a:pt x="325" y="9"/>
                  <a:pt x="339" y="9"/>
                </a:cubicBezTo>
                <a:cubicBezTo>
                  <a:pt x="345" y="9"/>
                  <a:pt x="351" y="11"/>
                  <a:pt x="356" y="14"/>
                </a:cubicBezTo>
                <a:cubicBezTo>
                  <a:pt x="365" y="18"/>
                  <a:pt x="371" y="26"/>
                  <a:pt x="373" y="35"/>
                </a:cubicBezTo>
                <a:cubicBezTo>
                  <a:pt x="376" y="45"/>
                  <a:pt x="375" y="54"/>
                  <a:pt x="370" y="63"/>
                </a:cubicBezTo>
                <a:cubicBezTo>
                  <a:pt x="364" y="74"/>
                  <a:pt x="352" y="82"/>
                  <a:pt x="339" y="82"/>
                </a:cubicBezTo>
                <a:cubicBezTo>
                  <a:pt x="332" y="82"/>
                  <a:pt x="326" y="80"/>
                  <a:pt x="321" y="77"/>
                </a:cubicBezTo>
                <a:cubicBezTo>
                  <a:pt x="313" y="72"/>
                  <a:pt x="306" y="65"/>
                  <a:pt x="304" y="55"/>
                </a:cubicBezTo>
                <a:cubicBezTo>
                  <a:pt x="301" y="46"/>
                  <a:pt x="302" y="36"/>
                  <a:pt x="307" y="2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3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28" y="1742490"/>
            <a:ext cx="730635" cy="73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37"/>
          <p:cNvSpPr>
            <a:spLocks noEditPoints="1"/>
          </p:cNvSpPr>
          <p:nvPr/>
        </p:nvSpPr>
        <p:spPr bwMode="auto">
          <a:xfrm>
            <a:off x="7030683" y="1896459"/>
            <a:ext cx="259323" cy="422505"/>
          </a:xfrm>
          <a:custGeom>
            <a:avLst/>
            <a:gdLst>
              <a:gd name="T0" fmla="*/ 243 w 245"/>
              <a:gd name="T1" fmla="*/ 273 h 489"/>
              <a:gd name="T2" fmla="*/ 195 w 245"/>
              <a:gd name="T3" fmla="*/ 133 h 489"/>
              <a:gd name="T4" fmla="*/ 50 w 245"/>
              <a:gd name="T5" fmla="*/ 133 h 489"/>
              <a:gd name="T6" fmla="*/ 2 w 245"/>
              <a:gd name="T7" fmla="*/ 273 h 489"/>
              <a:gd name="T8" fmla="*/ 14 w 245"/>
              <a:gd name="T9" fmla="*/ 295 h 489"/>
              <a:gd name="T10" fmla="*/ 36 w 245"/>
              <a:gd name="T11" fmla="*/ 286 h 489"/>
              <a:gd name="T12" fmla="*/ 63 w 245"/>
              <a:gd name="T13" fmla="*/ 469 h 489"/>
              <a:gd name="T14" fmla="*/ 86 w 245"/>
              <a:gd name="T15" fmla="*/ 489 h 489"/>
              <a:gd name="T16" fmla="*/ 123 w 245"/>
              <a:gd name="T17" fmla="*/ 345 h 489"/>
              <a:gd name="T18" fmla="*/ 159 w 245"/>
              <a:gd name="T19" fmla="*/ 489 h 489"/>
              <a:gd name="T20" fmla="*/ 182 w 245"/>
              <a:gd name="T21" fmla="*/ 470 h 489"/>
              <a:gd name="T22" fmla="*/ 175 w 245"/>
              <a:gd name="T23" fmla="*/ 212 h 489"/>
              <a:gd name="T24" fmla="*/ 225 w 245"/>
              <a:gd name="T25" fmla="*/ 296 h 489"/>
              <a:gd name="T26" fmla="*/ 243 w 245"/>
              <a:gd name="T27" fmla="*/ 274 h 489"/>
              <a:gd name="T28" fmla="*/ 225 w 245"/>
              <a:gd name="T29" fmla="*/ 286 h 489"/>
              <a:gd name="T30" fmla="*/ 174 w 245"/>
              <a:gd name="T31" fmla="*/ 187 h 489"/>
              <a:gd name="T32" fmla="*/ 165 w 245"/>
              <a:gd name="T33" fmla="*/ 189 h 489"/>
              <a:gd name="T34" fmla="*/ 171 w 245"/>
              <a:gd name="T35" fmla="*/ 426 h 489"/>
              <a:gd name="T36" fmla="*/ 172 w 245"/>
              <a:gd name="T37" fmla="*/ 469 h 489"/>
              <a:gd name="T38" fmla="*/ 159 w 245"/>
              <a:gd name="T39" fmla="*/ 479 h 489"/>
              <a:gd name="T40" fmla="*/ 159 w 245"/>
              <a:gd name="T41" fmla="*/ 479 h 489"/>
              <a:gd name="T42" fmla="*/ 127 w 245"/>
              <a:gd name="T43" fmla="*/ 304 h 489"/>
              <a:gd name="T44" fmla="*/ 118 w 245"/>
              <a:gd name="T45" fmla="*/ 304 h 489"/>
              <a:gd name="T46" fmla="*/ 86 w 245"/>
              <a:gd name="T47" fmla="*/ 479 h 489"/>
              <a:gd name="T48" fmla="*/ 73 w 245"/>
              <a:gd name="T49" fmla="*/ 467 h 489"/>
              <a:gd name="T50" fmla="*/ 74 w 245"/>
              <a:gd name="T51" fmla="*/ 426 h 489"/>
              <a:gd name="T52" fmla="*/ 80 w 245"/>
              <a:gd name="T53" fmla="*/ 189 h 489"/>
              <a:gd name="T54" fmla="*/ 71 w 245"/>
              <a:gd name="T55" fmla="*/ 187 h 489"/>
              <a:gd name="T56" fmla="*/ 21 w 245"/>
              <a:gd name="T57" fmla="*/ 286 h 489"/>
              <a:gd name="T58" fmla="*/ 11 w 245"/>
              <a:gd name="T59" fmla="*/ 276 h 489"/>
              <a:gd name="T60" fmla="*/ 13 w 245"/>
              <a:gd name="T61" fmla="*/ 272 h 489"/>
              <a:gd name="T62" fmla="*/ 58 w 245"/>
              <a:gd name="T63" fmla="*/ 137 h 489"/>
              <a:gd name="T64" fmla="*/ 187 w 245"/>
              <a:gd name="T65" fmla="*/ 137 h 489"/>
              <a:gd name="T66" fmla="*/ 232 w 245"/>
              <a:gd name="T67" fmla="*/ 272 h 489"/>
              <a:gd name="T68" fmla="*/ 234 w 245"/>
              <a:gd name="T69" fmla="*/ 276 h 489"/>
              <a:gd name="T70" fmla="*/ 123 w 245"/>
              <a:gd name="T71" fmla="*/ 92 h 489"/>
              <a:gd name="T72" fmla="*/ 123 w 245"/>
              <a:gd name="T73" fmla="*/ 0 h 489"/>
              <a:gd name="T74" fmla="*/ 123 w 245"/>
              <a:gd name="T75" fmla="*/ 92 h 489"/>
              <a:gd name="T76" fmla="*/ 159 w 245"/>
              <a:gd name="T77" fmla="*/ 46 h 489"/>
              <a:gd name="T78" fmla="*/ 86 w 245"/>
              <a:gd name="T79" fmla="*/ 4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5" h="489">
                <a:moveTo>
                  <a:pt x="243" y="274"/>
                </a:moveTo>
                <a:cubicBezTo>
                  <a:pt x="243" y="274"/>
                  <a:pt x="243" y="274"/>
                  <a:pt x="243" y="273"/>
                </a:cubicBezTo>
                <a:cubicBezTo>
                  <a:pt x="242" y="272"/>
                  <a:pt x="240" y="265"/>
                  <a:pt x="237" y="256"/>
                </a:cubicBezTo>
                <a:cubicBezTo>
                  <a:pt x="226" y="220"/>
                  <a:pt x="201" y="146"/>
                  <a:pt x="195" y="133"/>
                </a:cubicBezTo>
                <a:cubicBezTo>
                  <a:pt x="185" y="112"/>
                  <a:pt x="163" y="103"/>
                  <a:pt x="123" y="103"/>
                </a:cubicBezTo>
                <a:cubicBezTo>
                  <a:pt x="82" y="103"/>
                  <a:pt x="60" y="112"/>
                  <a:pt x="50" y="133"/>
                </a:cubicBezTo>
                <a:cubicBezTo>
                  <a:pt x="44" y="146"/>
                  <a:pt x="19" y="220"/>
                  <a:pt x="8" y="256"/>
                </a:cubicBezTo>
                <a:cubicBezTo>
                  <a:pt x="5" y="265"/>
                  <a:pt x="3" y="272"/>
                  <a:pt x="2" y="273"/>
                </a:cubicBezTo>
                <a:cubicBezTo>
                  <a:pt x="2" y="274"/>
                  <a:pt x="2" y="274"/>
                  <a:pt x="2" y="274"/>
                </a:cubicBezTo>
                <a:cubicBezTo>
                  <a:pt x="0" y="282"/>
                  <a:pt x="5" y="291"/>
                  <a:pt x="14" y="295"/>
                </a:cubicBezTo>
                <a:cubicBezTo>
                  <a:pt x="16" y="295"/>
                  <a:pt x="18" y="296"/>
                  <a:pt x="21" y="296"/>
                </a:cubicBezTo>
                <a:cubicBezTo>
                  <a:pt x="28" y="296"/>
                  <a:pt x="34" y="292"/>
                  <a:pt x="36" y="286"/>
                </a:cubicBezTo>
                <a:cubicBezTo>
                  <a:pt x="70" y="212"/>
                  <a:pt x="70" y="212"/>
                  <a:pt x="70" y="212"/>
                </a:cubicBezTo>
                <a:cubicBezTo>
                  <a:pt x="68" y="309"/>
                  <a:pt x="64" y="463"/>
                  <a:pt x="63" y="469"/>
                </a:cubicBezTo>
                <a:cubicBezTo>
                  <a:pt x="63" y="470"/>
                  <a:pt x="63" y="470"/>
                  <a:pt x="63" y="470"/>
                </a:cubicBezTo>
                <a:cubicBezTo>
                  <a:pt x="64" y="481"/>
                  <a:pt x="74" y="489"/>
                  <a:pt x="86" y="489"/>
                </a:cubicBezTo>
                <a:cubicBezTo>
                  <a:pt x="97" y="489"/>
                  <a:pt x="107" y="481"/>
                  <a:pt x="108" y="470"/>
                </a:cubicBezTo>
                <a:cubicBezTo>
                  <a:pt x="123" y="345"/>
                  <a:pt x="123" y="345"/>
                  <a:pt x="123" y="345"/>
                </a:cubicBezTo>
                <a:cubicBezTo>
                  <a:pt x="137" y="470"/>
                  <a:pt x="137" y="470"/>
                  <a:pt x="137" y="470"/>
                </a:cubicBezTo>
                <a:cubicBezTo>
                  <a:pt x="138" y="481"/>
                  <a:pt x="148" y="489"/>
                  <a:pt x="159" y="489"/>
                </a:cubicBezTo>
                <a:cubicBezTo>
                  <a:pt x="159" y="489"/>
                  <a:pt x="159" y="489"/>
                  <a:pt x="159" y="489"/>
                </a:cubicBezTo>
                <a:cubicBezTo>
                  <a:pt x="171" y="489"/>
                  <a:pt x="181" y="481"/>
                  <a:pt x="182" y="470"/>
                </a:cubicBezTo>
                <a:cubicBezTo>
                  <a:pt x="182" y="470"/>
                  <a:pt x="182" y="470"/>
                  <a:pt x="182" y="469"/>
                </a:cubicBezTo>
                <a:cubicBezTo>
                  <a:pt x="181" y="463"/>
                  <a:pt x="177" y="309"/>
                  <a:pt x="175" y="212"/>
                </a:cubicBezTo>
                <a:cubicBezTo>
                  <a:pt x="209" y="286"/>
                  <a:pt x="209" y="286"/>
                  <a:pt x="209" y="286"/>
                </a:cubicBezTo>
                <a:cubicBezTo>
                  <a:pt x="211" y="292"/>
                  <a:pt x="217" y="296"/>
                  <a:pt x="225" y="296"/>
                </a:cubicBezTo>
                <a:cubicBezTo>
                  <a:pt x="227" y="296"/>
                  <a:pt x="229" y="295"/>
                  <a:pt x="231" y="295"/>
                </a:cubicBezTo>
                <a:cubicBezTo>
                  <a:pt x="240" y="291"/>
                  <a:pt x="245" y="282"/>
                  <a:pt x="243" y="274"/>
                </a:cubicBezTo>
                <a:close/>
                <a:moveTo>
                  <a:pt x="228" y="286"/>
                </a:moveTo>
                <a:cubicBezTo>
                  <a:pt x="227" y="286"/>
                  <a:pt x="226" y="286"/>
                  <a:pt x="225" y="286"/>
                </a:cubicBezTo>
                <a:cubicBezTo>
                  <a:pt x="221" y="286"/>
                  <a:pt x="218" y="285"/>
                  <a:pt x="217" y="282"/>
                </a:cubicBezTo>
                <a:cubicBezTo>
                  <a:pt x="174" y="187"/>
                  <a:pt x="174" y="187"/>
                  <a:pt x="174" y="187"/>
                </a:cubicBezTo>
                <a:cubicBezTo>
                  <a:pt x="173" y="185"/>
                  <a:pt x="171" y="184"/>
                  <a:pt x="169" y="184"/>
                </a:cubicBezTo>
                <a:cubicBezTo>
                  <a:pt x="167" y="184"/>
                  <a:pt x="165" y="186"/>
                  <a:pt x="165" y="189"/>
                </a:cubicBezTo>
                <a:cubicBezTo>
                  <a:pt x="165" y="189"/>
                  <a:pt x="167" y="259"/>
                  <a:pt x="169" y="329"/>
                </a:cubicBezTo>
                <a:cubicBezTo>
                  <a:pt x="169" y="364"/>
                  <a:pt x="170" y="399"/>
                  <a:pt x="171" y="426"/>
                </a:cubicBezTo>
                <a:cubicBezTo>
                  <a:pt x="171" y="439"/>
                  <a:pt x="172" y="450"/>
                  <a:pt x="172" y="458"/>
                </a:cubicBezTo>
                <a:cubicBezTo>
                  <a:pt x="172" y="464"/>
                  <a:pt x="172" y="467"/>
                  <a:pt x="172" y="469"/>
                </a:cubicBezTo>
                <a:cubicBezTo>
                  <a:pt x="172" y="469"/>
                  <a:pt x="172" y="469"/>
                  <a:pt x="172" y="469"/>
                </a:cubicBezTo>
                <a:cubicBezTo>
                  <a:pt x="172" y="475"/>
                  <a:pt x="166" y="479"/>
                  <a:pt x="159" y="479"/>
                </a:cubicBezTo>
                <a:cubicBezTo>
                  <a:pt x="159" y="484"/>
                  <a:pt x="159" y="484"/>
                  <a:pt x="159" y="484"/>
                </a:cubicBezTo>
                <a:cubicBezTo>
                  <a:pt x="159" y="479"/>
                  <a:pt x="159" y="479"/>
                  <a:pt x="159" y="479"/>
                </a:cubicBezTo>
                <a:cubicBezTo>
                  <a:pt x="153" y="479"/>
                  <a:pt x="147" y="475"/>
                  <a:pt x="147" y="469"/>
                </a:cubicBezTo>
                <a:cubicBezTo>
                  <a:pt x="127" y="304"/>
                  <a:pt x="127" y="304"/>
                  <a:pt x="127" y="304"/>
                </a:cubicBezTo>
                <a:cubicBezTo>
                  <a:pt x="127" y="302"/>
                  <a:pt x="125" y="300"/>
                  <a:pt x="123" y="300"/>
                </a:cubicBezTo>
                <a:cubicBezTo>
                  <a:pt x="120" y="300"/>
                  <a:pt x="118" y="302"/>
                  <a:pt x="118" y="304"/>
                </a:cubicBezTo>
                <a:cubicBezTo>
                  <a:pt x="98" y="469"/>
                  <a:pt x="98" y="469"/>
                  <a:pt x="98" y="469"/>
                </a:cubicBezTo>
                <a:cubicBezTo>
                  <a:pt x="98" y="475"/>
                  <a:pt x="92" y="479"/>
                  <a:pt x="86" y="479"/>
                </a:cubicBezTo>
                <a:cubicBezTo>
                  <a:pt x="79" y="479"/>
                  <a:pt x="73" y="475"/>
                  <a:pt x="73" y="469"/>
                </a:cubicBezTo>
                <a:cubicBezTo>
                  <a:pt x="73" y="469"/>
                  <a:pt x="73" y="468"/>
                  <a:pt x="73" y="467"/>
                </a:cubicBezTo>
                <a:cubicBezTo>
                  <a:pt x="73" y="465"/>
                  <a:pt x="73" y="462"/>
                  <a:pt x="73" y="458"/>
                </a:cubicBezTo>
                <a:cubicBezTo>
                  <a:pt x="73" y="450"/>
                  <a:pt x="74" y="439"/>
                  <a:pt x="74" y="426"/>
                </a:cubicBezTo>
                <a:cubicBezTo>
                  <a:pt x="75" y="400"/>
                  <a:pt x="76" y="364"/>
                  <a:pt x="77" y="329"/>
                </a:cubicBezTo>
                <a:cubicBezTo>
                  <a:pt x="78" y="259"/>
                  <a:pt x="80" y="189"/>
                  <a:pt x="80" y="189"/>
                </a:cubicBezTo>
                <a:cubicBezTo>
                  <a:pt x="80" y="186"/>
                  <a:pt x="79" y="184"/>
                  <a:pt x="76" y="184"/>
                </a:cubicBezTo>
                <a:cubicBezTo>
                  <a:pt x="74" y="184"/>
                  <a:pt x="72" y="185"/>
                  <a:pt x="71" y="187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5"/>
                  <a:pt x="24" y="286"/>
                  <a:pt x="21" y="286"/>
                </a:cubicBezTo>
                <a:cubicBezTo>
                  <a:pt x="19" y="286"/>
                  <a:pt x="18" y="286"/>
                  <a:pt x="17" y="286"/>
                </a:cubicBezTo>
                <a:cubicBezTo>
                  <a:pt x="13" y="284"/>
                  <a:pt x="10" y="280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5"/>
                  <a:pt x="12" y="274"/>
                  <a:pt x="13" y="272"/>
                </a:cubicBezTo>
                <a:cubicBezTo>
                  <a:pt x="14" y="269"/>
                  <a:pt x="15" y="264"/>
                  <a:pt x="17" y="259"/>
                </a:cubicBezTo>
                <a:cubicBezTo>
                  <a:pt x="27" y="226"/>
                  <a:pt x="52" y="149"/>
                  <a:pt x="58" y="137"/>
                </a:cubicBezTo>
                <a:cubicBezTo>
                  <a:pt x="64" y="125"/>
                  <a:pt x="76" y="112"/>
                  <a:pt x="123" y="112"/>
                </a:cubicBezTo>
                <a:cubicBezTo>
                  <a:pt x="169" y="112"/>
                  <a:pt x="181" y="125"/>
                  <a:pt x="187" y="137"/>
                </a:cubicBezTo>
                <a:cubicBezTo>
                  <a:pt x="193" y="149"/>
                  <a:pt x="218" y="226"/>
                  <a:pt x="228" y="259"/>
                </a:cubicBezTo>
                <a:cubicBezTo>
                  <a:pt x="230" y="264"/>
                  <a:pt x="232" y="269"/>
                  <a:pt x="232" y="272"/>
                </a:cubicBezTo>
                <a:cubicBezTo>
                  <a:pt x="233" y="274"/>
                  <a:pt x="234" y="275"/>
                  <a:pt x="234" y="276"/>
                </a:cubicBezTo>
                <a:cubicBezTo>
                  <a:pt x="234" y="276"/>
                  <a:pt x="234" y="276"/>
                  <a:pt x="234" y="276"/>
                </a:cubicBezTo>
                <a:cubicBezTo>
                  <a:pt x="235" y="280"/>
                  <a:pt x="232" y="284"/>
                  <a:pt x="228" y="286"/>
                </a:cubicBezTo>
                <a:close/>
                <a:moveTo>
                  <a:pt x="123" y="92"/>
                </a:moveTo>
                <a:cubicBezTo>
                  <a:pt x="148" y="92"/>
                  <a:pt x="169" y="71"/>
                  <a:pt x="169" y="46"/>
                </a:cubicBezTo>
                <a:cubicBezTo>
                  <a:pt x="169" y="20"/>
                  <a:pt x="148" y="0"/>
                  <a:pt x="123" y="0"/>
                </a:cubicBezTo>
                <a:cubicBezTo>
                  <a:pt x="97" y="0"/>
                  <a:pt x="76" y="20"/>
                  <a:pt x="76" y="46"/>
                </a:cubicBezTo>
                <a:cubicBezTo>
                  <a:pt x="76" y="71"/>
                  <a:pt x="97" y="92"/>
                  <a:pt x="123" y="92"/>
                </a:cubicBezTo>
                <a:close/>
                <a:moveTo>
                  <a:pt x="123" y="9"/>
                </a:moveTo>
                <a:cubicBezTo>
                  <a:pt x="143" y="9"/>
                  <a:pt x="159" y="26"/>
                  <a:pt x="159" y="46"/>
                </a:cubicBezTo>
                <a:cubicBezTo>
                  <a:pt x="159" y="66"/>
                  <a:pt x="143" y="83"/>
                  <a:pt x="123" y="83"/>
                </a:cubicBezTo>
                <a:cubicBezTo>
                  <a:pt x="102" y="83"/>
                  <a:pt x="86" y="66"/>
                  <a:pt x="86" y="46"/>
                </a:cubicBezTo>
                <a:cubicBezTo>
                  <a:pt x="86" y="26"/>
                  <a:pt x="102" y="9"/>
                  <a:pt x="123" y="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3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58886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208-mashq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52400" y="1000135"/>
            <a:ext cx="8798560" cy="6278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Abdulla Qahhor. Muhabbat. Audiokitob &amp; Ahmad A'zam. Mansur dard &amp; Abdulla  Qahhor uy-muzeyi. Videofilm | Xurshid Davron kutubxon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4" y="1639207"/>
            <a:ext cx="2191386" cy="23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7254" y="4124961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 Qahhor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b="2378"/>
          <a:stretch/>
        </p:blipFill>
        <p:spPr bwMode="auto">
          <a:xfrm>
            <a:off x="4958966" y="1639207"/>
            <a:ext cx="2783840" cy="23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11937" y="4035942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“O‘g‘ri” hikoyasi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bdulla Qahhor - O'g'ri (hikoy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3820161"/>
            <a:ext cx="609600" cy="609600"/>
          </a:xfrm>
          <a:prstGeom prst="rect">
            <a:avLst/>
          </a:prstGeom>
        </p:spPr>
      </p:pic>
      <p:pic>
        <p:nvPicPr>
          <p:cNvPr id="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27" y="1953409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027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208-mashq.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52400" y="1000135"/>
            <a:ext cx="8798560" cy="6278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312" y="1673891"/>
            <a:ext cx="4389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 fe’llari: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titraydi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bukilib-bukilib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jovdiraydi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312" y="3472044"/>
            <a:ext cx="5700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Nutqiy faoliyat fe’llari: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qarg‘aydi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huradi, q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aqalaydi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1602772"/>
            <a:ext cx="2326640" cy="23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2280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209- mashq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03200" y="1000135"/>
            <a:ext cx="8788400" cy="7386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joylashtiring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4065"/>
              </p:ext>
            </p:extLst>
          </p:nvPr>
        </p:nvGraphicFramePr>
        <p:xfrm>
          <a:off x="304800" y="2044700"/>
          <a:ext cx="8432800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Nutqiy faoliyat fe’llari</a:t>
                      </a:r>
                      <a:endParaRPr lang="ru-RU" sz="24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b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Aqliy faoliyat fe’llari</a:t>
                      </a:r>
                      <a:endParaRPr lang="ru-RU" sz="24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</a:rPr>
                        <a:t>Jismoniy faoliyat fe’llari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</a:rPr>
                        <a:t>Holat fe’llari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62400" y="2075398"/>
            <a:ext cx="4124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chaqirmoq, tushuntirmoq ...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3355" y="2504322"/>
            <a:ext cx="4144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fahmlamoq, fikrlamoq ...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2080" y="2965987"/>
            <a:ext cx="380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qimirlatmoq, kiyintirmoq ... 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2560" y="3427652"/>
            <a:ext cx="3941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xo‘rsinmoq, g‘izillamoq ...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693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210-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480" y="940366"/>
            <a:ext cx="8625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so‘zimni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-da: —Ha! — deb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to‘ng‘illab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(Sh.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Xolmirzayev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4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Dadam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qo‘liga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chug‘urlatar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qiliqlariga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(Abdulla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382" y="3902908"/>
            <a:ext cx="759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Nutqiy faoliyat fe’llari: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to‘ng‘illab qo‘ydi, chug‘urlatar.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62" y="2979578"/>
            <a:ext cx="6890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 fe’llari: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eshitdi, suyar, zavq qilib, kular edi.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382" y="3441243"/>
            <a:ext cx="815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 faoliyat fe’llari: 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qaradi, ketish, qaytib kelib, olar.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737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210-mashq.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1062286"/>
            <a:ext cx="8625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gaplashdim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(P.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Latn-UZ" sz="24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4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Mirhaydar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arzim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,—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jonlanib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O‘ktam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480" y="2866588"/>
            <a:ext cx="709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Nutqiy faoliyat fe’llari: 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gaplashdim, murojaat etdi.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459" y="3496508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 fe’llari: 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jonlanib.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9692" y="2303753"/>
            <a:ext cx="1635760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142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7734</TotalTime>
  <Words>373</Words>
  <Application>Microsoft Office PowerPoint</Application>
  <PresentationFormat>Экран (16:9)</PresentationFormat>
  <Paragraphs>94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O‘ylab ko‘ring!</vt:lpstr>
      <vt:lpstr>1- topshiriq</vt:lpstr>
      <vt:lpstr>Bilib oling!</vt:lpstr>
      <vt:lpstr>208-mashq</vt:lpstr>
      <vt:lpstr>208-mashq.</vt:lpstr>
      <vt:lpstr>209- mashq </vt:lpstr>
      <vt:lpstr>210- mashq</vt:lpstr>
      <vt:lpstr>210-mashq.</vt:lpstr>
      <vt:lpstr>MUSTAHKAMLASH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738</cp:revision>
  <cp:lastPrinted>2020-08-26T14:49:45Z</cp:lastPrinted>
  <dcterms:created xsi:type="dcterms:W3CDTF">2020-04-11T16:25:36Z</dcterms:created>
  <dcterms:modified xsi:type="dcterms:W3CDTF">2020-11-03T05:21:44Z</dcterms:modified>
</cp:coreProperties>
</file>