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  <p:sldMasterId id="2147484191" r:id="rId7"/>
  </p:sldMasterIdLst>
  <p:notesMasterIdLst>
    <p:notesMasterId r:id="rId22"/>
  </p:notesMasterIdLst>
  <p:handoutMasterIdLst>
    <p:handoutMasterId r:id="rId23"/>
  </p:handoutMasterIdLst>
  <p:sldIdLst>
    <p:sldId id="409" r:id="rId8"/>
    <p:sldId id="514" r:id="rId9"/>
    <p:sldId id="512" r:id="rId10"/>
    <p:sldId id="513" r:id="rId11"/>
    <p:sldId id="504" r:id="rId12"/>
    <p:sldId id="505" r:id="rId13"/>
    <p:sldId id="506" r:id="rId14"/>
    <p:sldId id="509" r:id="rId15"/>
    <p:sldId id="497" r:id="rId16"/>
    <p:sldId id="507" r:id="rId17"/>
    <p:sldId id="508" r:id="rId18"/>
    <p:sldId id="511" r:id="rId19"/>
    <p:sldId id="510" r:id="rId20"/>
    <p:sldId id="432" r:id="rId21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6AB276"/>
    <a:srgbClr val="CC00CC"/>
    <a:srgbClr val="FF99FF"/>
    <a:srgbClr val="FFCCFF"/>
    <a:srgbClr val="66FF33"/>
    <a:srgbClr val="CCFFCC"/>
    <a:srgbClr val="FFFF9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2" autoAdjust="0"/>
  </p:normalViewPr>
  <p:slideViewPr>
    <p:cSldViewPr snapToGrid="0">
      <p:cViewPr varScale="1">
        <p:scale>
          <a:sx n="87" d="100"/>
          <a:sy n="87" d="100"/>
        </p:scale>
        <p:origin x="632" y="52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90B0A-58FA-404D-9501-9E704D5F3534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</dgm:pt>
    <dgm:pt modelId="{7814432F-E6FB-4C55-8F33-FFD472138C04}">
      <dgm:prSet phldrT="[Текст]"/>
      <dgm:spPr/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Lug‘aviy shakl yasovchilar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BF3938-9D5F-45D9-ABF2-31E869D04B7F}" type="parTrans" cxnId="{20FB8142-C5BB-4FEB-BEB1-30E37CF824FA}">
      <dgm:prSet/>
      <dgm:spPr/>
      <dgm:t>
        <a:bodyPr/>
        <a:lstStyle/>
        <a:p>
          <a:endParaRPr lang="ru-RU"/>
        </a:p>
      </dgm:t>
    </dgm:pt>
    <dgm:pt modelId="{FF021D70-B648-4B81-ABF5-E33F44257416}" type="sibTrans" cxnId="{20FB8142-C5BB-4FEB-BEB1-30E37CF824FA}">
      <dgm:prSet/>
      <dgm:spPr/>
      <dgm:t>
        <a:bodyPr/>
        <a:lstStyle/>
        <a:p>
          <a:endParaRPr lang="ru-RU"/>
        </a:p>
      </dgm:t>
    </dgm:pt>
    <dgm:pt modelId="{09725AC9-5308-463A-8AA2-8E0BA228F141}">
      <dgm:prSet phldrT="[Текст]"/>
      <dgm:spPr/>
      <dgm:t>
        <a:bodyPr/>
        <a:lstStyle/>
        <a:p>
          <a:r>
            <a:rPr lang="uz-Latn-UZ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Sintaktik shakl yasovchilar</a:t>
          </a:r>
          <a:endParaRPr lang="ru-RU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D6D1A-1CC7-44FA-9138-A5D400B5F834}" type="parTrans" cxnId="{7C2D0805-7AE4-4337-AE46-B6A413592719}">
      <dgm:prSet/>
      <dgm:spPr/>
      <dgm:t>
        <a:bodyPr/>
        <a:lstStyle/>
        <a:p>
          <a:endParaRPr lang="ru-RU"/>
        </a:p>
      </dgm:t>
    </dgm:pt>
    <dgm:pt modelId="{E467E248-B886-45F7-9FF8-2BBDD3829056}" type="sibTrans" cxnId="{7C2D0805-7AE4-4337-AE46-B6A413592719}">
      <dgm:prSet/>
      <dgm:spPr/>
      <dgm:t>
        <a:bodyPr/>
        <a:lstStyle/>
        <a:p>
          <a:endParaRPr lang="ru-RU"/>
        </a:p>
      </dgm:t>
    </dgm:pt>
    <dgm:pt modelId="{A65985D7-745E-401A-8D5C-1894A062C8D9}">
      <dgm:prSet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So‘z yasovchi qo‘shimchalar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67C9D-4074-4A2A-8B96-BA5AE1B6299B}" type="parTrans" cxnId="{9048662C-1712-4B81-8622-C3AB8AA72986}">
      <dgm:prSet/>
      <dgm:spPr/>
      <dgm:t>
        <a:bodyPr/>
        <a:lstStyle/>
        <a:p>
          <a:endParaRPr lang="ru-RU"/>
        </a:p>
      </dgm:t>
    </dgm:pt>
    <dgm:pt modelId="{3DFAD4F1-4A4C-40F0-9A95-0DB03F411C91}" type="sibTrans" cxnId="{9048662C-1712-4B81-8622-C3AB8AA72986}">
      <dgm:prSet/>
      <dgm:spPr/>
      <dgm:t>
        <a:bodyPr/>
        <a:lstStyle/>
        <a:p>
          <a:endParaRPr lang="ru-RU"/>
        </a:p>
      </dgm:t>
    </dgm:pt>
    <dgm:pt modelId="{90715EBB-E0E1-447B-B168-653DE11D94BF}" type="pres">
      <dgm:prSet presAssocID="{7BF90B0A-58FA-404D-9501-9E704D5F3534}" presName="Name0" presStyleCnt="0">
        <dgm:presLayoutVars>
          <dgm:dir/>
          <dgm:resizeHandles val="exact"/>
        </dgm:presLayoutVars>
      </dgm:prSet>
      <dgm:spPr/>
    </dgm:pt>
    <dgm:pt modelId="{C850E73B-6937-4498-BEEE-E3FA8CB4014A}" type="pres">
      <dgm:prSet presAssocID="{A65985D7-745E-401A-8D5C-1894A062C8D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F32A4-450B-4951-BB57-9DD330780EED}" type="pres">
      <dgm:prSet presAssocID="{3DFAD4F1-4A4C-40F0-9A95-0DB03F411C91}" presName="space" presStyleCnt="0"/>
      <dgm:spPr/>
    </dgm:pt>
    <dgm:pt modelId="{3ABB8746-36A6-4C0E-B43F-8B3049B26C3C}" type="pres">
      <dgm:prSet presAssocID="{7814432F-E6FB-4C55-8F33-FFD472138C0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A7ADA-49EB-4C95-8225-E704A9AA51B5}" type="pres">
      <dgm:prSet presAssocID="{FF021D70-B648-4B81-ABF5-E33F44257416}" presName="space" presStyleCnt="0"/>
      <dgm:spPr/>
    </dgm:pt>
    <dgm:pt modelId="{F43D1827-0DD6-42C4-860E-BE1FB147EBD5}" type="pres">
      <dgm:prSet presAssocID="{09725AC9-5308-463A-8AA2-8E0BA228F14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9F0C6-A477-42DF-AA14-4712E39876F8}" type="presOf" srcId="{7814432F-E6FB-4C55-8F33-FFD472138C04}" destId="{3ABB8746-36A6-4C0E-B43F-8B3049B26C3C}" srcOrd="0" destOrd="0" presId="urn:microsoft.com/office/officeart/2005/8/layout/venn3"/>
    <dgm:cxn modelId="{2C1F8333-0455-45AF-89C4-DC71F20DFC4A}" type="presOf" srcId="{09725AC9-5308-463A-8AA2-8E0BA228F141}" destId="{F43D1827-0DD6-42C4-860E-BE1FB147EBD5}" srcOrd="0" destOrd="0" presId="urn:microsoft.com/office/officeart/2005/8/layout/venn3"/>
    <dgm:cxn modelId="{20FB8142-C5BB-4FEB-BEB1-30E37CF824FA}" srcId="{7BF90B0A-58FA-404D-9501-9E704D5F3534}" destId="{7814432F-E6FB-4C55-8F33-FFD472138C04}" srcOrd="1" destOrd="0" parTransId="{E4BF3938-9D5F-45D9-ABF2-31E869D04B7F}" sibTransId="{FF021D70-B648-4B81-ABF5-E33F44257416}"/>
    <dgm:cxn modelId="{C60EFDDD-52EB-4534-8101-AC36CDF1E07A}" type="presOf" srcId="{A65985D7-745E-401A-8D5C-1894A062C8D9}" destId="{C850E73B-6937-4498-BEEE-E3FA8CB4014A}" srcOrd="0" destOrd="0" presId="urn:microsoft.com/office/officeart/2005/8/layout/venn3"/>
    <dgm:cxn modelId="{8B4FF6E4-1CFD-4CD1-9067-FC445F707E41}" type="presOf" srcId="{7BF90B0A-58FA-404D-9501-9E704D5F3534}" destId="{90715EBB-E0E1-447B-B168-653DE11D94BF}" srcOrd="0" destOrd="0" presId="urn:microsoft.com/office/officeart/2005/8/layout/venn3"/>
    <dgm:cxn modelId="{9048662C-1712-4B81-8622-C3AB8AA72986}" srcId="{7BF90B0A-58FA-404D-9501-9E704D5F3534}" destId="{A65985D7-745E-401A-8D5C-1894A062C8D9}" srcOrd="0" destOrd="0" parTransId="{D7D67C9D-4074-4A2A-8B96-BA5AE1B6299B}" sibTransId="{3DFAD4F1-4A4C-40F0-9A95-0DB03F411C91}"/>
    <dgm:cxn modelId="{7C2D0805-7AE4-4337-AE46-B6A413592719}" srcId="{7BF90B0A-58FA-404D-9501-9E704D5F3534}" destId="{09725AC9-5308-463A-8AA2-8E0BA228F141}" srcOrd="2" destOrd="0" parTransId="{1B4D6D1A-1CC7-44FA-9138-A5D400B5F834}" sibTransId="{E467E248-B886-45F7-9FF8-2BBDD3829056}"/>
    <dgm:cxn modelId="{9FB0DE3F-19D1-4FE1-A737-B50B2288A247}" type="presParOf" srcId="{90715EBB-E0E1-447B-B168-653DE11D94BF}" destId="{C850E73B-6937-4498-BEEE-E3FA8CB4014A}" srcOrd="0" destOrd="0" presId="urn:microsoft.com/office/officeart/2005/8/layout/venn3"/>
    <dgm:cxn modelId="{744A365B-7EFF-4538-8253-5BCEF04A6E2F}" type="presParOf" srcId="{90715EBB-E0E1-447B-B168-653DE11D94BF}" destId="{E5DF32A4-450B-4951-BB57-9DD330780EED}" srcOrd="1" destOrd="0" presId="urn:microsoft.com/office/officeart/2005/8/layout/venn3"/>
    <dgm:cxn modelId="{48840E9A-B6DF-4559-A1D9-8389FB94A468}" type="presParOf" srcId="{90715EBB-E0E1-447B-B168-653DE11D94BF}" destId="{3ABB8746-36A6-4C0E-B43F-8B3049B26C3C}" srcOrd="2" destOrd="0" presId="urn:microsoft.com/office/officeart/2005/8/layout/venn3"/>
    <dgm:cxn modelId="{602B2213-9A6A-4391-9A3D-CF46B1E4E67D}" type="presParOf" srcId="{90715EBB-E0E1-447B-B168-653DE11D94BF}" destId="{6A2A7ADA-49EB-4C95-8225-E704A9AA51B5}" srcOrd="3" destOrd="0" presId="urn:microsoft.com/office/officeart/2005/8/layout/venn3"/>
    <dgm:cxn modelId="{1FD57AF7-2DCE-4C6E-94F6-D5792129B40C}" type="presParOf" srcId="{90715EBB-E0E1-447B-B168-653DE11D94BF}" destId="{F43D1827-0DD6-42C4-860E-BE1FB147EBD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99F34F-2EE4-4F0E-8C32-75A351DCA6E5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CE4C34-A0B2-440B-AB6D-38219E4496F7}">
      <dgm:prSet phldrT="[Текст]" custT="1"/>
      <dgm:spPr>
        <a:xfrm>
          <a:off x="325755" y="212472"/>
          <a:ext cx="6182879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ko‘plik, kichraytirish-erkalash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7EE279D-786D-4AF4-98F8-BFA9E8481B68}" type="parTrans" cxnId="{2F9752F0-A4E4-4AAC-B8FC-ACE514332F6A}">
      <dgm:prSet/>
      <dgm:spPr/>
      <dgm:t>
        <a:bodyPr/>
        <a:lstStyle/>
        <a:p>
          <a:endParaRPr lang="ru-RU"/>
        </a:p>
      </dgm:t>
    </dgm:pt>
    <dgm:pt modelId="{ED509958-4C5B-41C6-BE34-2A2EE12C8A8A}" type="sibTrans" cxnId="{2F9752F0-A4E4-4AAC-B8FC-ACE514332F6A}">
      <dgm:prSet/>
      <dgm:spPr>
        <a:xfrm>
          <a:off x="-4561288" y="-699383"/>
          <a:ext cx="5433557" cy="5433557"/>
        </a:xfrm>
      </dgm:spPr>
      <dgm:t>
        <a:bodyPr/>
        <a:lstStyle/>
        <a:p>
          <a:endParaRPr lang="ru-RU"/>
        </a:p>
      </dgm:t>
    </dgm:pt>
    <dgm:pt modelId="{CA42A3C9-9FB0-4736-9039-F178CD876EBB}">
      <dgm:prSet phldrT="[Текст]" custT="1"/>
      <dgm:spPr>
        <a:xfrm>
          <a:off x="675168" y="2760441"/>
          <a:ext cx="5833466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bo‘lishsizlik va nisbat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25822A-6B86-4AA1-932D-841D1B56A5D7}" type="parTrans" cxnId="{34B32D01-6F6F-4421-A178-17175B4B132D}">
      <dgm:prSet/>
      <dgm:spPr/>
      <dgm:t>
        <a:bodyPr/>
        <a:lstStyle/>
        <a:p>
          <a:endParaRPr lang="ru-RU"/>
        </a:p>
      </dgm:t>
    </dgm:pt>
    <dgm:pt modelId="{F08F6B72-E09C-4E79-96B3-C791A4142A09}" type="sibTrans" cxnId="{34B32D01-6F6F-4421-A178-17175B4B132D}">
      <dgm:prSet/>
      <dgm:spPr/>
      <dgm:t>
        <a:bodyPr/>
        <a:lstStyle/>
        <a:p>
          <a:endParaRPr lang="ru-RU"/>
        </a:p>
      </dgm:t>
    </dgm:pt>
    <dgm:pt modelId="{F96284D3-53DF-4407-9AD6-7DB65289FC41}">
      <dgm:prSet phldrT="[Текст]" custT="1"/>
      <dgm:spPr>
        <a:xfrm>
          <a:off x="325755" y="3397535"/>
          <a:ext cx="6182879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fe’lning vazifa shakllari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2C0AF19-9195-434F-B9F9-0E6A2D86AA59}" type="parTrans" cxnId="{12C866C8-B4BE-46FE-8605-C550F66F7D42}">
      <dgm:prSet/>
      <dgm:spPr/>
      <dgm:t>
        <a:bodyPr/>
        <a:lstStyle/>
        <a:p>
          <a:endParaRPr lang="ru-RU"/>
        </a:p>
      </dgm:t>
    </dgm:pt>
    <dgm:pt modelId="{5F86B74B-6753-4E18-8B64-E31432CF09F2}" type="sibTrans" cxnId="{12C866C8-B4BE-46FE-8605-C550F66F7D42}">
      <dgm:prSet/>
      <dgm:spPr/>
      <dgm:t>
        <a:bodyPr/>
        <a:lstStyle/>
        <a:p>
          <a:endParaRPr lang="ru-RU"/>
        </a:p>
      </dgm:t>
    </dgm:pt>
    <dgm:pt modelId="{EF00C7A7-7946-401E-BB1D-91FC52004A6A}">
      <dgm:prSet custT="1"/>
      <dgm:spPr>
        <a:xfrm>
          <a:off x="675168" y="849565"/>
          <a:ext cx="5833466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qarashlilik, o‘rin-joyga xoslik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49C13B-88FD-4A62-B9E1-E4956FF00B73}" type="parTrans" cxnId="{078E866A-5525-4AB9-83FA-559F9BB643E4}">
      <dgm:prSet/>
      <dgm:spPr/>
      <dgm:t>
        <a:bodyPr/>
        <a:lstStyle/>
        <a:p>
          <a:endParaRPr lang="ru-RU"/>
        </a:p>
      </dgm:t>
    </dgm:pt>
    <dgm:pt modelId="{5B5377B1-6503-4E50-8FFA-5A354CF9BEC8}" type="sibTrans" cxnId="{078E866A-5525-4AB9-83FA-559F9BB643E4}">
      <dgm:prSet/>
      <dgm:spPr/>
      <dgm:t>
        <a:bodyPr/>
        <a:lstStyle/>
        <a:p>
          <a:endParaRPr lang="ru-RU"/>
        </a:p>
      </dgm:t>
    </dgm:pt>
    <dgm:pt modelId="{78999B62-6C5F-418A-A235-358F2259FE1B}">
      <dgm:prSet custT="1"/>
      <dgm:spPr>
        <a:xfrm>
          <a:off x="834945" y="1486658"/>
          <a:ext cx="5673688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sonning ma’noviy guruhlari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8BD53B5-C03F-4696-B5E7-283E7FF3E4A6}" type="parTrans" cxnId="{EAC23CC2-1996-4E71-A092-87B3D3057ECD}">
      <dgm:prSet/>
      <dgm:spPr/>
      <dgm:t>
        <a:bodyPr/>
        <a:lstStyle/>
        <a:p>
          <a:endParaRPr lang="ru-RU"/>
        </a:p>
      </dgm:t>
    </dgm:pt>
    <dgm:pt modelId="{BE886BBC-B818-43CE-BFA9-900EF9E47245}" type="sibTrans" cxnId="{EAC23CC2-1996-4E71-A092-87B3D3057ECD}">
      <dgm:prSet/>
      <dgm:spPr/>
      <dgm:t>
        <a:bodyPr/>
        <a:lstStyle/>
        <a:p>
          <a:endParaRPr lang="ru-RU"/>
        </a:p>
      </dgm:t>
    </dgm:pt>
    <dgm:pt modelId="{B11EC5D3-6948-463C-A76D-16C96BB4A048}">
      <dgm:prSet custT="1"/>
      <dgm:spPr>
        <a:xfrm>
          <a:off x="834945" y="2123348"/>
          <a:ext cx="5673688" cy="424782"/>
        </a:xfrm>
      </dgm:spPr>
      <dgm:t>
        <a:bodyPr/>
        <a:lstStyle/>
        <a:p>
          <a:r>
            <a:rPr lang="uz-Latn-UZ" sz="2400" b="1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sifat va ravish darajalari</a:t>
          </a:r>
          <a:endParaRPr lang="ru-RU" sz="2400" b="1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3673BA5-A7F9-4703-A7C5-92D669F09719}" type="parTrans" cxnId="{3980C684-0DF3-4387-BB85-19785FC1E735}">
      <dgm:prSet/>
      <dgm:spPr/>
      <dgm:t>
        <a:bodyPr/>
        <a:lstStyle/>
        <a:p>
          <a:endParaRPr lang="ru-RU"/>
        </a:p>
      </dgm:t>
    </dgm:pt>
    <dgm:pt modelId="{77B71DE6-A761-467C-8E10-15A7BE4A2AC0}" type="sibTrans" cxnId="{3980C684-0DF3-4387-BB85-19785FC1E735}">
      <dgm:prSet/>
      <dgm:spPr/>
      <dgm:t>
        <a:bodyPr/>
        <a:lstStyle/>
        <a:p>
          <a:endParaRPr lang="ru-RU"/>
        </a:p>
      </dgm:t>
    </dgm:pt>
    <dgm:pt modelId="{7F5B8B42-F6E2-4ED8-9216-C749C6BCA7E4}" type="pres">
      <dgm:prSet presAssocID="{E999F34F-2EE4-4F0E-8C32-75A351DCA6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F8CE6F-B912-4997-8359-155E2798DAD3}" type="pres">
      <dgm:prSet presAssocID="{E999F34F-2EE4-4F0E-8C32-75A351DCA6E5}" presName="Name1" presStyleCnt="0"/>
      <dgm:spPr/>
      <dgm:t>
        <a:bodyPr/>
        <a:lstStyle/>
        <a:p>
          <a:endParaRPr lang="ru-RU"/>
        </a:p>
      </dgm:t>
    </dgm:pt>
    <dgm:pt modelId="{70257F23-9478-44A7-A011-A8573D640BC4}" type="pres">
      <dgm:prSet presAssocID="{E999F34F-2EE4-4F0E-8C32-75A351DCA6E5}" presName="cycle" presStyleCnt="0"/>
      <dgm:spPr/>
      <dgm:t>
        <a:bodyPr/>
        <a:lstStyle/>
        <a:p>
          <a:endParaRPr lang="ru-RU"/>
        </a:p>
      </dgm:t>
    </dgm:pt>
    <dgm:pt modelId="{D50E919C-E504-4322-A443-F3A0F73373E2}" type="pres">
      <dgm:prSet presAssocID="{E999F34F-2EE4-4F0E-8C32-75A351DCA6E5}" presName="srcNode" presStyleLbl="node1" presStyleIdx="0" presStyleCnt="6"/>
      <dgm:spPr/>
      <dgm:t>
        <a:bodyPr/>
        <a:lstStyle/>
        <a:p>
          <a:endParaRPr lang="ru-RU"/>
        </a:p>
      </dgm:t>
    </dgm:pt>
    <dgm:pt modelId="{18AB554F-0103-4BE3-98E5-06FAA676AB0D}" type="pres">
      <dgm:prSet presAssocID="{E999F34F-2EE4-4F0E-8C32-75A351DCA6E5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398"/>
          </a:avLst>
        </a:prstGeom>
      </dgm:spPr>
      <dgm:t>
        <a:bodyPr/>
        <a:lstStyle/>
        <a:p>
          <a:endParaRPr lang="ru-RU"/>
        </a:p>
      </dgm:t>
    </dgm:pt>
    <dgm:pt modelId="{D65E79F9-D750-4E18-A3E8-082891658216}" type="pres">
      <dgm:prSet presAssocID="{E999F34F-2EE4-4F0E-8C32-75A351DCA6E5}" presName="extraNode" presStyleLbl="node1" presStyleIdx="0" presStyleCnt="6"/>
      <dgm:spPr/>
      <dgm:t>
        <a:bodyPr/>
        <a:lstStyle/>
        <a:p>
          <a:endParaRPr lang="ru-RU"/>
        </a:p>
      </dgm:t>
    </dgm:pt>
    <dgm:pt modelId="{8269C16E-0A5E-4CFD-9471-CE3E03D12630}" type="pres">
      <dgm:prSet presAssocID="{E999F34F-2EE4-4F0E-8C32-75A351DCA6E5}" presName="dstNode" presStyleLbl="node1" presStyleIdx="0" presStyleCnt="6"/>
      <dgm:spPr/>
      <dgm:t>
        <a:bodyPr/>
        <a:lstStyle/>
        <a:p>
          <a:endParaRPr lang="ru-RU"/>
        </a:p>
      </dgm:t>
    </dgm:pt>
    <dgm:pt modelId="{FF66E4AC-1DA3-4929-8A23-AE6F82DE9C83}" type="pres">
      <dgm:prSet presAssocID="{D7CE4C34-A0B2-440B-AB6D-38219E4496F7}" presName="text_1" presStyleLbl="node1" presStyleIdx="0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FDD5560-439A-484C-96A2-2F984E7D7EE2}" type="pres">
      <dgm:prSet presAssocID="{D7CE4C34-A0B2-440B-AB6D-38219E4496F7}" presName="accent_1" presStyleCnt="0"/>
      <dgm:spPr/>
      <dgm:t>
        <a:bodyPr/>
        <a:lstStyle/>
        <a:p>
          <a:endParaRPr lang="ru-RU"/>
        </a:p>
      </dgm:t>
    </dgm:pt>
    <dgm:pt modelId="{0A4728CA-6FB2-4FAD-A249-6635BB61ACDE}" type="pres">
      <dgm:prSet presAssocID="{D7CE4C34-A0B2-440B-AB6D-38219E4496F7}" presName="accentRepeatNode" presStyleLbl="solidFgAcc1" presStyleIdx="0" presStyleCnt="6"/>
      <dgm:spPr>
        <a:xfrm>
          <a:off x="60266" y="159374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CAF49AB9-97D1-42EB-81B5-BE259E717608}" type="pres">
      <dgm:prSet presAssocID="{EF00C7A7-7946-401E-BB1D-91FC52004A6A}" presName="text_2" presStyleLbl="node1" presStyleIdx="1" presStyleCnt="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F8DC82F-60F1-4C3B-BBB5-726782EE8052}" type="pres">
      <dgm:prSet presAssocID="{EF00C7A7-7946-401E-BB1D-91FC52004A6A}" presName="accent_2" presStyleCnt="0"/>
      <dgm:spPr/>
      <dgm:t>
        <a:bodyPr/>
        <a:lstStyle/>
        <a:p>
          <a:endParaRPr lang="ru-RU"/>
        </a:p>
      </dgm:t>
    </dgm:pt>
    <dgm:pt modelId="{2D3248A8-90EB-4028-9BF8-FE2012462538}" type="pres">
      <dgm:prSet presAssocID="{EF00C7A7-7946-401E-BB1D-91FC52004A6A}" presName="accentRepeatNode" presStyleLbl="solidFgAcc1" presStyleIdx="1" presStyleCnt="6"/>
      <dgm:spPr>
        <a:xfrm>
          <a:off x="409679" y="796467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4207334C-792B-47BC-BB97-A29D6C42C280}" type="pres">
      <dgm:prSet presAssocID="{78999B62-6C5F-418A-A235-358F2259FE1B}" presName="text_3" presStyleLbl="node1" presStyleIdx="2" presStyleCnt="6" custScaleX="100424" custLinFactNeighborX="669" custLinFactNeighborY="239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6879AA-EC13-40AD-A126-074C636DF23B}" type="pres">
      <dgm:prSet presAssocID="{78999B62-6C5F-418A-A235-358F2259FE1B}" presName="accent_3" presStyleCnt="0"/>
      <dgm:spPr/>
      <dgm:t>
        <a:bodyPr/>
        <a:lstStyle/>
        <a:p>
          <a:endParaRPr lang="ru-RU"/>
        </a:p>
      </dgm:t>
    </dgm:pt>
    <dgm:pt modelId="{352EE546-484B-4490-BC1E-35BCE706FB89}" type="pres">
      <dgm:prSet presAssocID="{78999B62-6C5F-418A-A235-358F2259FE1B}" presName="accentRepeatNode" presStyleLbl="solidFgAcc1" presStyleIdx="2" presStyleCnt="6" custLinFactNeighborX="-24875" custLinFactNeighborY="-1913"/>
      <dgm:spPr>
        <a:xfrm>
          <a:off x="569456" y="1433560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3E11CBD5-58D2-43FB-8C63-D4ECEB81C9B4}" type="pres">
      <dgm:prSet presAssocID="{B11EC5D3-6948-463C-A76D-16C96BB4A048}" presName="text_4" presStyleLbl="node1" presStyleIdx="3" presStyleCnt="6" custScaleX="10199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5896E00-D58D-457F-9F00-D135E45F76A0}" type="pres">
      <dgm:prSet presAssocID="{B11EC5D3-6948-463C-A76D-16C96BB4A048}" presName="accent_4" presStyleCnt="0"/>
      <dgm:spPr/>
      <dgm:t>
        <a:bodyPr/>
        <a:lstStyle/>
        <a:p>
          <a:endParaRPr lang="ru-RU"/>
        </a:p>
      </dgm:t>
    </dgm:pt>
    <dgm:pt modelId="{BD99CC64-418A-492B-A697-DC18518BC29C}" type="pres">
      <dgm:prSet presAssocID="{B11EC5D3-6948-463C-A76D-16C96BB4A048}" presName="accentRepeatNode" presStyleLbl="solidFgAcc1" presStyleIdx="3" presStyleCnt="6" custLinFactNeighborX="-19134"/>
      <dgm:spPr>
        <a:xfrm>
          <a:off x="569456" y="2070250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04A48417-0903-4FA5-A755-01021E2E8999}" type="pres">
      <dgm:prSet presAssocID="{CA42A3C9-9FB0-4736-9039-F178CD876EBB}" presName="text_5" presStyleLbl="node1" presStyleIdx="4" presStyleCnt="6" custScaleX="1015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DAE4EBD-4921-420F-A689-CB0749A52DA0}" type="pres">
      <dgm:prSet presAssocID="{CA42A3C9-9FB0-4736-9039-F178CD876EBB}" presName="accent_5" presStyleCnt="0"/>
      <dgm:spPr/>
      <dgm:t>
        <a:bodyPr/>
        <a:lstStyle/>
        <a:p>
          <a:endParaRPr lang="ru-RU"/>
        </a:p>
      </dgm:t>
    </dgm:pt>
    <dgm:pt modelId="{6303AAB6-B127-44B9-9532-94A07395EDA1}" type="pres">
      <dgm:prSet presAssocID="{CA42A3C9-9FB0-4736-9039-F178CD876EBB}" presName="accentRepeatNode" presStyleLbl="solidFgAcc1" presStyleIdx="4" presStyleCnt="6" custLinFactNeighborX="-11481"/>
      <dgm:spPr>
        <a:xfrm>
          <a:off x="409679" y="2707344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3A72A736-9124-4EC1-B2DB-C621A652627A}" type="pres">
      <dgm:prSet presAssocID="{F96284D3-53DF-4407-9AD6-7DB65289FC41}" presName="text_6" presStyleLbl="node1" presStyleIdx="5" presStyleCnt="6" custScaleX="10202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DD934A-7AD4-46F7-81ED-91863DAFED9C}" type="pres">
      <dgm:prSet presAssocID="{F96284D3-53DF-4407-9AD6-7DB65289FC41}" presName="accent_6" presStyleCnt="0"/>
      <dgm:spPr/>
      <dgm:t>
        <a:bodyPr/>
        <a:lstStyle/>
        <a:p>
          <a:endParaRPr lang="ru-RU"/>
        </a:p>
      </dgm:t>
    </dgm:pt>
    <dgm:pt modelId="{C4F86DFC-C99A-4361-801A-063B38DF5FC7}" type="pres">
      <dgm:prSet presAssocID="{F96284D3-53DF-4407-9AD6-7DB65289FC41}" presName="accentRepeatNode" presStyleLbl="solidFgAcc1" presStyleIdx="5" presStyleCnt="6"/>
      <dgm:spPr>
        <a:xfrm>
          <a:off x="60266" y="3344437"/>
          <a:ext cx="530978" cy="530978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2F9752F0-A4E4-4AAC-B8FC-ACE514332F6A}" srcId="{E999F34F-2EE4-4F0E-8C32-75A351DCA6E5}" destId="{D7CE4C34-A0B2-440B-AB6D-38219E4496F7}" srcOrd="0" destOrd="0" parTransId="{17EE279D-786D-4AF4-98F8-BFA9E8481B68}" sibTransId="{ED509958-4C5B-41C6-BE34-2A2EE12C8A8A}"/>
    <dgm:cxn modelId="{E3DAA5A2-B8ED-4E78-94FD-BA5FC9C45D4B}" type="presOf" srcId="{CA42A3C9-9FB0-4736-9039-F178CD876EBB}" destId="{04A48417-0903-4FA5-A755-01021E2E8999}" srcOrd="0" destOrd="0" presId="urn:microsoft.com/office/officeart/2008/layout/VerticalCurvedList"/>
    <dgm:cxn modelId="{078E866A-5525-4AB9-83FA-559F9BB643E4}" srcId="{E999F34F-2EE4-4F0E-8C32-75A351DCA6E5}" destId="{EF00C7A7-7946-401E-BB1D-91FC52004A6A}" srcOrd="1" destOrd="0" parTransId="{9249C13B-88FD-4A62-B9E1-E4956FF00B73}" sibTransId="{5B5377B1-6503-4E50-8FFA-5A354CF9BEC8}"/>
    <dgm:cxn modelId="{3980C684-0DF3-4387-BB85-19785FC1E735}" srcId="{E999F34F-2EE4-4F0E-8C32-75A351DCA6E5}" destId="{B11EC5D3-6948-463C-A76D-16C96BB4A048}" srcOrd="3" destOrd="0" parTransId="{13673BA5-A7F9-4703-A7C5-92D669F09719}" sibTransId="{77B71DE6-A761-467C-8E10-15A7BE4A2AC0}"/>
    <dgm:cxn modelId="{12C866C8-B4BE-46FE-8605-C550F66F7D42}" srcId="{E999F34F-2EE4-4F0E-8C32-75A351DCA6E5}" destId="{F96284D3-53DF-4407-9AD6-7DB65289FC41}" srcOrd="5" destOrd="0" parTransId="{B2C0AF19-9195-434F-B9F9-0E6A2D86AA59}" sibTransId="{5F86B74B-6753-4E18-8B64-E31432CF09F2}"/>
    <dgm:cxn modelId="{483A75C9-EEE3-4513-AF01-725930C15A6A}" type="presOf" srcId="{EF00C7A7-7946-401E-BB1D-91FC52004A6A}" destId="{CAF49AB9-97D1-42EB-81B5-BE259E717608}" srcOrd="0" destOrd="0" presId="urn:microsoft.com/office/officeart/2008/layout/VerticalCurvedList"/>
    <dgm:cxn modelId="{EAC23CC2-1996-4E71-A092-87B3D3057ECD}" srcId="{E999F34F-2EE4-4F0E-8C32-75A351DCA6E5}" destId="{78999B62-6C5F-418A-A235-358F2259FE1B}" srcOrd="2" destOrd="0" parTransId="{D8BD53B5-C03F-4696-B5E7-283E7FF3E4A6}" sibTransId="{BE886BBC-B818-43CE-BFA9-900EF9E47245}"/>
    <dgm:cxn modelId="{08BC24FF-EE4A-44F4-8541-6651C8B21337}" type="presOf" srcId="{E999F34F-2EE4-4F0E-8C32-75A351DCA6E5}" destId="{7F5B8B42-F6E2-4ED8-9216-C749C6BCA7E4}" srcOrd="0" destOrd="0" presId="urn:microsoft.com/office/officeart/2008/layout/VerticalCurvedList"/>
    <dgm:cxn modelId="{35CF5B5F-7FF3-48AE-9525-A93785FD431C}" type="presOf" srcId="{D7CE4C34-A0B2-440B-AB6D-38219E4496F7}" destId="{FF66E4AC-1DA3-4929-8A23-AE6F82DE9C83}" srcOrd="0" destOrd="0" presId="urn:microsoft.com/office/officeart/2008/layout/VerticalCurvedList"/>
    <dgm:cxn modelId="{50345EA6-5DD0-43EB-9314-2E279FEF4640}" type="presOf" srcId="{78999B62-6C5F-418A-A235-358F2259FE1B}" destId="{4207334C-792B-47BC-BB97-A29D6C42C280}" srcOrd="0" destOrd="0" presId="urn:microsoft.com/office/officeart/2008/layout/VerticalCurvedList"/>
    <dgm:cxn modelId="{4CD80C10-3B88-41A4-871F-C35BB0C46F10}" type="presOf" srcId="{ED509958-4C5B-41C6-BE34-2A2EE12C8A8A}" destId="{18AB554F-0103-4BE3-98E5-06FAA676AB0D}" srcOrd="0" destOrd="0" presId="urn:microsoft.com/office/officeart/2008/layout/VerticalCurvedList"/>
    <dgm:cxn modelId="{0F815AA2-7772-4DCC-A75D-EE388A6A6171}" type="presOf" srcId="{F96284D3-53DF-4407-9AD6-7DB65289FC41}" destId="{3A72A736-9124-4EC1-B2DB-C621A652627A}" srcOrd="0" destOrd="0" presId="urn:microsoft.com/office/officeart/2008/layout/VerticalCurvedList"/>
    <dgm:cxn modelId="{CA02F344-C978-4B22-8B65-FA9D561CC68E}" type="presOf" srcId="{B11EC5D3-6948-463C-A76D-16C96BB4A048}" destId="{3E11CBD5-58D2-43FB-8C63-D4ECEB81C9B4}" srcOrd="0" destOrd="0" presId="urn:microsoft.com/office/officeart/2008/layout/VerticalCurvedList"/>
    <dgm:cxn modelId="{34B32D01-6F6F-4421-A178-17175B4B132D}" srcId="{E999F34F-2EE4-4F0E-8C32-75A351DCA6E5}" destId="{CA42A3C9-9FB0-4736-9039-F178CD876EBB}" srcOrd="4" destOrd="0" parTransId="{7D25822A-6B86-4AA1-932D-841D1B56A5D7}" sibTransId="{F08F6B72-E09C-4E79-96B3-C791A4142A09}"/>
    <dgm:cxn modelId="{FFD61BE4-D588-4DAF-8E5F-DD2BD31EFB9D}" type="presParOf" srcId="{7F5B8B42-F6E2-4ED8-9216-C749C6BCA7E4}" destId="{5FF8CE6F-B912-4997-8359-155E2798DAD3}" srcOrd="0" destOrd="0" presId="urn:microsoft.com/office/officeart/2008/layout/VerticalCurvedList"/>
    <dgm:cxn modelId="{EFBD6BB6-624C-45AE-A8E6-1481358B86E4}" type="presParOf" srcId="{5FF8CE6F-B912-4997-8359-155E2798DAD3}" destId="{70257F23-9478-44A7-A011-A8573D640BC4}" srcOrd="0" destOrd="0" presId="urn:microsoft.com/office/officeart/2008/layout/VerticalCurvedList"/>
    <dgm:cxn modelId="{7DC2EA4A-1F46-4262-99AD-61791E901AA7}" type="presParOf" srcId="{70257F23-9478-44A7-A011-A8573D640BC4}" destId="{D50E919C-E504-4322-A443-F3A0F73373E2}" srcOrd="0" destOrd="0" presId="urn:microsoft.com/office/officeart/2008/layout/VerticalCurvedList"/>
    <dgm:cxn modelId="{98B42DD0-5D80-4FBD-A626-5914CFB08D8F}" type="presParOf" srcId="{70257F23-9478-44A7-A011-A8573D640BC4}" destId="{18AB554F-0103-4BE3-98E5-06FAA676AB0D}" srcOrd="1" destOrd="0" presId="urn:microsoft.com/office/officeart/2008/layout/VerticalCurvedList"/>
    <dgm:cxn modelId="{4B58BEC5-3431-474E-BD5C-E5826A3A7B63}" type="presParOf" srcId="{70257F23-9478-44A7-A011-A8573D640BC4}" destId="{D65E79F9-D750-4E18-A3E8-082891658216}" srcOrd="2" destOrd="0" presId="urn:microsoft.com/office/officeart/2008/layout/VerticalCurvedList"/>
    <dgm:cxn modelId="{EE94DC23-78AC-4B3F-9502-0F1A4DCD2FC7}" type="presParOf" srcId="{70257F23-9478-44A7-A011-A8573D640BC4}" destId="{8269C16E-0A5E-4CFD-9471-CE3E03D12630}" srcOrd="3" destOrd="0" presId="urn:microsoft.com/office/officeart/2008/layout/VerticalCurvedList"/>
    <dgm:cxn modelId="{94BFDADA-CCFF-458F-975F-BED873068A5D}" type="presParOf" srcId="{5FF8CE6F-B912-4997-8359-155E2798DAD3}" destId="{FF66E4AC-1DA3-4929-8A23-AE6F82DE9C83}" srcOrd="1" destOrd="0" presId="urn:microsoft.com/office/officeart/2008/layout/VerticalCurvedList"/>
    <dgm:cxn modelId="{546AB0C1-2A15-4902-9E8A-9429B068D2FE}" type="presParOf" srcId="{5FF8CE6F-B912-4997-8359-155E2798DAD3}" destId="{FFDD5560-439A-484C-96A2-2F984E7D7EE2}" srcOrd="2" destOrd="0" presId="urn:microsoft.com/office/officeart/2008/layout/VerticalCurvedList"/>
    <dgm:cxn modelId="{24F3B74A-219B-4E45-BEF1-F7E5A7F218B2}" type="presParOf" srcId="{FFDD5560-439A-484C-96A2-2F984E7D7EE2}" destId="{0A4728CA-6FB2-4FAD-A249-6635BB61ACDE}" srcOrd="0" destOrd="0" presId="urn:microsoft.com/office/officeart/2008/layout/VerticalCurvedList"/>
    <dgm:cxn modelId="{1CDF09EA-E160-47EB-8175-277E44BB553C}" type="presParOf" srcId="{5FF8CE6F-B912-4997-8359-155E2798DAD3}" destId="{CAF49AB9-97D1-42EB-81B5-BE259E717608}" srcOrd="3" destOrd="0" presId="urn:microsoft.com/office/officeart/2008/layout/VerticalCurvedList"/>
    <dgm:cxn modelId="{468DB2A6-9634-4208-A629-35969C116893}" type="presParOf" srcId="{5FF8CE6F-B912-4997-8359-155E2798DAD3}" destId="{6F8DC82F-60F1-4C3B-BBB5-726782EE8052}" srcOrd="4" destOrd="0" presId="urn:microsoft.com/office/officeart/2008/layout/VerticalCurvedList"/>
    <dgm:cxn modelId="{DA20AF41-39AE-45C0-AD1C-17EDCCE131E9}" type="presParOf" srcId="{6F8DC82F-60F1-4C3B-BBB5-726782EE8052}" destId="{2D3248A8-90EB-4028-9BF8-FE2012462538}" srcOrd="0" destOrd="0" presId="urn:microsoft.com/office/officeart/2008/layout/VerticalCurvedList"/>
    <dgm:cxn modelId="{92AB7A83-B1B0-49F5-B019-948784944B31}" type="presParOf" srcId="{5FF8CE6F-B912-4997-8359-155E2798DAD3}" destId="{4207334C-792B-47BC-BB97-A29D6C42C280}" srcOrd="5" destOrd="0" presId="urn:microsoft.com/office/officeart/2008/layout/VerticalCurvedList"/>
    <dgm:cxn modelId="{E396B031-9663-4012-AF55-E05B61586FAA}" type="presParOf" srcId="{5FF8CE6F-B912-4997-8359-155E2798DAD3}" destId="{4A6879AA-EC13-40AD-A126-074C636DF23B}" srcOrd="6" destOrd="0" presId="urn:microsoft.com/office/officeart/2008/layout/VerticalCurvedList"/>
    <dgm:cxn modelId="{B16C1743-59C3-4507-87C0-13F9C2FF492E}" type="presParOf" srcId="{4A6879AA-EC13-40AD-A126-074C636DF23B}" destId="{352EE546-484B-4490-BC1E-35BCE706FB89}" srcOrd="0" destOrd="0" presId="urn:microsoft.com/office/officeart/2008/layout/VerticalCurvedList"/>
    <dgm:cxn modelId="{6EA750AB-8A8F-46AC-A6C3-61C102517463}" type="presParOf" srcId="{5FF8CE6F-B912-4997-8359-155E2798DAD3}" destId="{3E11CBD5-58D2-43FB-8C63-D4ECEB81C9B4}" srcOrd="7" destOrd="0" presId="urn:microsoft.com/office/officeart/2008/layout/VerticalCurvedList"/>
    <dgm:cxn modelId="{C3CC9E70-E9A8-47E5-9C62-7F590BE9CF7A}" type="presParOf" srcId="{5FF8CE6F-B912-4997-8359-155E2798DAD3}" destId="{65896E00-D58D-457F-9F00-D135E45F76A0}" srcOrd="8" destOrd="0" presId="urn:microsoft.com/office/officeart/2008/layout/VerticalCurvedList"/>
    <dgm:cxn modelId="{56288D53-11FB-45CD-AE5B-747210422E37}" type="presParOf" srcId="{65896E00-D58D-457F-9F00-D135E45F76A0}" destId="{BD99CC64-418A-492B-A697-DC18518BC29C}" srcOrd="0" destOrd="0" presId="urn:microsoft.com/office/officeart/2008/layout/VerticalCurvedList"/>
    <dgm:cxn modelId="{2C73B212-9152-4396-A69C-15346D826E41}" type="presParOf" srcId="{5FF8CE6F-B912-4997-8359-155E2798DAD3}" destId="{04A48417-0903-4FA5-A755-01021E2E8999}" srcOrd="9" destOrd="0" presId="urn:microsoft.com/office/officeart/2008/layout/VerticalCurvedList"/>
    <dgm:cxn modelId="{E51B8612-5EBA-42C1-9EA5-33B4F3E26953}" type="presParOf" srcId="{5FF8CE6F-B912-4997-8359-155E2798DAD3}" destId="{6DAE4EBD-4921-420F-A689-CB0749A52DA0}" srcOrd="10" destOrd="0" presId="urn:microsoft.com/office/officeart/2008/layout/VerticalCurvedList"/>
    <dgm:cxn modelId="{72F42A99-2465-4DC4-90D4-849ECEC8EAD9}" type="presParOf" srcId="{6DAE4EBD-4921-420F-A689-CB0749A52DA0}" destId="{6303AAB6-B127-44B9-9532-94A07395EDA1}" srcOrd="0" destOrd="0" presId="urn:microsoft.com/office/officeart/2008/layout/VerticalCurvedList"/>
    <dgm:cxn modelId="{5C1E8964-7446-47F4-9B79-3B452D02B5EC}" type="presParOf" srcId="{5FF8CE6F-B912-4997-8359-155E2798DAD3}" destId="{3A72A736-9124-4EC1-B2DB-C621A652627A}" srcOrd="11" destOrd="0" presId="urn:microsoft.com/office/officeart/2008/layout/VerticalCurvedList"/>
    <dgm:cxn modelId="{DFFD4F16-CF5F-4116-9630-17970B3357EF}" type="presParOf" srcId="{5FF8CE6F-B912-4997-8359-155E2798DAD3}" destId="{DDDD934A-7AD4-46F7-81ED-91863DAFED9C}" srcOrd="12" destOrd="0" presId="urn:microsoft.com/office/officeart/2008/layout/VerticalCurvedList"/>
    <dgm:cxn modelId="{F81D1706-05B1-4BA9-A694-F220E54C9CEB}" type="presParOf" srcId="{DDDD934A-7AD4-46F7-81ED-91863DAFED9C}" destId="{C4F86DFC-C99A-4361-801A-063B38DF5FC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8C51E-C7A2-4766-B359-BA35D3210E1D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78FD19A-BE6A-42FC-ABF2-7D01B7318846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3E1C52-C7CE-41F1-9A89-F6D214A42A1C}" type="parTrans" cxnId="{6EA19126-D155-49D9-9214-D9A1145FC818}">
      <dgm:prSet/>
      <dgm:spPr/>
      <dgm:t>
        <a:bodyPr/>
        <a:lstStyle/>
        <a:p>
          <a:endParaRPr lang="ru-RU"/>
        </a:p>
      </dgm:t>
    </dgm:pt>
    <dgm:pt modelId="{5B23FE4F-2EF1-4F0C-BD82-7D2CB525784B}" type="sibTrans" cxnId="{6EA19126-D155-49D9-9214-D9A1145FC818}">
      <dgm:prSet/>
      <dgm:spPr/>
      <dgm:t>
        <a:bodyPr/>
        <a:lstStyle/>
        <a:p>
          <a:endParaRPr lang="ru-RU"/>
        </a:p>
      </dgm:t>
    </dgm:pt>
    <dgm:pt modelId="{68889730-81A2-4BBB-BEA2-EA99459EF6F9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170F8-15FD-4A0A-A15D-64DF0530BB54}" type="parTrans" cxnId="{4110FE3A-D630-444A-A732-1A22534DBE99}">
      <dgm:prSet/>
      <dgm:spPr/>
      <dgm:t>
        <a:bodyPr/>
        <a:lstStyle/>
        <a:p>
          <a:endParaRPr lang="ru-RU"/>
        </a:p>
      </dgm:t>
    </dgm:pt>
    <dgm:pt modelId="{23EA3B35-A89C-4589-927F-EEA857965D92}" type="sibTrans" cxnId="{4110FE3A-D630-444A-A732-1A22534DBE99}">
      <dgm:prSet/>
      <dgm:spPr/>
      <dgm:t>
        <a:bodyPr/>
        <a:lstStyle/>
        <a:p>
          <a:endParaRPr lang="ru-RU"/>
        </a:p>
      </dgm:t>
    </dgm:pt>
    <dgm:pt modelId="{B2F07BAD-FA19-4B83-85FF-BA2EA8462D9D}">
      <dgm:prSet phldrT="[Текст]" custT="1"/>
      <dgm:spPr/>
      <dgm:t>
        <a:bodyPr/>
        <a:lstStyle/>
        <a:p>
          <a:r>
            <a:rPr lang="uz-Latn-UZ" sz="2800" dirty="0" smtClean="0">
              <a:latin typeface="Arial" panose="020B0604020202020204" pitchFamily="34" charset="0"/>
              <a:cs typeface="Arial" panose="020B0604020202020204" pitchFamily="34" charset="0"/>
            </a:rPr>
            <a:t>shaxs-son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B5CC4-5FF1-48C4-8AA7-692404B216F7}" type="parTrans" cxnId="{E305E0E6-626C-4178-9CE8-A532FD929E59}">
      <dgm:prSet/>
      <dgm:spPr/>
      <dgm:t>
        <a:bodyPr/>
        <a:lstStyle/>
        <a:p>
          <a:endParaRPr lang="ru-RU"/>
        </a:p>
      </dgm:t>
    </dgm:pt>
    <dgm:pt modelId="{61F91D90-2AB2-4CB3-ABF8-375AE277778C}" type="sibTrans" cxnId="{E305E0E6-626C-4178-9CE8-A532FD929E59}">
      <dgm:prSet/>
      <dgm:spPr/>
      <dgm:t>
        <a:bodyPr/>
        <a:lstStyle/>
        <a:p>
          <a:endParaRPr lang="ru-RU"/>
        </a:p>
      </dgm:t>
    </dgm:pt>
    <dgm:pt modelId="{E8516924-B151-42FB-A2D2-299F5F5132C2}">
      <dgm:prSet/>
      <dgm:spPr/>
      <dgm:t>
        <a:bodyPr/>
        <a:lstStyle/>
        <a:p>
          <a:endParaRPr lang="ru-RU"/>
        </a:p>
      </dgm:t>
    </dgm:pt>
    <dgm:pt modelId="{FD03A0FD-99D7-4879-B6B6-8E947FC9ECFD}" type="parTrans" cxnId="{E23C3418-8082-4938-8537-ECD47701A7B5}">
      <dgm:prSet/>
      <dgm:spPr/>
      <dgm:t>
        <a:bodyPr/>
        <a:lstStyle/>
        <a:p>
          <a:endParaRPr lang="ru-RU"/>
        </a:p>
      </dgm:t>
    </dgm:pt>
    <dgm:pt modelId="{969C2E3A-3D92-4BB7-BAB5-C12323DDBBBD}" type="sibTrans" cxnId="{E23C3418-8082-4938-8537-ECD47701A7B5}">
      <dgm:prSet/>
      <dgm:spPr/>
      <dgm:t>
        <a:bodyPr/>
        <a:lstStyle/>
        <a:p>
          <a:endParaRPr lang="ru-RU"/>
        </a:p>
      </dgm:t>
    </dgm:pt>
    <dgm:pt modelId="{E97062BC-38D7-4200-A1E7-404E5E63B2BE}">
      <dgm:prSet/>
      <dgm:spPr/>
      <dgm:t>
        <a:bodyPr/>
        <a:lstStyle/>
        <a:p>
          <a:endParaRPr lang="ru-RU"/>
        </a:p>
      </dgm:t>
    </dgm:pt>
    <dgm:pt modelId="{E7BA2245-221B-4541-B7B7-57B48A6E545D}" type="parTrans" cxnId="{9E5DB0FA-FBDC-4FB0-9ABB-C49BF5705DE7}">
      <dgm:prSet/>
      <dgm:spPr/>
      <dgm:t>
        <a:bodyPr/>
        <a:lstStyle/>
        <a:p>
          <a:endParaRPr lang="ru-RU"/>
        </a:p>
      </dgm:t>
    </dgm:pt>
    <dgm:pt modelId="{1AE75682-F061-43EE-B723-D74DECF93FA3}" type="sibTrans" cxnId="{9E5DB0FA-FBDC-4FB0-9ABB-C49BF5705DE7}">
      <dgm:prSet/>
      <dgm:spPr/>
      <dgm:t>
        <a:bodyPr/>
        <a:lstStyle/>
        <a:p>
          <a:endParaRPr lang="ru-RU"/>
        </a:p>
      </dgm:t>
    </dgm:pt>
    <dgm:pt modelId="{AFD28938-AE7E-4E25-8DC0-1429092A3A20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C551E-6BA0-4663-AC3A-AC672DD88361}" type="parTrans" cxnId="{B4C00EA1-548B-4C49-9FD2-3315F35DDBF4}">
      <dgm:prSet/>
      <dgm:spPr/>
      <dgm:t>
        <a:bodyPr/>
        <a:lstStyle/>
        <a:p>
          <a:endParaRPr lang="ru-RU"/>
        </a:p>
      </dgm:t>
    </dgm:pt>
    <dgm:pt modelId="{17BB2E8C-88EC-43ED-B03A-4EBA570EB565}" type="sibTrans" cxnId="{B4C00EA1-548B-4C49-9FD2-3315F35DDBF4}">
      <dgm:prSet/>
      <dgm:spPr/>
      <dgm:t>
        <a:bodyPr/>
        <a:lstStyle/>
        <a:p>
          <a:endParaRPr lang="ru-RU"/>
        </a:p>
      </dgm:t>
    </dgm:pt>
    <dgm:pt modelId="{EE264239-508C-4846-814B-D3DF3C8E17E3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mayl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6AE8A-E5EE-4CB6-BDD3-CEFF663292E6}" type="parTrans" cxnId="{81FFF433-3E43-4016-AEDA-628EECF241BC}">
      <dgm:prSet/>
      <dgm:spPr/>
      <dgm:t>
        <a:bodyPr/>
        <a:lstStyle/>
        <a:p>
          <a:endParaRPr lang="ru-RU"/>
        </a:p>
      </dgm:t>
    </dgm:pt>
    <dgm:pt modelId="{4A50F91F-3AD8-467A-86FD-0E94628A02C0}" type="sibTrans" cxnId="{81FFF433-3E43-4016-AEDA-628EECF241BC}">
      <dgm:prSet/>
      <dgm:spPr/>
      <dgm:t>
        <a:bodyPr/>
        <a:lstStyle/>
        <a:p>
          <a:endParaRPr lang="ru-RU"/>
        </a:p>
      </dgm:t>
    </dgm:pt>
    <dgm:pt modelId="{617A8F6A-91F9-42A8-8ABB-31A038E529A4}" type="pres">
      <dgm:prSet presAssocID="{E9F8C51E-C7A2-4766-B359-BA35D3210E1D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B7A80-7F95-4D4F-8D5C-67AF2170D5DB}" type="pres">
      <dgm:prSet presAssocID="{E9F8C51E-C7A2-4766-B359-BA35D3210E1D}" presName="arrow" presStyleLbl="bgShp" presStyleIdx="0" presStyleCnt="1" custScaleX="149243" custLinFactNeighborX="704" custLinFactNeighborY="-282"/>
      <dgm:spPr/>
    </dgm:pt>
    <dgm:pt modelId="{BEC5411D-8953-443A-A60F-489E5A757CC7}" type="pres">
      <dgm:prSet presAssocID="{E9F8C51E-C7A2-4766-B359-BA35D3210E1D}" presName="arrowDiagram5" presStyleCnt="0"/>
      <dgm:spPr/>
    </dgm:pt>
    <dgm:pt modelId="{8D6CA4FE-E6D9-4863-87A8-33ACDC44957B}" type="pres">
      <dgm:prSet presAssocID="{778FD19A-BE6A-42FC-ABF2-7D01B7318846}" presName="bullet5a" presStyleLbl="node1" presStyleIdx="0" presStyleCnt="5" custScaleX="177496" custScaleY="159082" custLinFactX="-500000" custLinFactY="83646" custLinFactNeighborX="-502403" custLinFactNeighborY="100000"/>
      <dgm:spPr/>
    </dgm:pt>
    <dgm:pt modelId="{2B9CB581-EA78-45EA-9DED-8770933434F9}" type="pres">
      <dgm:prSet presAssocID="{778FD19A-BE6A-42FC-ABF2-7D01B7318846}" presName="textBox5a" presStyleLbl="revTx" presStyleIdx="0" presStyleCnt="5" custScaleX="197170" custScaleY="50012" custLinFactX="-760" custLinFactNeighborX="-100000" custLinFactNeighborY="-7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32EDE-AA2D-4D0A-8F96-BC5EE08EA7F2}" type="pres">
      <dgm:prSet presAssocID="{68889730-81A2-4BBB-BEA2-EA99459EF6F9}" presName="bullet5b" presStyleLbl="node1" presStyleIdx="1" presStyleCnt="5" custScaleX="118933" custScaleY="133681" custLinFactX="-218206" custLinFactY="56440" custLinFactNeighborX="-300000" custLinFactNeighborY="100000"/>
      <dgm:spPr/>
    </dgm:pt>
    <dgm:pt modelId="{BC5DAE2B-75AC-4840-AACF-DF5F9A803B88}" type="pres">
      <dgm:prSet presAssocID="{68889730-81A2-4BBB-BEA2-EA99459EF6F9}" presName="textBox5b" presStyleLbl="revTx" presStyleIdx="1" presStyleCnt="5" custScaleX="152677" custScaleY="28594" custLinFactNeighborX="-75275" custLinFactNeighborY="-18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DC501-28FD-4942-BAFE-E434FFB8818D}" type="pres">
      <dgm:prSet presAssocID="{B2F07BAD-FA19-4B83-85FF-BA2EA8462D9D}" presName="bullet5c" presStyleLbl="node1" presStyleIdx="2" presStyleCnt="5" custScaleX="111149" custScaleY="113335" custLinFactX="-100000" custLinFactY="24663" custLinFactNeighborX="-171325" custLinFactNeighborY="100000"/>
      <dgm:spPr/>
    </dgm:pt>
    <dgm:pt modelId="{72A06A8A-6372-45BF-AF99-286B1E643D54}" type="pres">
      <dgm:prSet presAssocID="{B2F07BAD-FA19-4B83-85FF-BA2EA8462D9D}" presName="textBox5c" presStyleLbl="revTx" presStyleIdx="2" presStyleCnt="5" custScaleX="226169" custScaleY="17702" custLinFactNeighborX="0" custLinFactNeighborY="-23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4F52-5B37-4A36-BBCF-0CBB23CBBD92}" type="pres">
      <dgm:prSet presAssocID="{AFD28938-AE7E-4E25-8DC0-1429092A3A20}" presName="bullet5d" presStyleLbl="node1" presStyleIdx="3" presStyleCnt="5" custLinFactNeighborX="-53934" custLinFactNeighborY="85159"/>
      <dgm:spPr/>
    </dgm:pt>
    <dgm:pt modelId="{E9ED98DE-797D-40DA-9494-1648C58ECC3A}" type="pres">
      <dgm:prSet presAssocID="{AFD28938-AE7E-4E25-8DC0-1429092A3A20}" presName="textBox5d" presStyleLbl="revTx" presStyleIdx="3" presStyleCnt="5" custScaleX="127350" custScaleY="20041" custLinFactNeighborX="6159" custLinFactNeighborY="-25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80FC-87C9-424F-8658-D5F0A4123B49}" type="pres">
      <dgm:prSet presAssocID="{EE264239-508C-4846-814B-D3DF3C8E17E3}" presName="bullet5e" presStyleLbl="node1" presStyleIdx="4" presStyleCnt="5" custLinFactX="20299" custLinFactNeighborX="100000" custLinFactNeighborY="401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798627-1904-4651-ACD0-1981F2D13F7D}" type="pres">
      <dgm:prSet presAssocID="{EE264239-508C-4846-814B-D3DF3C8E17E3}" presName="textBox5e" presStyleLbl="revTx" presStyleIdx="4" presStyleCnt="5" custScaleY="15733" custLinFactNeighborX="46639" custLinFactNeighborY="-2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300DB-65D8-463E-BE85-4BC02B26850D}" type="presOf" srcId="{778FD19A-BE6A-42FC-ABF2-7D01B7318846}" destId="{2B9CB581-EA78-45EA-9DED-8770933434F9}" srcOrd="0" destOrd="0" presId="urn:microsoft.com/office/officeart/2005/8/layout/arrow2"/>
    <dgm:cxn modelId="{CC6ABBD2-5F34-4374-AE59-52DAB1415BF9}" type="presOf" srcId="{EE264239-508C-4846-814B-D3DF3C8E17E3}" destId="{88798627-1904-4651-ACD0-1981F2D13F7D}" srcOrd="0" destOrd="0" presId="urn:microsoft.com/office/officeart/2005/8/layout/arrow2"/>
    <dgm:cxn modelId="{E305E0E6-626C-4178-9CE8-A532FD929E59}" srcId="{E9F8C51E-C7A2-4766-B359-BA35D3210E1D}" destId="{B2F07BAD-FA19-4B83-85FF-BA2EA8462D9D}" srcOrd="2" destOrd="0" parTransId="{EE3B5CC4-5FF1-48C4-8AA7-692404B216F7}" sibTransId="{61F91D90-2AB2-4CB3-ABF8-375AE277778C}"/>
    <dgm:cxn modelId="{D4F533BF-15DC-4C80-8F72-3CBDECBAFBF2}" type="presOf" srcId="{B2F07BAD-FA19-4B83-85FF-BA2EA8462D9D}" destId="{72A06A8A-6372-45BF-AF99-286B1E643D54}" srcOrd="0" destOrd="0" presId="urn:microsoft.com/office/officeart/2005/8/layout/arrow2"/>
    <dgm:cxn modelId="{B4C00EA1-548B-4C49-9FD2-3315F35DDBF4}" srcId="{E9F8C51E-C7A2-4766-B359-BA35D3210E1D}" destId="{AFD28938-AE7E-4E25-8DC0-1429092A3A20}" srcOrd="3" destOrd="0" parTransId="{A31C551E-6BA0-4663-AC3A-AC672DD88361}" sibTransId="{17BB2E8C-88EC-43ED-B03A-4EBA570EB565}"/>
    <dgm:cxn modelId="{81FFF433-3E43-4016-AEDA-628EECF241BC}" srcId="{E9F8C51E-C7A2-4766-B359-BA35D3210E1D}" destId="{EE264239-508C-4846-814B-D3DF3C8E17E3}" srcOrd="4" destOrd="0" parTransId="{8DC6AE8A-E5EE-4CB6-BDD3-CEFF663292E6}" sibTransId="{4A50F91F-3AD8-467A-86FD-0E94628A02C0}"/>
    <dgm:cxn modelId="{0A8C94E4-D943-40ED-904D-FE969A7608DD}" type="presOf" srcId="{68889730-81A2-4BBB-BEA2-EA99459EF6F9}" destId="{BC5DAE2B-75AC-4840-AACF-DF5F9A803B88}" srcOrd="0" destOrd="0" presId="urn:microsoft.com/office/officeart/2005/8/layout/arrow2"/>
    <dgm:cxn modelId="{FBF79790-2FB0-487B-9C0A-728F107ABDF8}" type="presOf" srcId="{E9F8C51E-C7A2-4766-B359-BA35D3210E1D}" destId="{617A8F6A-91F9-42A8-8ABB-31A038E529A4}" srcOrd="0" destOrd="0" presId="urn:microsoft.com/office/officeart/2005/8/layout/arrow2"/>
    <dgm:cxn modelId="{6EA19126-D155-49D9-9214-D9A1145FC818}" srcId="{E9F8C51E-C7A2-4766-B359-BA35D3210E1D}" destId="{778FD19A-BE6A-42FC-ABF2-7D01B7318846}" srcOrd="0" destOrd="0" parTransId="{0D3E1C52-C7CE-41F1-9A89-F6D214A42A1C}" sibTransId="{5B23FE4F-2EF1-4F0C-BD82-7D2CB525784B}"/>
    <dgm:cxn modelId="{E23C3418-8082-4938-8537-ECD47701A7B5}" srcId="{E9F8C51E-C7A2-4766-B359-BA35D3210E1D}" destId="{E8516924-B151-42FB-A2D2-299F5F5132C2}" srcOrd="6" destOrd="0" parTransId="{FD03A0FD-99D7-4879-B6B6-8E947FC9ECFD}" sibTransId="{969C2E3A-3D92-4BB7-BAB5-C12323DDBBBD}"/>
    <dgm:cxn modelId="{3345DF8C-A01C-4473-8C01-8083985CAB97}" type="presOf" srcId="{AFD28938-AE7E-4E25-8DC0-1429092A3A20}" destId="{E9ED98DE-797D-40DA-9494-1648C58ECC3A}" srcOrd="0" destOrd="0" presId="urn:microsoft.com/office/officeart/2005/8/layout/arrow2"/>
    <dgm:cxn modelId="{9E5DB0FA-FBDC-4FB0-9ABB-C49BF5705DE7}" srcId="{E9F8C51E-C7A2-4766-B359-BA35D3210E1D}" destId="{E97062BC-38D7-4200-A1E7-404E5E63B2BE}" srcOrd="5" destOrd="0" parTransId="{E7BA2245-221B-4541-B7B7-57B48A6E545D}" sibTransId="{1AE75682-F061-43EE-B723-D74DECF93FA3}"/>
    <dgm:cxn modelId="{4110FE3A-D630-444A-A732-1A22534DBE99}" srcId="{E9F8C51E-C7A2-4766-B359-BA35D3210E1D}" destId="{68889730-81A2-4BBB-BEA2-EA99459EF6F9}" srcOrd="1" destOrd="0" parTransId="{304170F8-15FD-4A0A-A15D-64DF0530BB54}" sibTransId="{23EA3B35-A89C-4589-927F-EEA857965D92}"/>
    <dgm:cxn modelId="{9C291172-FE98-4BC1-AF3E-C0899E339FA4}" type="presParOf" srcId="{617A8F6A-91F9-42A8-8ABB-31A038E529A4}" destId="{130B7A80-7F95-4D4F-8D5C-67AF2170D5DB}" srcOrd="0" destOrd="0" presId="urn:microsoft.com/office/officeart/2005/8/layout/arrow2"/>
    <dgm:cxn modelId="{2F0939B9-BF14-4188-83F7-BD786DD8786E}" type="presParOf" srcId="{617A8F6A-91F9-42A8-8ABB-31A038E529A4}" destId="{BEC5411D-8953-443A-A60F-489E5A757CC7}" srcOrd="1" destOrd="0" presId="urn:microsoft.com/office/officeart/2005/8/layout/arrow2"/>
    <dgm:cxn modelId="{4C9E0234-E5AE-4616-83F9-57D4D4CDF205}" type="presParOf" srcId="{BEC5411D-8953-443A-A60F-489E5A757CC7}" destId="{8D6CA4FE-E6D9-4863-87A8-33ACDC44957B}" srcOrd="0" destOrd="0" presId="urn:microsoft.com/office/officeart/2005/8/layout/arrow2"/>
    <dgm:cxn modelId="{68311627-CFCA-4FCC-8EDB-8028AB221F21}" type="presParOf" srcId="{BEC5411D-8953-443A-A60F-489E5A757CC7}" destId="{2B9CB581-EA78-45EA-9DED-8770933434F9}" srcOrd="1" destOrd="0" presId="urn:microsoft.com/office/officeart/2005/8/layout/arrow2"/>
    <dgm:cxn modelId="{FC15C12A-2D62-47A4-8776-555710F441E0}" type="presParOf" srcId="{BEC5411D-8953-443A-A60F-489E5A757CC7}" destId="{71E32EDE-AA2D-4D0A-8F96-BC5EE08EA7F2}" srcOrd="2" destOrd="0" presId="urn:microsoft.com/office/officeart/2005/8/layout/arrow2"/>
    <dgm:cxn modelId="{C3255843-FFFD-459E-B2AD-EC056288E598}" type="presParOf" srcId="{BEC5411D-8953-443A-A60F-489E5A757CC7}" destId="{BC5DAE2B-75AC-4840-AACF-DF5F9A803B88}" srcOrd="3" destOrd="0" presId="urn:microsoft.com/office/officeart/2005/8/layout/arrow2"/>
    <dgm:cxn modelId="{B27A35E7-9C3F-4E1A-8E98-9F49DEB976F2}" type="presParOf" srcId="{BEC5411D-8953-443A-A60F-489E5A757CC7}" destId="{D33DC501-28FD-4942-BAFE-E434FFB8818D}" srcOrd="4" destOrd="0" presId="urn:microsoft.com/office/officeart/2005/8/layout/arrow2"/>
    <dgm:cxn modelId="{E8711C40-D846-4F86-ABD8-55817F0590E6}" type="presParOf" srcId="{BEC5411D-8953-443A-A60F-489E5A757CC7}" destId="{72A06A8A-6372-45BF-AF99-286B1E643D54}" srcOrd="5" destOrd="0" presId="urn:microsoft.com/office/officeart/2005/8/layout/arrow2"/>
    <dgm:cxn modelId="{810B8D82-5846-4B55-A681-711B7A3D7DF9}" type="presParOf" srcId="{BEC5411D-8953-443A-A60F-489E5A757CC7}" destId="{22664F52-5B37-4A36-BBCF-0CBB23CBBD92}" srcOrd="6" destOrd="0" presId="urn:microsoft.com/office/officeart/2005/8/layout/arrow2"/>
    <dgm:cxn modelId="{D36E4581-EEAE-43D2-911C-58207570BC70}" type="presParOf" srcId="{BEC5411D-8953-443A-A60F-489E5A757CC7}" destId="{E9ED98DE-797D-40DA-9494-1648C58ECC3A}" srcOrd="7" destOrd="0" presId="urn:microsoft.com/office/officeart/2005/8/layout/arrow2"/>
    <dgm:cxn modelId="{4776B12A-19EC-43FD-B593-925EF550DED5}" type="presParOf" srcId="{BEC5411D-8953-443A-A60F-489E5A757CC7}" destId="{92A080FC-87C9-424F-8658-D5F0A4123B49}" srcOrd="8" destOrd="0" presId="urn:microsoft.com/office/officeart/2005/8/layout/arrow2"/>
    <dgm:cxn modelId="{749C5021-B0D6-42BA-A928-4D0E53E1642A}" type="presParOf" srcId="{BEC5411D-8953-443A-A60F-489E5A757CC7}" destId="{88798627-1904-4651-ACD0-1981F2D13F7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0E73B-6937-4498-BEEE-E3FA8CB4014A}">
      <dsp:nvSpPr>
        <dsp:cNvPr id="0" name=""/>
        <dsp:cNvSpPr/>
      </dsp:nvSpPr>
      <dsp:spPr>
        <a:xfrm>
          <a:off x="3500" y="201810"/>
          <a:ext cx="3060938" cy="306093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454" tIns="29210" rIns="168454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So‘z yasovchi qo‘shimchalar</a:t>
          </a:r>
          <a:endParaRPr lang="ru-RU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64" y="650074"/>
        <a:ext cx="2164410" cy="2164410"/>
      </dsp:txXfrm>
    </dsp:sp>
    <dsp:sp modelId="{3ABB8746-36A6-4C0E-B43F-8B3049B26C3C}">
      <dsp:nvSpPr>
        <dsp:cNvPr id="0" name=""/>
        <dsp:cNvSpPr/>
      </dsp:nvSpPr>
      <dsp:spPr>
        <a:xfrm>
          <a:off x="2452250" y="201810"/>
          <a:ext cx="3060938" cy="3060938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454" tIns="29210" rIns="168454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Lug‘aviy shakl yasovchilar</a:t>
          </a:r>
          <a:endParaRPr lang="ru-RU" sz="23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0514" y="650074"/>
        <a:ext cx="2164410" cy="2164410"/>
      </dsp:txXfrm>
    </dsp:sp>
    <dsp:sp modelId="{F43D1827-0DD6-42C4-860E-BE1FB147EBD5}">
      <dsp:nvSpPr>
        <dsp:cNvPr id="0" name=""/>
        <dsp:cNvSpPr/>
      </dsp:nvSpPr>
      <dsp:spPr>
        <a:xfrm>
          <a:off x="4901001" y="201810"/>
          <a:ext cx="3060938" cy="3060938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8454" tIns="29210" rIns="168454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300" kern="1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rPr>
            <a:t>Sintaktik shakl yasovchilar</a:t>
          </a:r>
          <a:endParaRPr lang="ru-RU" sz="2300" kern="1200" dirty="0">
            <a:solidFill>
              <a:srgbClr val="02020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49265" y="650074"/>
        <a:ext cx="2164410" cy="2164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B554F-0103-4BE3-98E5-06FAA676AB0D}">
      <dsp:nvSpPr>
        <dsp:cNvPr id="0" name=""/>
        <dsp:cNvSpPr/>
      </dsp:nvSpPr>
      <dsp:spPr>
        <a:xfrm>
          <a:off x="-4588150" y="-699383"/>
          <a:ext cx="5433557" cy="5433557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6E4AC-1DA3-4929-8A23-AE6F82DE9C83}">
      <dsp:nvSpPr>
        <dsp:cNvPr id="0" name=""/>
        <dsp:cNvSpPr/>
      </dsp:nvSpPr>
      <dsp:spPr>
        <a:xfrm>
          <a:off x="298893" y="212472"/>
          <a:ext cx="5319279" cy="4247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ko‘plik, kichraytirish-erkalash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98893" y="212472"/>
        <a:ext cx="5319279" cy="424782"/>
      </dsp:txXfrm>
    </dsp:sp>
    <dsp:sp modelId="{0A4728CA-6FB2-4FAD-A249-6635BB61ACDE}">
      <dsp:nvSpPr>
        <dsp:cNvPr id="0" name=""/>
        <dsp:cNvSpPr/>
      </dsp:nvSpPr>
      <dsp:spPr>
        <a:xfrm>
          <a:off x="33403" y="159374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AF49AB9-97D1-42EB-81B5-BE259E717608}">
      <dsp:nvSpPr>
        <dsp:cNvPr id="0" name=""/>
        <dsp:cNvSpPr/>
      </dsp:nvSpPr>
      <dsp:spPr>
        <a:xfrm>
          <a:off x="648305" y="849565"/>
          <a:ext cx="4969866" cy="424782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tint val="50000"/>
                <a:satMod val="300000"/>
              </a:schemeClr>
            </a:gs>
            <a:gs pos="35000">
              <a:schemeClr val="accent5">
                <a:hueOff val="-1986775"/>
                <a:satOff val="7962"/>
                <a:lumOff val="1726"/>
                <a:alphaOff val="0"/>
                <a:tint val="37000"/>
                <a:satMod val="30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qarashlilik, o‘rin-joyga xoslik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48305" y="849565"/>
        <a:ext cx="4969866" cy="424782"/>
      </dsp:txXfrm>
    </dsp:sp>
    <dsp:sp modelId="{2D3248A8-90EB-4028-9BF8-FE2012462538}">
      <dsp:nvSpPr>
        <dsp:cNvPr id="0" name=""/>
        <dsp:cNvSpPr/>
      </dsp:nvSpPr>
      <dsp:spPr>
        <a:xfrm>
          <a:off x="382816" y="796467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07334C-792B-47BC-BB97-A29D6C42C280}">
      <dsp:nvSpPr>
        <dsp:cNvPr id="0" name=""/>
        <dsp:cNvSpPr/>
      </dsp:nvSpPr>
      <dsp:spPr>
        <a:xfrm>
          <a:off x="830065" y="1496819"/>
          <a:ext cx="4830483" cy="424782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tint val="50000"/>
                <a:satMod val="300000"/>
              </a:schemeClr>
            </a:gs>
            <a:gs pos="35000">
              <a:schemeClr val="accent5">
                <a:hueOff val="-3973551"/>
                <a:satOff val="15924"/>
                <a:lumOff val="3451"/>
                <a:alphaOff val="0"/>
                <a:tint val="37000"/>
                <a:satMod val="30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sonning ma’noviy guruhlari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30065" y="1496819"/>
        <a:ext cx="4830483" cy="424782"/>
      </dsp:txXfrm>
    </dsp:sp>
    <dsp:sp modelId="{352EE546-484B-4490-BC1E-35BCE706FB89}">
      <dsp:nvSpPr>
        <dsp:cNvPr id="0" name=""/>
        <dsp:cNvSpPr/>
      </dsp:nvSpPr>
      <dsp:spPr>
        <a:xfrm>
          <a:off x="410513" y="1423403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E11CBD5-58D2-43FB-8C63-D4ECEB81C9B4}">
      <dsp:nvSpPr>
        <dsp:cNvPr id="0" name=""/>
        <dsp:cNvSpPr/>
      </dsp:nvSpPr>
      <dsp:spPr>
        <a:xfrm>
          <a:off x="760030" y="2123348"/>
          <a:ext cx="4906194" cy="424782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tint val="50000"/>
                <a:satMod val="300000"/>
              </a:schemeClr>
            </a:gs>
            <a:gs pos="35000">
              <a:schemeClr val="accent5">
                <a:hueOff val="-5960326"/>
                <a:satOff val="23887"/>
                <a:lumOff val="5177"/>
                <a:alphaOff val="0"/>
                <a:tint val="37000"/>
                <a:satMod val="30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sifat va ravish darajalari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60030" y="2123348"/>
        <a:ext cx="4906194" cy="424782"/>
      </dsp:txXfrm>
    </dsp:sp>
    <dsp:sp modelId="{BD99CC64-418A-492B-A697-DC18518BC29C}">
      <dsp:nvSpPr>
        <dsp:cNvPr id="0" name=""/>
        <dsp:cNvSpPr/>
      </dsp:nvSpPr>
      <dsp:spPr>
        <a:xfrm>
          <a:off x="440997" y="2070250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4A48417-0903-4FA5-A755-01021E2E8999}">
      <dsp:nvSpPr>
        <dsp:cNvPr id="0" name=""/>
        <dsp:cNvSpPr/>
      </dsp:nvSpPr>
      <dsp:spPr>
        <a:xfrm>
          <a:off x="608696" y="2760441"/>
          <a:ext cx="5049086" cy="424782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tint val="50000"/>
                <a:satMod val="300000"/>
              </a:schemeClr>
            </a:gs>
            <a:gs pos="35000">
              <a:schemeClr val="accent5">
                <a:hueOff val="-7947101"/>
                <a:satOff val="31849"/>
                <a:lumOff val="6902"/>
                <a:alphaOff val="0"/>
                <a:tint val="37000"/>
                <a:satMod val="30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bo‘lishsizlik va nisbat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08696" y="2760441"/>
        <a:ext cx="5049086" cy="424782"/>
      </dsp:txXfrm>
    </dsp:sp>
    <dsp:sp modelId="{6303AAB6-B127-44B9-9532-94A07395EDA1}">
      <dsp:nvSpPr>
        <dsp:cNvPr id="0" name=""/>
        <dsp:cNvSpPr/>
      </dsp:nvSpPr>
      <dsp:spPr>
        <a:xfrm>
          <a:off x="321855" y="2707344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72A736-9124-4EC1-B2DB-C621A652627A}">
      <dsp:nvSpPr>
        <dsp:cNvPr id="0" name=""/>
        <dsp:cNvSpPr/>
      </dsp:nvSpPr>
      <dsp:spPr>
        <a:xfrm>
          <a:off x="245168" y="3397535"/>
          <a:ext cx="5426728" cy="424782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717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1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fe’lning vazifa shakllari</a:t>
          </a:r>
          <a:endParaRPr lang="ru-RU" sz="2400" b="1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45168" y="3397535"/>
        <a:ext cx="5426728" cy="424782"/>
      </dsp:txXfrm>
    </dsp:sp>
    <dsp:sp modelId="{C4F86DFC-C99A-4361-801A-063B38DF5FC7}">
      <dsp:nvSpPr>
        <dsp:cNvPr id="0" name=""/>
        <dsp:cNvSpPr/>
      </dsp:nvSpPr>
      <dsp:spPr>
        <a:xfrm>
          <a:off x="33403" y="3344437"/>
          <a:ext cx="530978" cy="5309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B7A80-7F95-4D4F-8D5C-67AF2170D5DB}">
      <dsp:nvSpPr>
        <dsp:cNvPr id="0" name=""/>
        <dsp:cNvSpPr/>
      </dsp:nvSpPr>
      <dsp:spPr>
        <a:xfrm>
          <a:off x="40652" y="0"/>
          <a:ext cx="8615667" cy="360807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CA4FE-E6D9-4863-87A8-33ACDC44957B}">
      <dsp:nvSpPr>
        <dsp:cNvPr id="0" name=""/>
        <dsp:cNvSpPr/>
      </dsp:nvSpPr>
      <dsp:spPr>
        <a:xfrm>
          <a:off x="627927" y="2887576"/>
          <a:ext cx="235673" cy="2112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9CB581-EA78-45EA-9DED-8770933434F9}">
      <dsp:nvSpPr>
        <dsp:cNvPr id="0" name=""/>
        <dsp:cNvSpPr/>
      </dsp:nvSpPr>
      <dsp:spPr>
        <a:xfrm>
          <a:off x="947300" y="2903017"/>
          <a:ext cx="1491101" cy="42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egalik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7300" y="2903017"/>
        <a:ext cx="1491101" cy="429463"/>
      </dsp:txXfrm>
    </dsp:sp>
    <dsp:sp modelId="{71E32EDE-AA2D-4D0A-8F96-BC5EE08EA7F2}">
      <dsp:nvSpPr>
        <dsp:cNvPr id="0" name=""/>
        <dsp:cNvSpPr/>
      </dsp:nvSpPr>
      <dsp:spPr>
        <a:xfrm>
          <a:off x="1632428" y="2282498"/>
          <a:ext cx="247172" cy="2778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DAE2B-75AC-4840-AACF-DF5F9A803B88}">
      <dsp:nvSpPr>
        <dsp:cNvPr id="0" name=""/>
        <dsp:cNvSpPr/>
      </dsp:nvSpPr>
      <dsp:spPr>
        <a:xfrm>
          <a:off x="1859210" y="2361727"/>
          <a:ext cx="1463108" cy="432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12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kelishik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9210" y="2361727"/>
        <a:ext cx="1463108" cy="432278"/>
      </dsp:txXfrm>
    </dsp:sp>
    <dsp:sp modelId="{D33DC501-28FD-4942-BAFE-E434FFB8818D}">
      <dsp:nvSpPr>
        <dsp:cNvPr id="0" name=""/>
        <dsp:cNvSpPr/>
      </dsp:nvSpPr>
      <dsp:spPr>
        <a:xfrm>
          <a:off x="2885441" y="1768750"/>
          <a:ext cx="307993" cy="3140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06A8A-6372-45BF-AF99-286B1E643D54}">
      <dsp:nvSpPr>
        <dsp:cNvPr id="0" name=""/>
        <dsp:cNvSpPr/>
      </dsp:nvSpPr>
      <dsp:spPr>
        <a:xfrm>
          <a:off x="3088409" y="1947375"/>
          <a:ext cx="2519911" cy="358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29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shaxs-son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8409" y="1947375"/>
        <a:ext cx="2519911" cy="358949"/>
      </dsp:txXfrm>
    </dsp:sp>
    <dsp:sp modelId="{22664F52-5B37-4A36-BBCF-0CBB23CBBD92}">
      <dsp:nvSpPr>
        <dsp:cNvPr id="0" name=""/>
        <dsp:cNvSpPr/>
      </dsp:nvSpPr>
      <dsp:spPr>
        <a:xfrm>
          <a:off x="4533450" y="1316504"/>
          <a:ext cx="357920" cy="3579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D98DE-797D-40DA-9494-1648C58ECC3A}">
      <dsp:nvSpPr>
        <dsp:cNvPr id="0" name=""/>
        <dsp:cNvSpPr/>
      </dsp:nvSpPr>
      <dsp:spPr>
        <a:xfrm>
          <a:off x="4818672" y="1547556"/>
          <a:ext cx="1470360" cy="484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655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zamon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8672" y="1547556"/>
        <a:ext cx="1470360" cy="484472"/>
      </dsp:txXfrm>
    </dsp:sp>
    <dsp:sp modelId="{92A080FC-87C9-424F-8658-D5F0A4123B49}">
      <dsp:nvSpPr>
        <dsp:cNvPr id="0" name=""/>
        <dsp:cNvSpPr/>
      </dsp:nvSpPr>
      <dsp:spPr>
        <a:xfrm>
          <a:off x="6380639" y="907380"/>
          <a:ext cx="456060" cy="4560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98627-1904-4651-ACD0-1981F2D13F7D}">
      <dsp:nvSpPr>
        <dsp:cNvPr id="0" name=""/>
        <dsp:cNvSpPr/>
      </dsp:nvSpPr>
      <dsp:spPr>
        <a:xfrm>
          <a:off x="6598519" y="1339880"/>
          <a:ext cx="1154582" cy="417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657" tIns="0" rIns="0" bIns="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mayl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98519" y="1339880"/>
        <a:ext cx="1154582" cy="41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11/5/2020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11/5/2020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11/5/2020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2796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3"/>
            <a:ext cx="7826817" cy="292676"/>
          </a:xfrm>
        </p:spPr>
        <p:txBody>
          <a:bodyPr lIns="0" tIns="0" rIns="0" bIns="0"/>
          <a:lstStyle>
            <a:lvl1pPr>
              <a:defRPr sz="190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03599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952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0090"/>
          </a:xfrm>
        </p:spPr>
        <p:txBody>
          <a:bodyPr lIns="0" tIns="0" rIns="0" bIns="0"/>
          <a:lstStyle>
            <a:lvl1pPr>
              <a:defRPr sz="32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7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7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4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449438"/>
            <a:endParaRPr sz="2853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2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1449438"/>
              <a:t>11/5/2020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49438"/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1449438"/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719">
        <a:defRPr>
          <a:latin typeface="+mn-lt"/>
          <a:ea typeface="+mn-ea"/>
          <a:cs typeface="+mn-cs"/>
        </a:defRPr>
      </a:lvl2pPr>
      <a:lvl3pPr marL="1449438">
        <a:defRPr>
          <a:latin typeface="+mn-lt"/>
          <a:ea typeface="+mn-ea"/>
          <a:cs typeface="+mn-cs"/>
        </a:defRPr>
      </a:lvl3pPr>
      <a:lvl4pPr marL="2174158">
        <a:defRPr>
          <a:latin typeface="+mn-lt"/>
          <a:ea typeface="+mn-ea"/>
          <a:cs typeface="+mn-cs"/>
        </a:defRPr>
      </a:lvl4pPr>
      <a:lvl5pPr marL="2898877">
        <a:defRPr>
          <a:latin typeface="+mn-lt"/>
          <a:ea typeface="+mn-ea"/>
          <a:cs typeface="+mn-cs"/>
        </a:defRPr>
      </a:lvl5pPr>
      <a:lvl6pPr marL="3623596">
        <a:defRPr>
          <a:latin typeface="+mn-lt"/>
          <a:ea typeface="+mn-ea"/>
          <a:cs typeface="+mn-cs"/>
        </a:defRPr>
      </a:lvl6pPr>
      <a:lvl7pPr marL="4348315">
        <a:defRPr>
          <a:latin typeface="+mn-lt"/>
          <a:ea typeface="+mn-ea"/>
          <a:cs typeface="+mn-cs"/>
        </a:defRPr>
      </a:lvl7pPr>
      <a:lvl8pPr marL="5073034">
        <a:defRPr>
          <a:latin typeface="+mn-lt"/>
          <a:ea typeface="+mn-ea"/>
          <a:cs typeface="+mn-cs"/>
        </a:defRPr>
      </a:lvl8pPr>
      <a:lvl9pPr marL="579775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FE’LLARNING MUNOSABAT SHAKLLARI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92" y="1523706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92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172757" cy="464423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23" y="3145536"/>
            <a:ext cx="4172538" cy="190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213-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5600" y="989975"/>
            <a:ext cx="8636000" cy="1107996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620" y="1908488"/>
            <a:ext cx="2791460" cy="18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" y="2823348"/>
            <a:ext cx="3129280" cy="187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036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213-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6379" y="2095957"/>
            <a:ext cx="8430421" cy="861774"/>
          </a:xfrm>
        </p:spPr>
        <p:txBody>
          <a:bodyPr/>
          <a:lstStyle/>
          <a:p>
            <a:pPr marL="0" indent="0">
              <a:buNone/>
            </a:pPr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Rostlab boryapti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hozirgi zamon, III shaxs birlik, xabar mayli.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9483" y="1224207"/>
            <a:ext cx="87250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b="1" kern="800" spc="-1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Sindirdi</a:t>
            </a:r>
            <a:r>
              <a:rPr lang="uz-Latn-UZ" sz="28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o‘tgan zamon, III shaxs birlik , xabar mayli.</a:t>
            </a:r>
            <a:endParaRPr lang="ru-RU" sz="2800" dirty="0"/>
          </a:p>
        </p:txBody>
      </p:sp>
      <p:sp>
        <p:nvSpPr>
          <p:cNvPr id="8" name="Объект 3"/>
          <p:cNvSpPr>
            <a:spLocks noGrp="1"/>
          </p:cNvSpPr>
          <p:nvPr>
            <p:ph sz="half" idx="3"/>
          </p:nvPr>
        </p:nvSpPr>
        <p:spPr>
          <a:xfrm>
            <a:off x="256379" y="3215015"/>
            <a:ext cx="8774605" cy="861774"/>
          </a:xfrm>
        </p:spPr>
        <p:txBody>
          <a:bodyPr/>
          <a:lstStyle/>
          <a:p>
            <a:pPr marL="0" indent="0">
              <a:buNone/>
            </a:pPr>
            <a:r>
              <a:rPr lang="uz-Latn-UZ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Ulg‘ayadi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kelasi zamon, III shaxs birlik, xabar mayli.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sz="half" idx="3"/>
          </p:nvPr>
        </p:nvSpPr>
        <p:spPr>
          <a:xfrm>
            <a:off x="1612567" y="4014981"/>
            <a:ext cx="4772821" cy="4308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z-Latn-UZ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Ulg‘ayadi </a:t>
            </a:r>
            <a:r>
              <a:rPr lang="uz-Latn-UZ" sz="2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ulug‘ + ay	+ adi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926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O‘rnini toping!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3715" y="879461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-gach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0920" y="88171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6647" y="89187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-yapti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1120" y="891875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-gani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161" y="9076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7480" y="89187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-sira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92881" y="90769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-uv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016" y="1476650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398" y="1468695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-illa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3004" y="2053470"/>
            <a:ext cx="2387600" cy="10528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 yasovchi qo‘shimchalar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7324" y="2045387"/>
            <a:ext cx="2387600" cy="1034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Lug‘aviy shakl yasovchi qo‘shimchalar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3190" y="2049540"/>
            <a:ext cx="2387600" cy="10346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 shakllari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>
            <a:off x="1164181" y="3106280"/>
            <a:ext cx="772161" cy="304800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>
            <a:off x="4015043" y="3098509"/>
            <a:ext cx="772161" cy="304800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7156630" y="3084140"/>
            <a:ext cx="772161" cy="304800"/>
          </a:xfrm>
          <a:prstGeom prst="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58769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96603E-6 L 0.39114 0.499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992E-6 L 0.52222 0.501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1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70908E-7 L -0.18334 0.48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8.70908E-7 L -0.01216 0.576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8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70908E-7 L 0.24427 0.5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4478E-6 L -0.60781 0.554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277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4478E-6 L -0.42448 0.64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3" y="32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69426E-7 L 0.71788 0.4675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85" y="23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07622 0.55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9" y="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214-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6262" y="990649"/>
            <a:ext cx="8691503" cy="1292662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e’llarni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6149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Ko‘paydilar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qilmaslar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topdik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keltirishdi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ketishmoqda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96014" y="2411512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865120" y="2452380"/>
            <a:ext cx="543506" cy="32894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12786" y="2510532"/>
            <a:ext cx="237934" cy="287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527809" y="2510532"/>
            <a:ext cx="184977" cy="314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275840" y="3121144"/>
            <a:ext cx="31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347666" y="3120874"/>
            <a:ext cx="468785" cy="2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109666" y="3121144"/>
            <a:ext cx="391214" cy="121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1"/>
          <p:cNvSpPr/>
          <p:nvPr/>
        </p:nvSpPr>
        <p:spPr>
          <a:xfrm>
            <a:off x="1908937" y="3120874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 flipV="1">
            <a:off x="1882554" y="3625829"/>
            <a:ext cx="461296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/>
          <p:cNvSpPr/>
          <p:nvPr/>
        </p:nvSpPr>
        <p:spPr>
          <a:xfrm>
            <a:off x="3228699" y="3588981"/>
            <a:ext cx="268255" cy="59707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2064940" y="4088110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3680406" y="4094439"/>
            <a:ext cx="1115114" cy="90161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77" y="2438574"/>
            <a:ext cx="1962150" cy="20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1238664" y="4110969"/>
            <a:ext cx="205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625986" y="4108430"/>
            <a:ext cx="324734" cy="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3228699" y="4129395"/>
            <a:ext cx="324734" cy="88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1"/>
          <p:cNvSpPr/>
          <p:nvPr/>
        </p:nvSpPr>
        <p:spPr>
          <a:xfrm flipH="1">
            <a:off x="3558487" y="3580110"/>
            <a:ext cx="257964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661130" y="3645555"/>
            <a:ext cx="2057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ject 21"/>
          <p:cNvSpPr/>
          <p:nvPr/>
        </p:nvSpPr>
        <p:spPr>
          <a:xfrm flipH="1">
            <a:off x="3851702" y="3116584"/>
            <a:ext cx="257964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80862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640" y="1420098"/>
            <a:ext cx="6177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215-mashq. </a:t>
            </a:r>
            <a:r>
              <a:rPr lang="en-US" sz="2800" b="1" i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Urinmoq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isbotlanmoq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ruhlanmoq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yurmoq</a:t>
            </a:r>
            <a:r>
              <a:rPr lang="en-US" sz="2800" b="1" i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3680" y="1183670"/>
            <a:ext cx="2359660" cy="23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QO‘SHIMCHALAR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78294797"/>
              </p:ext>
            </p:extLst>
          </p:nvPr>
        </p:nvGraphicFramePr>
        <p:xfrm>
          <a:off x="528320" y="1148080"/>
          <a:ext cx="7965440" cy="3464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94322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3311612"/>
              </p:ext>
            </p:extLst>
          </p:nvPr>
        </p:nvGraphicFramePr>
        <p:xfrm>
          <a:off x="152400" y="965200"/>
          <a:ext cx="5699760" cy="403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31519" y="1830199"/>
            <a:ext cx="24064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Lug‘aviy</a:t>
            </a:r>
          </a:p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shakl </a:t>
            </a:r>
          </a:p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 </a:t>
            </a:r>
          </a:p>
          <a:p>
            <a:pPr algn="ctr" defTabSz="34290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endParaRPr 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5757672" y="1127760"/>
            <a:ext cx="734568" cy="3718560"/>
          </a:xfrm>
          <a:prstGeom prst="rightBrace">
            <a:avLst>
              <a:gd name="adj1" fmla="val 541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615553"/>
          </a:xfrm>
        </p:spPr>
        <p:txBody>
          <a:bodyPr/>
          <a:lstStyle/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178849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Latn-UZ" dirty="0" smtClean="0"/>
              <a:t>Sintaktik shakl yasovchi qo‘shimchalar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38926000"/>
              </p:ext>
            </p:extLst>
          </p:nvPr>
        </p:nvGraphicFramePr>
        <p:xfrm>
          <a:off x="213360" y="1198880"/>
          <a:ext cx="8656320" cy="360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5660" y="1179129"/>
            <a:ext cx="3828292" cy="584775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defTabSz="342900"/>
            <a:r>
              <a:rPr lang="uz-Latn-UZ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 shakllari</a:t>
            </a:r>
            <a:endParaRPr lang="ru-RU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92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57200" y="949335"/>
            <a:ext cx="7792720" cy="430887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800" b="1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tarkibiy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qismlarga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ajrating</a:t>
            </a:r>
            <a:r>
              <a:rPr lang="en-US" sz="28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b="1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8275" y="1996171"/>
            <a:ext cx="1980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O‘yladim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1961" y="199363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ko‘rding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3023" y="3691304"/>
            <a:ext cx="1261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1961" y="3691305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chiqsin</a:t>
            </a:r>
            <a:endParaRPr lang="ru-RU" dirty="0"/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4174861" y="1810752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594414" y="1810752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681532" y="3508424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4213790" y="3491328"/>
            <a:ext cx="748417" cy="365760"/>
          </a:xfrm>
          <a:prstGeom prst="curved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27809" y="1861552"/>
            <a:ext cx="141191" cy="314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342832" y="1861552"/>
            <a:ext cx="184977" cy="3149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1"/>
          <p:cNvSpPr/>
          <p:nvPr/>
        </p:nvSpPr>
        <p:spPr>
          <a:xfrm>
            <a:off x="1671188" y="2542153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24838" y="2556143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1"/>
          <p:cNvSpPr/>
          <p:nvPr/>
        </p:nvSpPr>
        <p:spPr>
          <a:xfrm>
            <a:off x="4962207" y="2565012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/>
          <p:cNvSpPr/>
          <p:nvPr/>
        </p:nvSpPr>
        <p:spPr>
          <a:xfrm>
            <a:off x="5440870" y="2574783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1"/>
          <p:cNvSpPr/>
          <p:nvPr/>
        </p:nvSpPr>
        <p:spPr>
          <a:xfrm>
            <a:off x="1370883" y="4266516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1"/>
          <p:cNvSpPr/>
          <p:nvPr/>
        </p:nvSpPr>
        <p:spPr>
          <a:xfrm>
            <a:off x="5099556" y="4243656"/>
            <a:ext cx="366903" cy="45719"/>
          </a:xfrm>
          <a:custGeom>
            <a:avLst/>
            <a:gdLst/>
            <a:ahLst/>
            <a:cxnLst/>
            <a:rect l="l" t="t" r="r" b="b"/>
            <a:pathLst>
              <a:path w="533400" h="37464">
                <a:moveTo>
                  <a:pt x="437123" y="0"/>
                </a:moveTo>
                <a:lnTo>
                  <a:pt x="420235" y="1245"/>
                </a:lnTo>
                <a:lnTo>
                  <a:pt x="406999" y="4469"/>
                </a:lnTo>
                <a:lnTo>
                  <a:pt x="396388" y="8905"/>
                </a:lnTo>
                <a:lnTo>
                  <a:pt x="379922" y="17854"/>
                </a:lnTo>
                <a:lnTo>
                  <a:pt x="372215" y="21151"/>
                </a:lnTo>
                <a:lnTo>
                  <a:pt x="363192" y="23360"/>
                </a:lnTo>
                <a:lnTo>
                  <a:pt x="351792" y="24166"/>
                </a:lnTo>
                <a:lnTo>
                  <a:pt x="340391" y="23360"/>
                </a:lnTo>
                <a:lnTo>
                  <a:pt x="331368" y="21151"/>
                </a:lnTo>
                <a:lnTo>
                  <a:pt x="323660" y="17854"/>
                </a:lnTo>
                <a:lnTo>
                  <a:pt x="307194" y="8903"/>
                </a:lnTo>
                <a:lnTo>
                  <a:pt x="296584" y="4468"/>
                </a:lnTo>
                <a:lnTo>
                  <a:pt x="283349" y="1244"/>
                </a:lnTo>
                <a:lnTo>
                  <a:pt x="266461" y="0"/>
                </a:lnTo>
                <a:lnTo>
                  <a:pt x="249571" y="1245"/>
                </a:lnTo>
                <a:lnTo>
                  <a:pt x="236335" y="4470"/>
                </a:lnTo>
                <a:lnTo>
                  <a:pt x="225725" y="8906"/>
                </a:lnTo>
                <a:lnTo>
                  <a:pt x="209260" y="17855"/>
                </a:lnTo>
                <a:lnTo>
                  <a:pt x="201553" y="21152"/>
                </a:lnTo>
                <a:lnTo>
                  <a:pt x="192530" y="23360"/>
                </a:lnTo>
                <a:lnTo>
                  <a:pt x="181131" y="24166"/>
                </a:lnTo>
                <a:lnTo>
                  <a:pt x="169733" y="23360"/>
                </a:lnTo>
                <a:lnTo>
                  <a:pt x="160711" y="21152"/>
                </a:lnTo>
                <a:lnTo>
                  <a:pt x="153004" y="17855"/>
                </a:lnTo>
                <a:lnTo>
                  <a:pt x="136541" y="8906"/>
                </a:lnTo>
                <a:lnTo>
                  <a:pt x="125931" y="4470"/>
                </a:lnTo>
                <a:lnTo>
                  <a:pt x="112695" y="1245"/>
                </a:lnTo>
                <a:lnTo>
                  <a:pt x="95807" y="0"/>
                </a:lnTo>
                <a:lnTo>
                  <a:pt x="78919" y="1245"/>
                </a:lnTo>
                <a:lnTo>
                  <a:pt x="65683" y="4469"/>
                </a:lnTo>
                <a:lnTo>
                  <a:pt x="55072" y="8905"/>
                </a:lnTo>
                <a:lnTo>
                  <a:pt x="38608" y="17854"/>
                </a:lnTo>
                <a:lnTo>
                  <a:pt x="30902" y="21151"/>
                </a:lnTo>
                <a:lnTo>
                  <a:pt x="21879" y="23360"/>
                </a:lnTo>
                <a:lnTo>
                  <a:pt x="10480" y="24166"/>
                </a:lnTo>
                <a:lnTo>
                  <a:pt x="4691" y="24166"/>
                </a:lnTo>
                <a:lnTo>
                  <a:pt x="0" y="27067"/>
                </a:lnTo>
                <a:lnTo>
                  <a:pt x="0" y="34217"/>
                </a:lnTo>
                <a:lnTo>
                  <a:pt x="4691" y="37115"/>
                </a:lnTo>
                <a:lnTo>
                  <a:pt x="10480" y="37115"/>
                </a:lnTo>
                <a:lnTo>
                  <a:pt x="27367" y="35869"/>
                </a:lnTo>
                <a:lnTo>
                  <a:pt x="40603" y="32644"/>
                </a:lnTo>
                <a:lnTo>
                  <a:pt x="51213" y="28207"/>
                </a:lnTo>
                <a:lnTo>
                  <a:pt x="67679" y="19258"/>
                </a:lnTo>
                <a:lnTo>
                  <a:pt x="75385" y="15963"/>
                </a:lnTo>
                <a:lnTo>
                  <a:pt x="84407" y="13754"/>
                </a:lnTo>
                <a:lnTo>
                  <a:pt x="95807" y="12948"/>
                </a:lnTo>
                <a:lnTo>
                  <a:pt x="107206" y="13754"/>
                </a:lnTo>
                <a:lnTo>
                  <a:pt x="116227" y="15963"/>
                </a:lnTo>
                <a:lnTo>
                  <a:pt x="123934" y="19258"/>
                </a:lnTo>
                <a:lnTo>
                  <a:pt x="140398" y="28207"/>
                </a:lnTo>
                <a:lnTo>
                  <a:pt x="151008" y="32644"/>
                </a:lnTo>
                <a:lnTo>
                  <a:pt x="164243" y="35869"/>
                </a:lnTo>
                <a:lnTo>
                  <a:pt x="181131" y="37115"/>
                </a:lnTo>
                <a:lnTo>
                  <a:pt x="198019" y="35870"/>
                </a:lnTo>
                <a:lnTo>
                  <a:pt x="211255" y="32646"/>
                </a:lnTo>
                <a:lnTo>
                  <a:pt x="221866" y="28209"/>
                </a:lnTo>
                <a:lnTo>
                  <a:pt x="238332" y="19258"/>
                </a:lnTo>
                <a:lnTo>
                  <a:pt x="246039" y="15963"/>
                </a:lnTo>
                <a:lnTo>
                  <a:pt x="255062" y="13754"/>
                </a:lnTo>
                <a:lnTo>
                  <a:pt x="266461" y="12948"/>
                </a:lnTo>
                <a:lnTo>
                  <a:pt x="277860" y="13754"/>
                </a:lnTo>
                <a:lnTo>
                  <a:pt x="286882" y="15963"/>
                </a:lnTo>
                <a:lnTo>
                  <a:pt x="294588" y="19258"/>
                </a:lnTo>
                <a:lnTo>
                  <a:pt x="311053" y="28207"/>
                </a:lnTo>
                <a:lnTo>
                  <a:pt x="321664" y="32644"/>
                </a:lnTo>
                <a:lnTo>
                  <a:pt x="334900" y="35869"/>
                </a:lnTo>
                <a:lnTo>
                  <a:pt x="351788" y="37115"/>
                </a:lnTo>
                <a:lnTo>
                  <a:pt x="368678" y="35870"/>
                </a:lnTo>
                <a:lnTo>
                  <a:pt x="381914" y="32646"/>
                </a:lnTo>
                <a:lnTo>
                  <a:pt x="392524" y="28209"/>
                </a:lnTo>
                <a:lnTo>
                  <a:pt x="408992" y="19258"/>
                </a:lnTo>
                <a:lnTo>
                  <a:pt x="416700" y="15963"/>
                </a:lnTo>
                <a:lnTo>
                  <a:pt x="425724" y="13754"/>
                </a:lnTo>
                <a:lnTo>
                  <a:pt x="437123" y="12948"/>
                </a:lnTo>
                <a:lnTo>
                  <a:pt x="448524" y="13754"/>
                </a:lnTo>
                <a:lnTo>
                  <a:pt x="457547" y="15963"/>
                </a:lnTo>
                <a:lnTo>
                  <a:pt x="465255" y="19258"/>
                </a:lnTo>
                <a:lnTo>
                  <a:pt x="481722" y="28209"/>
                </a:lnTo>
                <a:lnTo>
                  <a:pt x="492333" y="32646"/>
                </a:lnTo>
                <a:lnTo>
                  <a:pt x="505569" y="35870"/>
                </a:lnTo>
                <a:lnTo>
                  <a:pt x="522457" y="37115"/>
                </a:lnTo>
                <a:lnTo>
                  <a:pt x="528246" y="37115"/>
                </a:lnTo>
                <a:lnTo>
                  <a:pt x="532937" y="34217"/>
                </a:lnTo>
                <a:lnTo>
                  <a:pt x="532937" y="27067"/>
                </a:lnTo>
                <a:lnTo>
                  <a:pt x="528246" y="24166"/>
                </a:lnTo>
                <a:lnTo>
                  <a:pt x="522457" y="24166"/>
                </a:lnTo>
                <a:lnTo>
                  <a:pt x="511058" y="23360"/>
                </a:lnTo>
                <a:lnTo>
                  <a:pt x="502035" y="21151"/>
                </a:lnTo>
                <a:lnTo>
                  <a:pt x="494326" y="17854"/>
                </a:lnTo>
                <a:lnTo>
                  <a:pt x="477860" y="8903"/>
                </a:lnTo>
                <a:lnTo>
                  <a:pt x="467250" y="4468"/>
                </a:lnTo>
                <a:lnTo>
                  <a:pt x="454013" y="1244"/>
                </a:lnTo>
                <a:lnTo>
                  <a:pt x="437123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53" y="1350575"/>
            <a:ext cx="22367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3410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720" y="956648"/>
            <a:ext cx="5527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qo‘llanilishiga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xoslovchi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320" y="2931160"/>
            <a:ext cx="2082800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8320" y="3622040"/>
            <a:ext cx="2082800" cy="4572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8320" y="4312920"/>
            <a:ext cx="2082800" cy="4572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haxs-son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2682240" y="2905760"/>
            <a:ext cx="599440" cy="1925320"/>
          </a:xfrm>
          <a:prstGeom prst="rightBrace">
            <a:avLst>
              <a:gd name="adj1" fmla="val 35806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3291840" y="2863970"/>
            <a:ext cx="3454400" cy="1997590"/>
          </a:xfrm>
          <a:prstGeom prst="flowChartDecisi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Fe’llarning munosabat shak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65" y="1104265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624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4640" y="1332568"/>
            <a:ext cx="64820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Yuqoridagi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moq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85" y="1332568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097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z-Latn-UZ" dirty="0" smtClean="0"/>
              <a:t>Diqqat  savol!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571" y="997871"/>
            <a:ext cx="8539480" cy="984885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</a:t>
            </a:r>
            <a:r>
              <a:rPr lang="uz-Latn-U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atlarda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uz-Latn-UZ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klda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2165671" y="3551393"/>
            <a:ext cx="2326640" cy="477520"/>
          </a:xfrm>
          <a:prstGeom prst="flowChartTerminator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chizdi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339911" y="4358480"/>
            <a:ext cx="2326640" cy="477520"/>
          </a:xfrm>
          <a:prstGeom prst="flowChartTerminator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429000" y="1849120"/>
            <a:ext cx="2326640" cy="477520"/>
          </a:xfrm>
          <a:prstGeom prst="flowChartTerminator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577982" y="4328080"/>
            <a:ext cx="2326640" cy="47752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aytgach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741302" y="2749266"/>
            <a:ext cx="2326640" cy="477520"/>
          </a:xfrm>
          <a:prstGeom prst="flowChartTerminator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o‘qimoq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6273800" y="1849120"/>
            <a:ext cx="2326640" cy="477520"/>
          </a:xfrm>
          <a:prstGeom prst="flowChartTerminator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kelmoq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4958080" y="3551393"/>
            <a:ext cx="2326640" cy="477520"/>
          </a:xfrm>
          <a:prstGeom prst="flowChartTerminator">
            <a:avLst/>
          </a:prstGeom>
          <a:solidFill>
            <a:srgbClr val="CC00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ishla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5755640" y="2749266"/>
            <a:ext cx="2326640" cy="477520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D:\1.   Jamoliddinxon-TEGMANG\0.   SLAYDLAR - 5-9 ADABIYOT\rasm\1.  gif\savol\smailiki-8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9958" flipH="1">
            <a:off x="190667" y="2320866"/>
            <a:ext cx="1824586" cy="181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4615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uz-Latn-UZ" dirty="0" smtClean="0"/>
              <a:t>12</a:t>
            </a:r>
            <a:r>
              <a:rPr lang="en-US" dirty="0" smtClean="0"/>
              <a:t>-</a:t>
            </a:r>
            <a:r>
              <a:rPr lang="uz-Latn-UZ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06400" y="1000135"/>
            <a:ext cx="8514080" cy="738664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Fe’lning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noaniq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shakllarini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shakllariga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aylantiring</a:t>
            </a:r>
            <a:r>
              <a:rPr lang="en-US" sz="2400" b="1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947" y="1939398"/>
            <a:ext cx="84032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Eshitilmoq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o‘lchamoq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kesmoq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toshmoq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652" y="2783622"/>
            <a:ext cx="5676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Eshitil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di, eshitilyapti, eshitiladi.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154" y="3327757"/>
            <a:ext cx="7063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O‘lchadi, o‘lchamoqda, o‘lchamoqchi.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652" y="3844208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Kesdi, kesyapti, kesmoqchi.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947" y="4407886"/>
            <a:ext cx="48067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Toshdi, toshayotir, toshar.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027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7846</TotalTime>
  <Words>364</Words>
  <Application>Microsoft Office PowerPoint</Application>
  <PresentationFormat>Экран (16:9)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Office Theme</vt:lpstr>
      <vt:lpstr>ONA TILI</vt:lpstr>
      <vt:lpstr>QO‘SHIMCHALAR</vt:lpstr>
      <vt:lpstr>Презентация PowerPoint</vt:lpstr>
      <vt:lpstr>Sintaktik shakl yasovchi qo‘shimchalar</vt:lpstr>
      <vt:lpstr>TOPSHIRIQ</vt:lpstr>
      <vt:lpstr>BILIB OLING!</vt:lpstr>
      <vt:lpstr>BILIB OLING!</vt:lpstr>
      <vt:lpstr>Diqqat  savol!</vt:lpstr>
      <vt:lpstr>212- mashq</vt:lpstr>
      <vt:lpstr>213- mashq</vt:lpstr>
      <vt:lpstr>213- mashq</vt:lpstr>
      <vt:lpstr>O‘rnini toping!</vt:lpstr>
      <vt:lpstr>214- mashq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750</cp:revision>
  <cp:lastPrinted>2020-08-26T14:49:45Z</cp:lastPrinted>
  <dcterms:created xsi:type="dcterms:W3CDTF">2020-04-11T16:25:36Z</dcterms:created>
  <dcterms:modified xsi:type="dcterms:W3CDTF">2020-11-05T06:58:53Z</dcterms:modified>
</cp:coreProperties>
</file>