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</p:sldMasterIdLst>
  <p:notesMasterIdLst>
    <p:notesMasterId r:id="rId18"/>
  </p:notesMasterIdLst>
  <p:handoutMasterIdLst>
    <p:handoutMasterId r:id="rId19"/>
  </p:handoutMasterIdLst>
  <p:sldIdLst>
    <p:sldId id="409" r:id="rId7"/>
    <p:sldId id="504" r:id="rId8"/>
    <p:sldId id="505" r:id="rId9"/>
    <p:sldId id="506" r:id="rId10"/>
    <p:sldId id="517" r:id="rId11"/>
    <p:sldId id="512" r:id="rId12"/>
    <p:sldId id="513" r:id="rId13"/>
    <p:sldId id="514" r:id="rId14"/>
    <p:sldId id="515" r:id="rId15"/>
    <p:sldId id="516" r:id="rId16"/>
    <p:sldId id="432" r:id="rId17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020202"/>
    <a:srgbClr val="CC00CC"/>
    <a:srgbClr val="66FF33"/>
    <a:srgbClr val="FFCCFF"/>
    <a:srgbClr val="FFFF99"/>
    <a:srgbClr val="66FFFF"/>
    <a:srgbClr val="6AB276"/>
    <a:srgbClr val="CC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11/7/2020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11/7/2020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11/7/2020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4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807899"/>
            <a:ext cx="8033030" cy="1154720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FE’LLARNING ZAMON  SHAKLLARI</a:t>
            </a:r>
            <a:endParaRPr lang="uz-Latn-UZ" sz="29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92" y="1523706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92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172757" cy="464423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2" name="Picture 8" descr="AMALIYOT SARALAGAN TAKLIF - PDF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010" y="3012727"/>
            <a:ext cx="2998548" cy="190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6080" y="989975"/>
            <a:ext cx="8442961" cy="615553"/>
          </a:xfrm>
        </p:spPr>
        <p:txBody>
          <a:bodyPr/>
          <a:lstStyle/>
          <a:p>
            <a:pPr marL="0" indent="0">
              <a:buNone/>
            </a:pP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moqda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halarini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3520" y="1708617"/>
            <a:ext cx="8707120" cy="553998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ye,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960" y="2404855"/>
            <a:ext cx="5264390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Kelyapti, kelyotir, kelmoqda.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960" y="2992220"/>
            <a:ext cx="5947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xlayapti, uxlayotir, uxlamoqda.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960" y="3600765"/>
            <a:ext cx="56282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O‘qiyapti, o‘qiyotir, o‘qimoqda.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960" y="4226180"/>
            <a:ext cx="57957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Yozyapti, yozayotir, yozmoqda.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59" y="2404855"/>
            <a:ext cx="1041082" cy="104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4919" y="213360"/>
            <a:ext cx="80506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 zamon shakllarining talaffuzi va imlosi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21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topshiriqlar: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3680" y="1031716"/>
            <a:ext cx="6979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218-mashq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4640" y="2576036"/>
            <a:ext cx="64922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221-mashq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She’rni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6971345" y="1330933"/>
            <a:ext cx="1962006" cy="2056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293" y="1106904"/>
            <a:ext cx="2236787" cy="270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233" y="199811"/>
            <a:ext cx="7772401" cy="613171"/>
          </a:xfrm>
        </p:spPr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4000" y="939175"/>
            <a:ext cx="7386320" cy="1292662"/>
          </a:xfrm>
        </p:spPr>
        <p:txBody>
          <a:bodyPr/>
          <a:lstStyle/>
          <a:p>
            <a:pPr marL="0" indent="0" algn="ctr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547038" y="2580299"/>
            <a:ext cx="748417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2214526" y="2623909"/>
            <a:ext cx="748417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object 21"/>
          <p:cNvSpPr/>
          <p:nvPr/>
        </p:nvSpPr>
        <p:spPr>
          <a:xfrm>
            <a:off x="1303717" y="3434983"/>
            <a:ext cx="494603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67824" y="3371120"/>
            <a:ext cx="732016" cy="82000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484233" y="2811512"/>
            <a:ext cx="14593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uz-Latn-UZ" sz="4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22163" y="2806789"/>
            <a:ext cx="18658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elyapti</a:t>
            </a:r>
            <a:r>
              <a:rPr lang="uz-Latn-UZ" sz="36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79883" y="2811512"/>
            <a:ext cx="15093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eladi</a:t>
            </a:r>
            <a:r>
              <a:rPr lang="uz-Latn-UZ" sz="36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sp>
        <p:nvSpPr>
          <p:cNvPr id="25" name="Выгнутая вверх стрелка 24"/>
          <p:cNvSpPr/>
          <p:nvPr/>
        </p:nvSpPr>
        <p:spPr>
          <a:xfrm>
            <a:off x="4279883" y="2593429"/>
            <a:ext cx="748417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object 21"/>
          <p:cNvSpPr/>
          <p:nvPr/>
        </p:nvSpPr>
        <p:spPr>
          <a:xfrm>
            <a:off x="5050247" y="3376175"/>
            <a:ext cx="466633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634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0" grpId="0" animBg="1"/>
      <p:bldP spid="21" grpId="0" animBg="1"/>
      <p:bldP spid="25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6720" y="956648"/>
            <a:ext cx="55270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8320" y="2931160"/>
            <a:ext cx="2773680" cy="457200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zamon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8320" y="3622040"/>
            <a:ext cx="2773680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ozirgi zamon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8320" y="4312920"/>
            <a:ext cx="2773680" cy="4572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elasi zamon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56648"/>
            <a:ext cx="2399030" cy="2399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023360" y="2931160"/>
            <a:ext cx="2153920" cy="457200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o‘qidi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23360" y="3622040"/>
            <a:ext cx="2153920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o‘qiyapti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43680" y="4312920"/>
            <a:ext cx="2133600" cy="4572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o‘qimoqchi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3171474" y="3010475"/>
            <a:ext cx="559622" cy="298570"/>
          </a:xfrm>
          <a:prstGeom prst="triangle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3174589" y="3690784"/>
            <a:ext cx="559622" cy="298570"/>
          </a:xfrm>
          <a:prstGeom prst="triangle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5400000">
            <a:off x="3174589" y="4392235"/>
            <a:ext cx="559622" cy="298570"/>
          </a:xfrm>
          <a:prstGeom prst="triangle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26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O‘tgan zamon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849273"/>
            <a:ext cx="64820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gap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aytilayotgan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2640" y="4376875"/>
            <a:ext cx="42643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k,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3" t="5318" r="23037" b="7318"/>
          <a:stretch/>
        </p:blipFill>
        <p:spPr bwMode="auto">
          <a:xfrm flipH="1">
            <a:off x="7260674" y="1016000"/>
            <a:ext cx="1669965" cy="2452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345440" y="3487187"/>
            <a:ext cx="914400" cy="612648"/>
          </a:xfrm>
          <a:prstGeom prst="cloudCallout">
            <a:avLst>
              <a:gd name="adj1" fmla="val 182501"/>
              <a:gd name="adj2" fmla="val 40942"/>
            </a:avLst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-di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631783" y="2538418"/>
            <a:ext cx="1256114" cy="836729"/>
          </a:xfrm>
          <a:prstGeom prst="cloudCallout">
            <a:avLst>
              <a:gd name="adj1" fmla="val 111009"/>
              <a:gd name="adj2" fmla="val 113499"/>
            </a:avLst>
          </a:prstGeom>
          <a:ln>
            <a:solidFill>
              <a:srgbClr val="66FF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-(i)b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1983064" y="2193705"/>
            <a:ext cx="1552616" cy="836729"/>
          </a:xfrm>
          <a:prstGeom prst="cloudCallout">
            <a:avLst>
              <a:gd name="adj1" fmla="val 7960"/>
              <a:gd name="adj2" fmla="val 135355"/>
            </a:avLst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-gan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4626948" y="3068822"/>
            <a:ext cx="1552616" cy="836729"/>
          </a:xfrm>
          <a:prstGeom prst="cloudCallout">
            <a:avLst>
              <a:gd name="adj1" fmla="val -134695"/>
              <a:gd name="adj2" fmla="val 64928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-qan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3752161" y="2397988"/>
            <a:ext cx="1552616" cy="836729"/>
          </a:xfrm>
          <a:prstGeom prst="cloudCallout">
            <a:avLst>
              <a:gd name="adj1" fmla="val -91505"/>
              <a:gd name="adj2" fmla="val 118357"/>
            </a:avLst>
          </a:prstGeom>
          <a:ln>
            <a:solidFill>
              <a:srgbClr val="FF99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-kan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10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Eslab qoling!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5440" y="969655"/>
            <a:ext cx="8503919" cy="861774"/>
          </a:xfrm>
          <a:ln>
            <a:solidFill>
              <a:srgbClr val="0070C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terayotgan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terayotgan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terayotgan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3040" y="2729400"/>
            <a:ext cx="6207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-son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ayotgan</a:t>
            </a:r>
            <a:r>
              <a:rPr lang="en-US" sz="28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8" t="9764" r="21988" b="8260"/>
          <a:stretch/>
        </p:blipFill>
        <p:spPr bwMode="auto">
          <a:xfrm>
            <a:off x="6512560" y="2729400"/>
            <a:ext cx="1127760" cy="144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ятиугольник 2"/>
          <p:cNvSpPr/>
          <p:nvPr/>
        </p:nvSpPr>
        <p:spPr>
          <a:xfrm>
            <a:off x="213360" y="2082800"/>
            <a:ext cx="1344168" cy="484632"/>
          </a:xfrm>
          <a:prstGeom prst="homePlat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164840" y="2082800"/>
            <a:ext cx="1344168" cy="484632"/>
          </a:xfrm>
          <a:prstGeom prst="homePlat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539240" y="2082800"/>
            <a:ext cx="1605280" cy="484632"/>
          </a:xfrm>
          <a:prstGeom prst="homePlat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 flipH="1">
            <a:off x="4509008" y="2082800"/>
            <a:ext cx="3456432" cy="484632"/>
          </a:xfrm>
          <a:prstGeom prst="homePlat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o‘liqsiz fe’llar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69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Hozirgi zamon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1037617"/>
            <a:ext cx="66344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aytilayotgan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-son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halaridan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5600" y="3591726"/>
            <a:ext cx="4204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uz-Latn-UZ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</a:t>
            </a:r>
            <a:r>
              <a:rPr lang="uz-Latn-UZ" sz="2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uz-Latn-UZ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ayotir</a:t>
            </a:r>
            <a:r>
              <a:rPr lang="uz-Latn-UZ" sz="2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</a:t>
            </a:r>
            <a:endParaRPr lang="ru-RU" sz="2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6634480" y="931645"/>
            <a:ext cx="1819910" cy="614679"/>
          </a:xfrm>
          <a:prstGeom prst="cloudCallout">
            <a:avLst>
              <a:gd name="adj1" fmla="val -72752"/>
              <a:gd name="adj2" fmla="val 122004"/>
            </a:avLst>
          </a:prstGeom>
          <a:ln>
            <a:solidFill>
              <a:srgbClr val="FF99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-yap(ti)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6786880" y="1566644"/>
            <a:ext cx="1972310" cy="614679"/>
          </a:xfrm>
          <a:prstGeom prst="cloudCallout">
            <a:avLst>
              <a:gd name="adj1" fmla="val -71831"/>
              <a:gd name="adj2" fmla="val 87293"/>
            </a:avLst>
          </a:prstGeom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-moqda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6710680" y="2254428"/>
            <a:ext cx="1972310" cy="614679"/>
          </a:xfrm>
          <a:prstGeom prst="cloudCallout">
            <a:avLst>
              <a:gd name="adj1" fmla="val -77498"/>
              <a:gd name="adj2" fmla="val 125309"/>
            </a:avLst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-(a)yotir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6634480" y="2936407"/>
            <a:ext cx="2124710" cy="614679"/>
          </a:xfrm>
          <a:prstGeom prst="cloudCallout">
            <a:avLst>
              <a:gd name="adj1" fmla="val -82997"/>
              <a:gd name="adj2" fmla="val 112086"/>
            </a:avLst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-(a)yotib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38065" y="3289778"/>
            <a:ext cx="1050150" cy="1541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5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Kelasi  zamon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1093113"/>
            <a:ext cx="64820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aytilayotgan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8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-y, -( a)r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-son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9279" y="4236044"/>
            <a:ext cx="4802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uz-Latn-UZ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uz-Latn-UZ" sz="2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uz-Latn-UZ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uz-Latn-UZ" sz="28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2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miz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6" t="9338" r="15331" b="8992"/>
          <a:stretch/>
        </p:blipFill>
        <p:spPr bwMode="auto">
          <a:xfrm flipH="1">
            <a:off x="6617415" y="934720"/>
            <a:ext cx="2389514" cy="283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08800" y="1583145"/>
            <a:ext cx="13302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-a, -y,</a:t>
            </a:r>
          </a:p>
          <a:p>
            <a:r>
              <a:rPr lang="uz-Latn-UZ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-(a)r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09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216-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4480" y="989975"/>
            <a:ext cx="8636001" cy="1107996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yetishtiriladigan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fikrlashing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781" y="2324090"/>
            <a:ext cx="1444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‘tirdi –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101" y="2901255"/>
            <a:ext cx="1604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 –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9101" y="3486030"/>
            <a:ext cx="17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osilgan –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101" y="4070805"/>
            <a:ext cx="31037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etishtirayotirlar –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220" y="2060788"/>
            <a:ext cx="2761459" cy="184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041503" y="2060788"/>
            <a:ext cx="398057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 navlari: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husayni,</a:t>
            </a:r>
          </a:p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dilkaptar, obaki, toifi, </a:t>
            </a:r>
          </a:p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sohibi,  sultoniy,</a:t>
            </a:r>
          </a:p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 kishmish...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2081" y="2288014"/>
            <a:ext cx="243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zamon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71160" y="2870775"/>
            <a:ext cx="243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zamon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99600" y="3456105"/>
            <a:ext cx="243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 zamon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25363" y="4021764"/>
            <a:ext cx="2537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 zamon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43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12" grpId="0"/>
      <p:bldP spid="1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217- mashq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261593"/>
              </p:ext>
            </p:extLst>
          </p:nvPr>
        </p:nvGraphicFramePr>
        <p:xfrm>
          <a:off x="284480" y="1007110"/>
          <a:ext cx="8636001" cy="35661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878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8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8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O‘tgan zamon fe’llari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Hozirgi zamon fe’llari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Kelasi zamon fe’llari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19017" y="1406813"/>
            <a:ext cx="15247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hayqirar edi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9017" y="1820864"/>
            <a:ext cx="10118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yayradi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9017" y="2194910"/>
            <a:ext cx="8707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qo‘ndi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9017" y="2598801"/>
            <a:ext cx="14830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to‘lib-toshdi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9017" y="2998911"/>
            <a:ext cx="14414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qoplagandi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9017" y="3399021"/>
            <a:ext cx="16979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adashib qoldi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9017" y="3799131"/>
            <a:ext cx="12250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yozar edi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8818" y="4173177"/>
            <a:ext cx="8691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yurdik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85867" y="1406813"/>
            <a:ext cx="17251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qichqirmoqda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85867" y="1820864"/>
            <a:ext cx="10550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ichyapti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85867" y="2225072"/>
            <a:ext cx="15103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qarayapmiz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97415" y="1406813"/>
            <a:ext cx="1611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kuylamoqchi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86931" y="1794800"/>
            <a:ext cx="15985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yig‘lamoqchi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18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8098</TotalTime>
  <Words>434</Words>
  <Application>Microsoft Office PowerPoint</Application>
  <PresentationFormat>Экран (16:9)</PresentationFormat>
  <Paragraphs>86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ONA TILI</vt:lpstr>
      <vt:lpstr>TOPSHIRIQ</vt:lpstr>
      <vt:lpstr>BILIB OLING!</vt:lpstr>
      <vt:lpstr>O‘tgan zamon</vt:lpstr>
      <vt:lpstr>Eslab qoling!</vt:lpstr>
      <vt:lpstr>Hozirgi zamon</vt:lpstr>
      <vt:lpstr>Kelasi  zamon</vt:lpstr>
      <vt:lpstr>216- mashq</vt:lpstr>
      <vt:lpstr>217- mashq</vt:lpstr>
      <vt:lpstr>Презентация PowerPoint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776</cp:revision>
  <cp:lastPrinted>2020-08-26T14:49:45Z</cp:lastPrinted>
  <dcterms:created xsi:type="dcterms:W3CDTF">2020-04-11T16:25:36Z</dcterms:created>
  <dcterms:modified xsi:type="dcterms:W3CDTF">2020-11-07T06:48:26Z</dcterms:modified>
</cp:coreProperties>
</file>