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18"/>
  </p:notesMasterIdLst>
  <p:handoutMasterIdLst>
    <p:handoutMasterId r:id="rId19"/>
  </p:handoutMasterIdLst>
  <p:sldIdLst>
    <p:sldId id="409" r:id="rId7"/>
    <p:sldId id="504" r:id="rId8"/>
    <p:sldId id="505" r:id="rId9"/>
    <p:sldId id="506" r:id="rId10"/>
    <p:sldId id="517" r:id="rId11"/>
    <p:sldId id="512" r:id="rId12"/>
    <p:sldId id="513" r:id="rId13"/>
    <p:sldId id="514" r:id="rId14"/>
    <p:sldId id="515" r:id="rId15"/>
    <p:sldId id="516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20202"/>
    <a:srgbClr val="CC00CC"/>
    <a:srgbClr val="66FF33"/>
    <a:srgbClr val="FFCCFF"/>
    <a:srgbClr val="FFFF99"/>
    <a:srgbClr val="66FFFF"/>
    <a:srgbClr val="6AB27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11/7/2020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FE’LLARNING ZAMON  SHAKLLARI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8" descr="AMALIYOT SARALAGAN TAKLIF - PDF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10" y="3012727"/>
            <a:ext cx="2998548" cy="19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6080" y="989975"/>
            <a:ext cx="8442961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moqda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708617"/>
            <a:ext cx="8707120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uxla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ye,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60" y="2404855"/>
            <a:ext cx="526439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Kelyapti, kelyotir, kelmoqda.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60" y="2992220"/>
            <a:ext cx="5947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xlayapti, uxlayotir, uxlamoqda.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" y="3600765"/>
            <a:ext cx="562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O‘qiyapti, o‘qiyotir, o‘qimoqda.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60" y="4226180"/>
            <a:ext cx="5795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Yozyapti, yozayotir, yozmoqda.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59" y="2404855"/>
            <a:ext cx="1041082" cy="104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919" y="213360"/>
            <a:ext cx="805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 zamon shakllarining talaffuzi va imlosi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680" y="1031716"/>
            <a:ext cx="6979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218-mashq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40" y="2576036"/>
            <a:ext cx="6492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221-mashq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 bwMode="auto">
          <a:xfrm>
            <a:off x="6971345" y="1330933"/>
            <a:ext cx="1962006" cy="20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93" y="1106904"/>
            <a:ext cx="22367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33" y="199811"/>
            <a:ext cx="7772401" cy="613171"/>
          </a:xfrm>
        </p:spPr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4000" y="939175"/>
            <a:ext cx="7386320" cy="1292662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47038" y="2580299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214526" y="2623909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1303717" y="3434983"/>
            <a:ext cx="4946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7824" y="3371120"/>
            <a:ext cx="732016" cy="82000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84233" y="2811512"/>
            <a:ext cx="1459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uz-Latn-UZ" sz="40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2163" y="2806789"/>
            <a:ext cx="186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elyapti</a:t>
            </a:r>
            <a:r>
              <a:rPr lang="uz-Latn-UZ" sz="36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9883" y="2811512"/>
            <a:ext cx="150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eladi</a:t>
            </a:r>
            <a:r>
              <a:rPr lang="uz-Latn-UZ" sz="36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4279883" y="2593429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object 21"/>
          <p:cNvSpPr/>
          <p:nvPr/>
        </p:nvSpPr>
        <p:spPr>
          <a:xfrm>
            <a:off x="5050247" y="3376175"/>
            <a:ext cx="46663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956648"/>
            <a:ext cx="5527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320" y="2931160"/>
            <a:ext cx="277368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zamon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320" y="3622040"/>
            <a:ext cx="277368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ozirgi zamon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320" y="4312920"/>
            <a:ext cx="277368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elasi zamon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56648"/>
            <a:ext cx="2399030" cy="23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3360" y="2931160"/>
            <a:ext cx="2153920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3360" y="3622040"/>
            <a:ext cx="215392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o‘qiyapti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3680" y="4312920"/>
            <a:ext cx="21336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o‘qimoqchi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3171474" y="3010475"/>
            <a:ext cx="559622" cy="298570"/>
          </a:xfrm>
          <a:prstGeom prst="triangle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174589" y="3690784"/>
            <a:ext cx="559622" cy="298570"/>
          </a:xfrm>
          <a:prstGeom prst="triangle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174589" y="4392235"/>
            <a:ext cx="559622" cy="298570"/>
          </a:xfrm>
          <a:prstGeom prst="triangl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O‘tgan zamon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849273"/>
            <a:ext cx="648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gap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640" y="4376875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5318" r="23037" b="7318"/>
          <a:stretch/>
        </p:blipFill>
        <p:spPr bwMode="auto">
          <a:xfrm flipH="1">
            <a:off x="7260674" y="1016000"/>
            <a:ext cx="1669965" cy="245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45440" y="3487187"/>
            <a:ext cx="914400" cy="612648"/>
          </a:xfrm>
          <a:prstGeom prst="cloudCallout">
            <a:avLst>
              <a:gd name="adj1" fmla="val 182501"/>
              <a:gd name="adj2" fmla="val 4094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31783" y="2538418"/>
            <a:ext cx="1256114" cy="836729"/>
          </a:xfrm>
          <a:prstGeom prst="cloudCallout">
            <a:avLst>
              <a:gd name="adj1" fmla="val 111009"/>
              <a:gd name="adj2" fmla="val 113499"/>
            </a:avLst>
          </a:prstGeom>
          <a:ln>
            <a:solidFill>
              <a:srgbClr val="66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-(i)b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983064" y="2193705"/>
            <a:ext cx="1552616" cy="836729"/>
          </a:xfrm>
          <a:prstGeom prst="cloudCallout">
            <a:avLst>
              <a:gd name="adj1" fmla="val 7960"/>
              <a:gd name="adj2" fmla="val 13535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626948" y="3068822"/>
            <a:ext cx="1552616" cy="836729"/>
          </a:xfrm>
          <a:prstGeom prst="cloudCallout">
            <a:avLst>
              <a:gd name="adj1" fmla="val -134695"/>
              <a:gd name="adj2" fmla="val 6492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752161" y="2397988"/>
            <a:ext cx="1552616" cy="836729"/>
          </a:xfrm>
          <a:prstGeom prst="cloudCallout">
            <a:avLst>
              <a:gd name="adj1" fmla="val -91505"/>
              <a:gd name="adj2" fmla="val 118357"/>
            </a:avLst>
          </a:prstGeom>
          <a:ln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-kan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Eslab qoling!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5440" y="969655"/>
            <a:ext cx="8503919" cy="861774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40" y="2729400"/>
            <a:ext cx="6207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ayotgan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9764" r="21988" b="8260"/>
          <a:stretch/>
        </p:blipFill>
        <p:spPr bwMode="auto">
          <a:xfrm>
            <a:off x="6512560" y="2729400"/>
            <a:ext cx="1127760" cy="14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3360" y="2082800"/>
            <a:ext cx="1344168" cy="484632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164840" y="2082800"/>
            <a:ext cx="1344168" cy="484632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539240" y="2082800"/>
            <a:ext cx="1605280" cy="484632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4509008" y="2082800"/>
            <a:ext cx="3456432" cy="484632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o‘liqsiz fe’llar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Hozirgi zamon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037617"/>
            <a:ext cx="6634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halaridan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600" y="3591726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ayotir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634480" y="931645"/>
            <a:ext cx="1819910" cy="614679"/>
          </a:xfrm>
          <a:prstGeom prst="cloudCallout">
            <a:avLst>
              <a:gd name="adj1" fmla="val -72752"/>
              <a:gd name="adj2" fmla="val 122004"/>
            </a:avLst>
          </a:prstGeom>
          <a:ln>
            <a:solidFill>
              <a:srgbClr val="FF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-yap(ti)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786880" y="1566644"/>
            <a:ext cx="1972310" cy="614679"/>
          </a:xfrm>
          <a:prstGeom prst="cloudCallout">
            <a:avLst>
              <a:gd name="adj1" fmla="val -71831"/>
              <a:gd name="adj2" fmla="val 8729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-moqda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710680" y="2254428"/>
            <a:ext cx="1972310" cy="614679"/>
          </a:xfrm>
          <a:prstGeom prst="cloudCallout">
            <a:avLst>
              <a:gd name="adj1" fmla="val -77498"/>
              <a:gd name="adj2" fmla="val 125309"/>
            </a:avLst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-(a)yotir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634480" y="2936407"/>
            <a:ext cx="2124710" cy="614679"/>
          </a:xfrm>
          <a:prstGeom prst="cloudCallout">
            <a:avLst>
              <a:gd name="adj1" fmla="val -82997"/>
              <a:gd name="adj2" fmla="val 112086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-(a)yotib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8065" y="3289778"/>
            <a:ext cx="1050150" cy="15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Kelasi  zamon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1093113"/>
            <a:ext cx="6482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aytilayotgan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-y, -( a)r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79" y="4236044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9338" r="15331" b="8992"/>
          <a:stretch/>
        </p:blipFill>
        <p:spPr bwMode="auto">
          <a:xfrm flipH="1">
            <a:off x="6617415" y="934720"/>
            <a:ext cx="2389514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8800" y="1583145"/>
            <a:ext cx="1330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-a, -y,</a:t>
            </a:r>
          </a:p>
          <a:p>
            <a:r>
              <a:rPr lang="uz-Latn-UZ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-(a)r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216-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4480" y="989975"/>
            <a:ext cx="8636001" cy="1107996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yetishtiriladigan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81" y="2324090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‘tirdi –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01" y="2901255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 –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1" y="3486030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osilgan –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1" y="4070805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etishtirayotirlar –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20" y="2060788"/>
            <a:ext cx="2761459" cy="18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41503" y="2060788"/>
            <a:ext cx="39805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 navlari: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husayni,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dilkaptar, obaki, toifi, 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sohibi,  sultoniy,</a:t>
            </a:r>
          </a:p>
          <a:p>
            <a:pPr algn="ctr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 kishmish...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2081" y="2288014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zamon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160" y="287077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zamon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9600" y="345610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zamon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5363" y="4021764"/>
            <a:ext cx="2537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 zamon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  <p:bldP spid="1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217- mashq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61593"/>
              </p:ext>
            </p:extLst>
          </p:nvPr>
        </p:nvGraphicFramePr>
        <p:xfrm>
          <a:off x="284480" y="1007110"/>
          <a:ext cx="8636001" cy="3566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7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O‘tgan zamon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Hozirgi zamon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Kelasi zamon fe’llari</a:t>
                      </a:r>
                      <a:endParaRPr lang="ru-RU" sz="20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9017" y="1406813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hayqirar edi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017" y="1820864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yayradi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017" y="219491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017" y="2598801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to‘lib-toshdi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017" y="2998911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qoplagandi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017" y="3399021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adashib qoldi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017" y="3799131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yozar edi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818" y="4173177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yurdik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85867" y="1406813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qichqirmoqda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5867" y="1820864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ichyapti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5867" y="2225072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qarayapmiz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7415" y="1406813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kuylamoqchi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6931" y="1794800"/>
            <a:ext cx="159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yig‘lamoqchi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</TotalTime>
  <Words>434</Words>
  <Application>Microsoft Office PowerPoint</Application>
  <PresentationFormat>Экран (16:9)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TOPSHIRIQ</vt:lpstr>
      <vt:lpstr>BILIB OLING!</vt:lpstr>
      <vt:lpstr>O‘tgan zamon</vt:lpstr>
      <vt:lpstr>Eslab qoling!</vt:lpstr>
      <vt:lpstr>Hozirgi zamon</vt:lpstr>
      <vt:lpstr>Kelasi  zamon</vt:lpstr>
      <vt:lpstr>216- mashq</vt:lpstr>
      <vt:lpstr>217- mashq</vt:lpstr>
      <vt:lpstr>Презентация PowerPoint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776</cp:revision>
  <cp:lastPrinted>2020-08-26T14:49:45Z</cp:lastPrinted>
  <dcterms:created xsi:type="dcterms:W3CDTF">2020-04-11T16:25:36Z</dcterms:created>
  <dcterms:modified xsi:type="dcterms:W3CDTF">2020-11-07T06:48:26Z</dcterms:modified>
</cp:coreProperties>
</file>