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2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99" r:id="rId2"/>
    <p:sldMasterId id="2147483857" r:id="rId3"/>
  </p:sldMasterIdLst>
  <p:notesMasterIdLst>
    <p:notesMasterId r:id="rId14"/>
  </p:notesMasterIdLst>
  <p:handoutMasterIdLst>
    <p:handoutMasterId r:id="rId15"/>
  </p:handoutMasterIdLst>
  <p:sldIdLst>
    <p:sldId id="390" r:id="rId4"/>
    <p:sldId id="460" r:id="rId5"/>
    <p:sldId id="461" r:id="rId6"/>
    <p:sldId id="454" r:id="rId7"/>
    <p:sldId id="455" r:id="rId8"/>
    <p:sldId id="462" r:id="rId9"/>
    <p:sldId id="463" r:id="rId10"/>
    <p:sldId id="464" r:id="rId11"/>
    <p:sldId id="465" r:id="rId12"/>
    <p:sldId id="401" r:id="rId13"/>
  </p:sldIdLst>
  <p:sldSz cx="9144000" cy="5143500" type="screen16x9"/>
  <p:notesSz cx="6735763" cy="9866313"/>
  <p:defaultTextStyle>
    <a:defPPr>
      <a:defRPr lang="en-US"/>
    </a:defPPr>
    <a:lvl1pPr marL="0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33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668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502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336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170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005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838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671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391A05"/>
    <a:srgbClr val="8CEE42"/>
    <a:srgbClr val="FF33CC"/>
    <a:srgbClr val="FFCCFF"/>
    <a:srgbClr val="66FFFF"/>
    <a:srgbClr val="619FA7"/>
    <a:srgbClr val="99FF99"/>
    <a:srgbClr val="69CAD1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036" autoAdjust="0"/>
  </p:normalViewPr>
  <p:slideViewPr>
    <p:cSldViewPr snapToGrid="0">
      <p:cViewPr varScale="1">
        <p:scale>
          <a:sx n="78" d="100"/>
          <a:sy n="78" d="100"/>
        </p:scale>
        <p:origin x="892" y="48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261DA-2E9C-433B-A2AA-31EC04CCF677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FD3ED-3B66-4117-A4D4-CCBC856C4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301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113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224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336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448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560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671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84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895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1597824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8598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28598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8598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56729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52860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252860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19699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52860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252860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9801064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154113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439647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3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7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487949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3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7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818754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896221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269329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6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1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6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1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4489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6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1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6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1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384846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2063902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1726379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7116149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081913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8"/>
            <a:ext cx="777240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2" y="2880360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41862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366436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6"/>
            <a:ext cx="7826818" cy="219861"/>
          </a:xfrm>
        </p:spPr>
        <p:txBody>
          <a:bodyPr lIns="0" tIns="0" rIns="0" bIns="0"/>
          <a:lstStyle>
            <a:lvl1pPr>
              <a:defRPr sz="14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1364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366436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3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05543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366436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03396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29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5"/>
            <a:ext cx="77724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6" indent="-81626">
              <a:buFont typeface="Arial" panose="020B0604020202020204" pitchFamily="34" charset="0"/>
              <a:buChar char="•"/>
              <a:defRPr sz="800"/>
            </a:lvl2pPr>
            <a:lvl3pPr marL="163254" indent="-81626">
              <a:defRPr sz="800"/>
            </a:lvl3pPr>
            <a:lvl4pPr marL="285693" indent="-122439">
              <a:defRPr sz="800"/>
            </a:lvl4pPr>
            <a:lvl5pPr marL="408132" indent="-122439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6" indent="-81626">
              <a:buFont typeface="Arial" panose="020B0604020202020204" pitchFamily="34" charset="0"/>
              <a:buChar char="•"/>
              <a:defRPr sz="800"/>
            </a:lvl2pPr>
            <a:lvl3pPr marL="163254" indent="-81626">
              <a:defRPr sz="800"/>
            </a:lvl3pPr>
            <a:lvl4pPr marL="285693" indent="-122439">
              <a:defRPr sz="800"/>
            </a:lvl4pPr>
            <a:lvl5pPr marL="408132" indent="-122439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6" indent="-81626">
              <a:buFont typeface="Arial" panose="020B0604020202020204" pitchFamily="34" charset="0"/>
              <a:buChar char="•"/>
              <a:defRPr sz="800"/>
            </a:lvl2pPr>
            <a:lvl3pPr marL="163254" indent="-81626">
              <a:defRPr sz="800"/>
            </a:lvl3pPr>
            <a:lvl4pPr marL="285693" indent="-122439">
              <a:defRPr sz="800"/>
            </a:lvl4pPr>
            <a:lvl5pPr marL="408132" indent="-122439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73925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4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4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4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4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7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7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7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7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7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5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5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5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5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5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5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5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5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68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91" indent="-171391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7068" indent="-185676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179" indent="-171391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571" indent="-17139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2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2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4"/>
            <a:ext cx="7772401" cy="3470673"/>
          </a:xfrm>
        </p:spPr>
        <p:txBody>
          <a:bodyPr numCol="2" spcCol="274268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91" indent="-171391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786" indent="-17139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179" indent="-171391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571" indent="-17139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6" y="1597824"/>
            <a:ext cx="7772401" cy="1102519"/>
          </a:xfrm>
        </p:spPr>
        <p:txBody>
          <a:bodyPr>
            <a:normAutofit/>
          </a:bodyPr>
          <a:lstStyle>
            <a:lvl1pPr>
              <a:defRPr sz="19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6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3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9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2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9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5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12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03223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530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6"/>
            <a:ext cx="7772401" cy="3470673"/>
          </a:xfrm>
        </p:spPr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18073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68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442" indent="-12244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55091" indent="-132647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7328" indent="-12244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772" indent="-12244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6198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6"/>
            <a:ext cx="7772401" cy="3470673"/>
          </a:xfrm>
        </p:spPr>
        <p:txBody>
          <a:bodyPr numCol="2" spcCol="274268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442" indent="-12244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44886" indent="-12244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7328" indent="-12244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772" indent="-12244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804544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8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8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970139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28712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74230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514" indent="0">
              <a:buNone/>
              <a:defRPr sz="1400" b="1"/>
            </a:lvl2pPr>
            <a:lvl3pPr marL="653028" indent="0">
              <a:buNone/>
              <a:defRPr sz="1300" b="1"/>
            </a:lvl3pPr>
            <a:lvl4pPr marL="979541" indent="0">
              <a:buNone/>
              <a:defRPr sz="1100" b="1"/>
            </a:lvl4pPr>
            <a:lvl5pPr marL="1306057" indent="0">
              <a:buNone/>
              <a:defRPr sz="1100" b="1"/>
            </a:lvl5pPr>
            <a:lvl6pPr marL="1632569" indent="0">
              <a:buNone/>
              <a:defRPr sz="1100" b="1"/>
            </a:lvl6pPr>
            <a:lvl7pPr marL="1959085" indent="0">
              <a:buNone/>
              <a:defRPr sz="1100" b="1"/>
            </a:lvl7pPr>
            <a:lvl8pPr marL="2285598" indent="0">
              <a:buNone/>
              <a:defRPr sz="1100" b="1"/>
            </a:lvl8pPr>
            <a:lvl9pPr marL="261211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6"/>
            <a:ext cx="3811588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974230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514" indent="0">
              <a:buNone/>
              <a:defRPr sz="1400" b="1"/>
            </a:lvl2pPr>
            <a:lvl3pPr marL="653028" indent="0">
              <a:buNone/>
              <a:defRPr sz="1300" b="1"/>
            </a:lvl3pPr>
            <a:lvl4pPr marL="979541" indent="0">
              <a:buNone/>
              <a:defRPr sz="1100" b="1"/>
            </a:lvl4pPr>
            <a:lvl5pPr marL="1306057" indent="0">
              <a:buNone/>
              <a:defRPr sz="1100" b="1"/>
            </a:lvl5pPr>
            <a:lvl6pPr marL="1632569" indent="0">
              <a:buNone/>
              <a:defRPr sz="1100" b="1"/>
            </a:lvl6pPr>
            <a:lvl7pPr marL="1959085" indent="0">
              <a:buNone/>
              <a:defRPr sz="1100" b="1"/>
            </a:lvl7pPr>
            <a:lvl8pPr marL="2285598" indent="0">
              <a:buNone/>
              <a:defRPr sz="1100" b="1"/>
            </a:lvl8pPr>
            <a:lvl9pPr marL="261211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170216"/>
            <a:ext cx="3813174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08874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56543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514" indent="0">
              <a:buNone/>
              <a:defRPr sz="1400" b="1"/>
            </a:lvl2pPr>
            <a:lvl3pPr marL="653028" indent="0">
              <a:buNone/>
              <a:defRPr sz="1300" b="1"/>
            </a:lvl3pPr>
            <a:lvl4pPr marL="979541" indent="0">
              <a:buNone/>
              <a:defRPr sz="1100" b="1"/>
            </a:lvl4pPr>
            <a:lvl5pPr marL="1306057" indent="0">
              <a:buNone/>
              <a:defRPr sz="1100" b="1"/>
            </a:lvl5pPr>
            <a:lvl6pPr marL="1632569" indent="0">
              <a:buNone/>
              <a:defRPr sz="1100" b="1"/>
            </a:lvl6pPr>
            <a:lvl7pPr marL="1959085" indent="0">
              <a:buNone/>
              <a:defRPr sz="1100" b="1"/>
            </a:lvl7pPr>
            <a:lvl8pPr marL="2285598" indent="0">
              <a:buNone/>
              <a:defRPr sz="1100" b="1"/>
            </a:lvl8pPr>
            <a:lvl9pPr marL="261211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6543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514" indent="0">
              <a:buNone/>
              <a:defRPr sz="1400" b="1"/>
            </a:lvl2pPr>
            <a:lvl3pPr marL="653028" indent="0">
              <a:buNone/>
              <a:defRPr sz="1300" b="1"/>
            </a:lvl3pPr>
            <a:lvl4pPr marL="979541" indent="0">
              <a:buNone/>
              <a:defRPr sz="1100" b="1"/>
            </a:lvl4pPr>
            <a:lvl5pPr marL="1306057" indent="0">
              <a:buNone/>
              <a:defRPr sz="1100" b="1"/>
            </a:lvl5pPr>
            <a:lvl6pPr marL="1632569" indent="0">
              <a:buNone/>
              <a:defRPr sz="1100" b="1"/>
            </a:lvl6pPr>
            <a:lvl7pPr marL="1959085" indent="0">
              <a:buNone/>
              <a:defRPr sz="1100" b="1"/>
            </a:lvl7pPr>
            <a:lvl8pPr marL="2285598" indent="0">
              <a:buNone/>
              <a:defRPr sz="1100" b="1"/>
            </a:lvl8pPr>
            <a:lvl9pPr marL="261211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352531"/>
            <a:ext cx="3813174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455687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2177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913751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59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819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699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6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6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6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6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704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36491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93668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92483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164687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82409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562042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7865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74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48" indent="0">
              <a:buNone/>
              <a:defRPr sz="2100" b="1"/>
            </a:lvl2pPr>
            <a:lvl3pPr marL="914094" indent="0">
              <a:buNone/>
              <a:defRPr sz="1700" b="1"/>
            </a:lvl3pPr>
            <a:lvl4pPr marL="1371140" indent="0">
              <a:buNone/>
              <a:defRPr sz="1600" b="1"/>
            </a:lvl4pPr>
            <a:lvl5pPr marL="1828186" indent="0">
              <a:buNone/>
              <a:defRPr sz="1600" b="1"/>
            </a:lvl5pPr>
            <a:lvl6pPr marL="2285232" indent="0">
              <a:buNone/>
              <a:defRPr sz="1600" b="1"/>
            </a:lvl6pPr>
            <a:lvl7pPr marL="2742279" indent="0">
              <a:buNone/>
              <a:defRPr sz="1600" b="1"/>
            </a:lvl7pPr>
            <a:lvl8pPr marL="3199325" indent="0">
              <a:buNone/>
              <a:defRPr sz="1600" b="1"/>
            </a:lvl8pPr>
            <a:lvl9pPr marL="365637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925374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48" indent="0">
              <a:buNone/>
              <a:defRPr sz="2100" b="1"/>
            </a:lvl2pPr>
            <a:lvl3pPr marL="914094" indent="0">
              <a:buNone/>
              <a:defRPr sz="1700" b="1"/>
            </a:lvl3pPr>
            <a:lvl4pPr marL="1371140" indent="0">
              <a:buNone/>
              <a:defRPr sz="1600" b="1"/>
            </a:lvl4pPr>
            <a:lvl5pPr marL="1828186" indent="0">
              <a:buNone/>
              <a:defRPr sz="1600" b="1"/>
            </a:lvl5pPr>
            <a:lvl6pPr marL="2285232" indent="0">
              <a:buNone/>
              <a:defRPr sz="1600" b="1"/>
            </a:lvl6pPr>
            <a:lvl7pPr marL="2742279" indent="0">
              <a:buNone/>
              <a:defRPr sz="1600" b="1"/>
            </a:lvl7pPr>
            <a:lvl8pPr marL="3199325" indent="0">
              <a:buNone/>
              <a:defRPr sz="1600" b="1"/>
            </a:lvl8pPr>
            <a:lvl9pPr marL="365637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75846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3240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29165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5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2291465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55199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5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2291465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42260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353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746562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988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542761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6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687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48" indent="0">
              <a:buNone/>
              <a:defRPr sz="2100" b="1"/>
            </a:lvl2pPr>
            <a:lvl3pPr marL="914094" indent="0">
              <a:buNone/>
              <a:defRPr sz="1700" b="1"/>
            </a:lvl3pPr>
            <a:lvl4pPr marL="1371140" indent="0">
              <a:buNone/>
              <a:defRPr sz="1600" b="1"/>
            </a:lvl4pPr>
            <a:lvl5pPr marL="1828186" indent="0">
              <a:buNone/>
              <a:defRPr sz="1600" b="1"/>
            </a:lvl5pPr>
            <a:lvl6pPr marL="2285232" indent="0">
              <a:buNone/>
              <a:defRPr sz="1600" b="1"/>
            </a:lvl6pPr>
            <a:lvl7pPr marL="2742279" indent="0">
              <a:buNone/>
              <a:defRPr sz="1600" b="1"/>
            </a:lvl7pPr>
            <a:lvl8pPr marL="3199325" indent="0">
              <a:buNone/>
              <a:defRPr sz="1600" b="1"/>
            </a:lvl8pPr>
            <a:lvl9pPr marL="365637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07687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48" indent="0">
              <a:buNone/>
              <a:defRPr sz="2100" b="1"/>
            </a:lvl2pPr>
            <a:lvl3pPr marL="914094" indent="0">
              <a:buNone/>
              <a:defRPr sz="1700" b="1"/>
            </a:lvl3pPr>
            <a:lvl4pPr marL="1371140" indent="0">
              <a:buNone/>
              <a:defRPr sz="1600" b="1"/>
            </a:lvl4pPr>
            <a:lvl5pPr marL="1828186" indent="0">
              <a:buNone/>
              <a:defRPr sz="1600" b="1"/>
            </a:lvl5pPr>
            <a:lvl6pPr marL="2285232" indent="0">
              <a:buNone/>
              <a:defRPr sz="1600" b="1"/>
            </a:lvl6pPr>
            <a:lvl7pPr marL="2742279" indent="0">
              <a:buNone/>
              <a:defRPr sz="1600" b="1"/>
            </a:lvl7pPr>
            <a:lvl8pPr marL="3199325" indent="0">
              <a:buNone/>
              <a:defRPr sz="1600" b="1"/>
            </a:lvl8pPr>
            <a:lvl9pPr marL="365637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187015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74130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74130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74130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74130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319303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74130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74130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74130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74130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672543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45131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45131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45131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845231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45131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45131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45131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13048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74513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374513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159039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74513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374513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902018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57597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57597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57597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57597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616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57597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57597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57597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57597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59812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8598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28598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8598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3545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hyperlink" Target="https://www.facebook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642886"/>
            <a:ext cx="1620957" cy="400081"/>
          </a:xfrm>
          <a:prstGeom prst="rect">
            <a:avLst/>
          </a:prstGeom>
        </p:spPr>
        <p:txBody>
          <a:bodyPr vert="horz" wrap="square" lIns="91413" tIns="45706" rIns="91413" bIns="45706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6" y="4719817"/>
            <a:ext cx="104567" cy="246221"/>
          </a:xfrm>
          <a:prstGeom prst="rect">
            <a:avLst/>
          </a:prstGeom>
        </p:spPr>
        <p:txBody>
          <a:bodyPr vert="horz" wrap="none" lIns="91413" tIns="45706" rIns="91413" bIns="4570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8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0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/>
          <a:p>
            <a:pPr defTabSz="91402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/>
          <a:p>
            <a:pPr defTabSz="91402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/>
          <a:p>
            <a:pPr defTabSz="91402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7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6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4094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91" indent="-171391" algn="l" defTabSz="91409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372" indent="-172980" algn="l" defTabSz="91409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5764" indent="-171391" algn="l" defTabSz="91409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7157" indent="-171391" algn="l" defTabSz="91409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8550" indent="-171391" algn="l" defTabSz="91409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13755" indent="-228524" algn="l" defTabSz="9140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03" indent="-228524" algn="l" defTabSz="9140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51" indent="-228524" algn="l" defTabSz="9140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95" indent="-228524" algn="l" defTabSz="9140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8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94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40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86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32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79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25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73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6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763788"/>
            <a:ext cx="1620957" cy="158277"/>
          </a:xfrm>
          <a:prstGeom prst="rect">
            <a:avLst/>
          </a:prstGeom>
        </p:spPr>
        <p:txBody>
          <a:bodyPr vert="horz" wrap="square" lIns="65310" tIns="32653" rIns="65310" bIns="32653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8" y="4719817"/>
            <a:ext cx="104567" cy="246221"/>
          </a:xfrm>
          <a:prstGeom prst="rect">
            <a:avLst/>
          </a:prstGeom>
        </p:spPr>
        <p:txBody>
          <a:bodyPr vert="horz" wrap="none" lIns="65310" tIns="32653" rIns="65310" bIns="32653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6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7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8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0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10" tIns="32653" rIns="65310" bIns="32653" numCol="1" anchor="t" anchorCtr="0" compatLnSpc="1">
            <a:prstTxWarp prst="textNoShape">
              <a:avLst/>
            </a:prstTxWarp>
          </a:bodyPr>
          <a:lstStyle/>
          <a:p>
            <a:pPr defTabSz="652982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10" tIns="32653" rIns="65310" bIns="32653" numCol="1" anchor="t" anchorCtr="0" compatLnSpc="1">
            <a:prstTxWarp prst="textNoShape">
              <a:avLst/>
            </a:prstTxWarp>
          </a:bodyPr>
          <a:lstStyle/>
          <a:p>
            <a:pPr defTabSz="652982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800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10" tIns="32653" rIns="65310" bIns="32653" numCol="1" anchor="t" anchorCtr="0" compatLnSpc="1">
            <a:prstTxWarp prst="textNoShape">
              <a:avLst/>
            </a:prstTxWarp>
          </a:bodyPr>
          <a:lstStyle/>
          <a:p>
            <a:pPr defTabSz="652982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7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7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6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3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  <p:sldLayoutId id="2147483818" r:id="rId19"/>
    <p:sldLayoutId id="2147483819" r:id="rId20"/>
    <p:sldLayoutId id="2147483820" r:id="rId21"/>
    <p:sldLayoutId id="2147483821" r:id="rId22"/>
    <p:sldLayoutId id="2147483822" r:id="rId23"/>
    <p:sldLayoutId id="2147483823" r:id="rId24"/>
    <p:sldLayoutId id="2147483824" r:id="rId25"/>
    <p:sldLayoutId id="2147483825" r:id="rId26"/>
    <p:sldLayoutId id="2147483826" r:id="rId27"/>
    <p:sldLayoutId id="2147483827" r:id="rId28"/>
    <p:sldLayoutId id="2147483828" r:id="rId29"/>
    <p:sldLayoutId id="2147483829" r:id="rId30"/>
    <p:sldLayoutId id="2147483830" r:id="rId31"/>
    <p:sldLayoutId id="2147483831" r:id="rId32"/>
    <p:sldLayoutId id="2147483832" r:id="rId33"/>
    <p:sldLayoutId id="2147483833" r:id="rId34"/>
    <p:sldLayoutId id="2147483834" r:id="rId35"/>
    <p:sldLayoutId id="2147483835" r:id="rId36"/>
    <p:sldLayoutId id="2147483836" r:id="rId37"/>
    <p:sldLayoutId id="2147483837" r:id="rId38"/>
    <p:sldLayoutId id="2147483838" r:id="rId39"/>
    <p:sldLayoutId id="2147483839" r:id="rId40"/>
    <p:sldLayoutId id="2147483840" r:id="rId41"/>
    <p:sldLayoutId id="2147483841" r:id="rId42"/>
    <p:sldLayoutId id="2147483842" r:id="rId43"/>
    <p:sldLayoutId id="2147483843" r:id="rId44"/>
    <p:sldLayoutId id="2147483844" r:id="rId45"/>
    <p:sldLayoutId id="2147483845" r:id="rId46"/>
    <p:sldLayoutId id="2147483846" r:id="rId47"/>
    <p:sldLayoutId id="2147483847" r:id="rId48"/>
    <p:sldLayoutId id="2147483848" r:id="rId49"/>
    <p:sldLayoutId id="2147483849" r:id="rId50"/>
    <p:sldLayoutId id="2147483850" r:id="rId51"/>
    <p:sldLayoutId id="2147483851" r:id="rId52"/>
    <p:sldLayoutId id="2147483852" r:id="rId53"/>
    <p:sldLayoutId id="2147483853" r:id="rId54"/>
    <p:sldLayoutId id="2147483854" r:id="rId55"/>
    <p:sldLayoutId id="2147483855" r:id="rId56"/>
    <p:sldLayoutId id="2147483856" r:id="rId57"/>
  </p:sldLayoutIdLst>
  <p:txStyles>
    <p:titleStyle>
      <a:lvl1pPr algn="ctr" defTabSz="653028" rtl="0" eaLnBrk="1" latinLnBrk="0" hangingPunct="1">
        <a:lnSpc>
          <a:spcPct val="86000"/>
        </a:lnSpc>
        <a:spcBef>
          <a:spcPct val="0"/>
        </a:spcBef>
        <a:buNone/>
        <a:defRPr sz="1400" kern="800" spc="-2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442" indent="-122442" algn="l" defTabSz="65302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1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46020" indent="-123576" algn="l" defTabSz="65302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2pPr>
      <a:lvl3pPr marL="368462" indent="-122442" algn="l" defTabSz="65302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00" kern="800">
          <a:solidFill>
            <a:schemeClr val="tx1"/>
          </a:solidFill>
          <a:latin typeface="+mn-lt"/>
          <a:ea typeface="+mn-ea"/>
          <a:cs typeface="+mn-cs"/>
        </a:defRPr>
      </a:lvl3pPr>
      <a:lvl4pPr marL="490906" indent="-122442" algn="l" defTabSz="65302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4pPr>
      <a:lvl5pPr marL="613350" indent="-122442" algn="l" defTabSz="65302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00" kern="800">
          <a:solidFill>
            <a:schemeClr val="tx1"/>
          </a:solidFill>
          <a:latin typeface="+mn-lt"/>
          <a:ea typeface="+mn-ea"/>
          <a:cs typeface="+mn-cs"/>
        </a:defRPr>
      </a:lvl5pPr>
      <a:lvl6pPr marL="1795828" indent="-163257" algn="l" defTabSz="653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22341" indent="-163257" algn="l" defTabSz="653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8857" indent="-163257" algn="l" defTabSz="653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5369" indent="-163257" algn="l" defTabSz="653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514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3028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9541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6057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2569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9085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5598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12114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6" y="849898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1035253"/>
            <a:endParaRPr sz="21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804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35253"/>
            <a:endParaRPr sz="21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8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2"/>
            <a:ext cx="782681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7"/>
            <a:ext cx="2926080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253"/>
            <a:endParaRPr lang="ru-RU" sz="13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199" y="4783457"/>
            <a:ext cx="2103121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253"/>
            <a:fld id="{1D8BD707-D9CF-40AE-B4C6-C98DA3205C09}" type="datetimeFigureOut">
              <a:rPr lang="en-US" sz="1300" smtClean="0">
                <a:solidFill>
                  <a:prstClr val="black">
                    <a:tint val="75000"/>
                  </a:prstClr>
                </a:solidFill>
              </a:rPr>
              <a:pPr defTabSz="1035253"/>
              <a:t>11/7/2020</a:t>
            </a:fld>
            <a:endParaRPr lang="en-US" sz="13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7"/>
            <a:ext cx="2103121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253"/>
            <a:fld id="{B6F15528-21DE-4FAA-801E-634DDDAF4B2B}" type="slidenum">
              <a:rPr lang="ru-RU" sz="1300" smtClean="0">
                <a:solidFill>
                  <a:prstClr val="black">
                    <a:tint val="75000"/>
                  </a:prstClr>
                </a:solidFill>
              </a:rPr>
              <a:pPr defTabSz="1035253"/>
              <a:t>‹#›</a:t>
            </a:fld>
            <a:endParaRPr lang="ru-RU" sz="13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28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17627">
        <a:defRPr>
          <a:latin typeface="+mn-lt"/>
          <a:ea typeface="+mn-ea"/>
          <a:cs typeface="+mn-cs"/>
        </a:defRPr>
      </a:lvl2pPr>
      <a:lvl3pPr marL="1035253">
        <a:defRPr>
          <a:latin typeface="+mn-lt"/>
          <a:ea typeface="+mn-ea"/>
          <a:cs typeface="+mn-cs"/>
        </a:defRPr>
      </a:lvl3pPr>
      <a:lvl4pPr marL="1552881">
        <a:defRPr>
          <a:latin typeface="+mn-lt"/>
          <a:ea typeface="+mn-ea"/>
          <a:cs typeface="+mn-cs"/>
        </a:defRPr>
      </a:lvl4pPr>
      <a:lvl5pPr marL="2070508">
        <a:defRPr>
          <a:latin typeface="+mn-lt"/>
          <a:ea typeface="+mn-ea"/>
          <a:cs typeface="+mn-cs"/>
        </a:defRPr>
      </a:lvl5pPr>
      <a:lvl6pPr marL="2588135">
        <a:defRPr>
          <a:latin typeface="+mn-lt"/>
          <a:ea typeface="+mn-ea"/>
          <a:cs typeface="+mn-cs"/>
        </a:defRPr>
      </a:lvl6pPr>
      <a:lvl7pPr marL="3105760">
        <a:defRPr>
          <a:latin typeface="+mn-lt"/>
          <a:ea typeface="+mn-ea"/>
          <a:cs typeface="+mn-cs"/>
        </a:defRPr>
      </a:lvl7pPr>
      <a:lvl8pPr marL="3623388">
        <a:defRPr>
          <a:latin typeface="+mn-lt"/>
          <a:ea typeface="+mn-ea"/>
          <a:cs typeface="+mn-cs"/>
        </a:defRPr>
      </a:lvl8pPr>
      <a:lvl9pPr marL="414101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17627">
        <a:defRPr>
          <a:latin typeface="+mn-lt"/>
          <a:ea typeface="+mn-ea"/>
          <a:cs typeface="+mn-cs"/>
        </a:defRPr>
      </a:lvl2pPr>
      <a:lvl3pPr marL="1035253">
        <a:defRPr>
          <a:latin typeface="+mn-lt"/>
          <a:ea typeface="+mn-ea"/>
          <a:cs typeface="+mn-cs"/>
        </a:defRPr>
      </a:lvl3pPr>
      <a:lvl4pPr marL="1552881">
        <a:defRPr>
          <a:latin typeface="+mn-lt"/>
          <a:ea typeface="+mn-ea"/>
          <a:cs typeface="+mn-cs"/>
        </a:defRPr>
      </a:lvl4pPr>
      <a:lvl5pPr marL="2070508">
        <a:defRPr>
          <a:latin typeface="+mn-lt"/>
          <a:ea typeface="+mn-ea"/>
          <a:cs typeface="+mn-cs"/>
        </a:defRPr>
      </a:lvl5pPr>
      <a:lvl6pPr marL="2588135">
        <a:defRPr>
          <a:latin typeface="+mn-lt"/>
          <a:ea typeface="+mn-ea"/>
          <a:cs typeface="+mn-cs"/>
        </a:defRPr>
      </a:lvl6pPr>
      <a:lvl7pPr marL="3105760">
        <a:defRPr>
          <a:latin typeface="+mn-lt"/>
          <a:ea typeface="+mn-ea"/>
          <a:cs typeface="+mn-cs"/>
        </a:defRPr>
      </a:lvl7pPr>
      <a:lvl8pPr marL="3623388">
        <a:defRPr>
          <a:latin typeface="+mn-lt"/>
          <a:ea typeface="+mn-ea"/>
          <a:cs typeface="+mn-cs"/>
        </a:defRPr>
      </a:lvl8pPr>
      <a:lvl9pPr marL="414101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3" y="1"/>
            <a:ext cx="9143998" cy="141111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652982"/>
            <a:endParaRPr sz="1300">
              <a:solidFill>
                <a:srgbClr val="57565A"/>
              </a:solidFill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7316" y="190296"/>
            <a:ext cx="4124782" cy="808327"/>
          </a:xfrm>
          <a:prstGeom prst="rect">
            <a:avLst/>
          </a:prstGeom>
        </p:spPr>
        <p:txBody>
          <a:bodyPr vert="horz" wrap="square" lIns="0" tIns="16535" rIns="0" bIns="0" rtlCol="0" anchor="ctr">
            <a:spAutoFit/>
          </a:bodyPr>
          <a:lstStyle/>
          <a:p>
            <a:pPr marL="14380" algn="l">
              <a:lnSpc>
                <a:spcPct val="100000"/>
              </a:lnSpc>
              <a:spcBef>
                <a:spcPts val="129"/>
              </a:spcBef>
            </a:pPr>
            <a:r>
              <a:rPr lang="en-US" sz="5100" b="1" spc="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TILI</a:t>
            </a:r>
            <a:endParaRPr lang="en-US" sz="5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894031" y="1906854"/>
            <a:ext cx="7355941" cy="1136792"/>
          </a:xfrm>
          <a:prstGeom prst="rect">
            <a:avLst/>
          </a:prstGeom>
        </p:spPr>
        <p:txBody>
          <a:bodyPr vert="horz" wrap="square" lIns="0" tIns="15818" rIns="0" bIns="0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Arial"/>
                <a:cs typeface="Arial"/>
              </a:rPr>
              <a:t>MAVZU:</a:t>
            </a:r>
            <a:r>
              <a:rPr lang="uz-Latn-UZ" sz="3600" b="1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uz-Latn-UZ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MAYL SHAKLLARI</a:t>
            </a:r>
            <a:endParaRPr lang="en-US" sz="36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849" algn="ctr" defTabSz="652982">
              <a:spcBef>
                <a:spcPts val="125"/>
              </a:spcBef>
            </a:pPr>
            <a:endParaRPr lang="uz-Latn-UZ" sz="3600" b="1" i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74679" y="1523693"/>
            <a:ext cx="568349" cy="151995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0070C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652982"/>
            <a:endParaRPr sz="1300">
              <a:solidFill>
                <a:srgbClr val="57565A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74679" y="3330735"/>
            <a:ext cx="568349" cy="154568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652982"/>
            <a:endParaRPr sz="1300">
              <a:solidFill>
                <a:srgbClr val="57565A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393154" y="135163"/>
            <a:ext cx="1424276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652982"/>
            <a:endParaRPr sz="1300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393153" y="135163"/>
            <a:ext cx="1424277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652982"/>
            <a:endParaRPr sz="1300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587900" y="422873"/>
            <a:ext cx="1072775" cy="464427"/>
          </a:xfrm>
          <a:prstGeom prst="rect">
            <a:avLst/>
          </a:prstGeom>
        </p:spPr>
        <p:txBody>
          <a:bodyPr vert="horz" wrap="square" lIns="0" tIns="17975" rIns="0" bIns="0" rtlCol="0">
            <a:spAutoFit/>
          </a:bodyPr>
          <a:lstStyle/>
          <a:p>
            <a:pPr defTabSz="652982">
              <a:spcBef>
                <a:spcPts val="141"/>
              </a:spcBef>
            </a:pPr>
            <a:r>
              <a:rPr lang="uz-Latn-UZ" sz="2900" b="1" spc="1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r>
              <a:rPr lang="uz-Latn-UZ" sz="2900" b="1" spc="11" dirty="0" smtClean="0">
                <a:solidFill>
                  <a:srgbClr val="FEFEFE"/>
                </a:solidFill>
                <a:latin typeface="Arial"/>
                <a:cs typeface="Arial"/>
              </a:rPr>
              <a:t>-sinf</a:t>
            </a:r>
            <a:endParaRPr sz="29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974" y="3015773"/>
            <a:ext cx="884054" cy="754755"/>
          </a:xfrm>
          <a:prstGeom prst="rect">
            <a:avLst/>
          </a:prstGeom>
        </p:spPr>
      </p:pic>
      <p:pic>
        <p:nvPicPr>
          <p:cNvPr id="26" name="Picture 8" descr="Letmio.n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210" y="3632751"/>
            <a:ext cx="950292" cy="94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2017-2018 Bahar Grubu Formasyon Ders Programı ve Sınıf Listeleri | Akdeniz  Üniversitesi | Pedagojik Formasyon Eğitim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161" y="3819698"/>
            <a:ext cx="931138" cy="93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Design elements - iMessage | Standard Universal Audio &amp; Video Connection  Types | Cisco Multimedia, Voice, Phone. Cisco icons, shapes, stencils and  symbols | Mic Icon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788" y="3819698"/>
            <a:ext cx="1054186" cy="102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695" y="3610100"/>
            <a:ext cx="897103" cy="897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6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275" y="124098"/>
            <a:ext cx="8073010" cy="661699"/>
          </a:xfrm>
          <a:prstGeom prst="rect">
            <a:avLst/>
          </a:prstGeom>
          <a:noFill/>
        </p:spPr>
        <p:txBody>
          <a:bodyPr wrap="none" lIns="91423" tIns="45710" rIns="91423" bIns="45710" rtlCol="0">
            <a:spAutoFit/>
          </a:bodyPr>
          <a:lstStyle/>
          <a:p>
            <a:r>
              <a:rPr lang="uz-Latn-UZ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</a:t>
            </a:r>
            <a:r>
              <a:rPr lang="uz-Latn-UZ" sz="3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topshiriq:</a:t>
            </a:r>
            <a:endParaRPr lang="ru-RU" sz="3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2881" y="1374607"/>
            <a:ext cx="62064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2881" y="1156238"/>
            <a:ext cx="57264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241-mashq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z-Latn-UZ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“Tog‘da” 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mavzusida bog‘lanishli matn tuzing. Unda ishtirok etgan fe’llarning mayllarini aniqlang.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305" y="1155017"/>
            <a:ext cx="2907030" cy="202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" y="3791584"/>
            <a:ext cx="9509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958" y="3832860"/>
            <a:ext cx="89693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3802697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258" y="3705860"/>
            <a:ext cx="10493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30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Topshiriq 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81403" y="985976"/>
            <a:ext cx="5925088" cy="1107996"/>
          </a:xfrm>
        </p:spPr>
        <p:txBody>
          <a:bodyPr/>
          <a:lstStyle/>
          <a:p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2400" dirty="0" smtClean="0">
                <a:solidFill>
                  <a:srgbClr val="391A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O‘ynadim</a:t>
            </a:r>
            <a:r>
              <a:rPr lang="pt-BR" sz="2400" dirty="0">
                <a:solidFill>
                  <a:srgbClr val="391A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o‘yna, </a:t>
            </a:r>
            <a:r>
              <a:rPr lang="pt-BR" sz="2400" dirty="0" smtClean="0">
                <a:solidFill>
                  <a:srgbClr val="391A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o‘ynaya</a:t>
            </a:r>
            <a:r>
              <a:rPr lang="uz-Latn-UZ" sz="2400" dirty="0" smtClean="0">
                <a:solidFill>
                  <a:srgbClr val="391A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2400" dirty="0" smtClean="0">
                <a:solidFill>
                  <a:srgbClr val="391A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</a:t>
            </a:r>
            <a:r>
              <a:rPr lang="pt-BR" sz="2400" dirty="0">
                <a:solidFill>
                  <a:srgbClr val="391A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o‘ynaylik, o‘ynagin, o‘ynama, o‘ynasam, o‘ynasang, o‘ynasa edi.</a:t>
            </a:r>
            <a:endParaRPr lang="ru-RU" sz="2400" dirty="0">
              <a:solidFill>
                <a:srgbClr val="391A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189325" y="3073865"/>
            <a:ext cx="2526030" cy="742950"/>
          </a:xfrm>
          <a:prstGeom prst="cloud">
            <a:avLst/>
          </a:prstGeom>
          <a:ln>
            <a:solidFill>
              <a:srgbClr val="FF33C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xabar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3337560" y="1923365"/>
            <a:ext cx="2686050" cy="1319955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uyruq-istak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6462217" y="1249680"/>
            <a:ext cx="2503170" cy="830580"/>
          </a:xfrm>
          <a:prstGeom prst="cloud">
            <a:avLst/>
          </a:prstGeom>
          <a:ln>
            <a:solidFill>
              <a:srgbClr val="8CEE4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shart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3727" y="3879770"/>
            <a:ext cx="1625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‘ynadim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23555" y="3168430"/>
            <a:ext cx="1045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o‘yna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201" y="4402990"/>
            <a:ext cx="2326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o‘ynayapman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98159" y="3609795"/>
            <a:ext cx="1564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o‘ynaylik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98159" y="4063930"/>
            <a:ext cx="1526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o‘ynagin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78923" y="4471570"/>
            <a:ext cx="1545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o‘ynama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97162" y="2080260"/>
            <a:ext cx="1725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o‘ynasam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80525" y="2615385"/>
            <a:ext cx="1826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o‘ynasang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80525" y="3207960"/>
            <a:ext cx="2005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o‘ynasa edi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21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Topshiriq 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460" y="974546"/>
            <a:ext cx="8618219" cy="738664"/>
          </a:xfrm>
        </p:spPr>
        <p:txBody>
          <a:bodyPr/>
          <a:lstStyle/>
          <a:p>
            <a:r>
              <a:rPr lang="uz-Latn-UZ" sz="2400" dirty="0" smtClean="0"/>
              <a:t>    </a:t>
            </a:r>
            <a:r>
              <a:rPr lang="en-US" sz="2400" dirty="0" err="1" smtClean="0"/>
              <a:t>Berilgan</a:t>
            </a:r>
            <a:r>
              <a:rPr lang="en-US" sz="2400" dirty="0" smtClean="0"/>
              <a:t> </a:t>
            </a:r>
            <a:r>
              <a:rPr lang="en-US" sz="2400" dirty="0" err="1"/>
              <a:t>fe’llarni</a:t>
            </a:r>
            <a:r>
              <a:rPr lang="en-US" sz="2400" dirty="0"/>
              <a:t> </a:t>
            </a:r>
            <a:r>
              <a:rPr lang="en-US" sz="2400" dirty="0" err="1"/>
              <a:t>tarkibiy</a:t>
            </a:r>
            <a:r>
              <a:rPr lang="en-US" sz="2400" dirty="0"/>
              <a:t> </a:t>
            </a:r>
            <a:r>
              <a:rPr lang="en-US" sz="2400" dirty="0" err="1"/>
              <a:t>qismlarga</a:t>
            </a:r>
            <a:r>
              <a:rPr lang="en-US" sz="2400" dirty="0"/>
              <a:t> </a:t>
            </a:r>
            <a:r>
              <a:rPr lang="en-US" sz="2400" dirty="0" err="1"/>
              <a:t>ajrating</a:t>
            </a:r>
            <a:r>
              <a:rPr lang="en-US" sz="2400" dirty="0"/>
              <a:t>. </a:t>
            </a:r>
            <a:r>
              <a:rPr lang="en-US" sz="2400" dirty="0" err="1" smtClean="0"/>
              <a:t>Buyruq</a:t>
            </a:r>
            <a:r>
              <a:rPr lang="uz-Latn-UZ" sz="2400" dirty="0" smtClean="0"/>
              <a:t>-</a:t>
            </a:r>
            <a:r>
              <a:rPr lang="en-US" sz="2400" dirty="0" err="1" smtClean="0"/>
              <a:t>istak</a:t>
            </a:r>
            <a:r>
              <a:rPr lang="en-US" sz="2400" dirty="0" smtClean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shart</a:t>
            </a:r>
            <a:r>
              <a:rPr lang="en-US" sz="2400" dirty="0"/>
              <a:t> </a:t>
            </a:r>
            <a:r>
              <a:rPr lang="en-US" sz="2400" dirty="0" err="1"/>
              <a:t>ma’nolarini</a:t>
            </a:r>
            <a:r>
              <a:rPr lang="en-US" sz="2400" dirty="0"/>
              <a:t> </a:t>
            </a:r>
            <a:r>
              <a:rPr lang="en-US" sz="2400" dirty="0" err="1" smtClean="0"/>
              <a:t>bildiruv</a:t>
            </a:r>
            <a:r>
              <a:rPr lang="uz-Latn-UZ" sz="2400" dirty="0" smtClean="0"/>
              <a:t>c</a:t>
            </a:r>
            <a:r>
              <a:rPr lang="en-US" sz="2400" dirty="0" smtClean="0"/>
              <a:t>hi </a:t>
            </a:r>
            <a:r>
              <a:rPr lang="en-US" sz="2400" dirty="0" err="1" smtClean="0"/>
              <a:t>qo‘shim</a:t>
            </a:r>
            <a:r>
              <a:rPr lang="uz-Latn-UZ" sz="2400" dirty="0" smtClean="0"/>
              <a:t>c</a:t>
            </a:r>
            <a:r>
              <a:rPr lang="en-US" sz="2400" dirty="0" err="1" smtClean="0"/>
              <a:t>halarni</a:t>
            </a:r>
            <a:r>
              <a:rPr lang="en-US" sz="2400" dirty="0" smtClean="0"/>
              <a:t> </a:t>
            </a:r>
            <a:r>
              <a:rPr lang="en-US" sz="2400" dirty="0" err="1"/>
              <a:t>aniqlang</a:t>
            </a:r>
            <a:r>
              <a:rPr lang="en-US" sz="2400" dirty="0"/>
              <a:t>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4353" y="1946494"/>
            <a:ext cx="1276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Aytdim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51273" y="1920242"/>
            <a:ext cx="20617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yt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805940" y="2230964"/>
            <a:ext cx="4572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90042" y="2537014"/>
            <a:ext cx="1144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ayting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93007" y="2562824"/>
            <a:ext cx="15536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yt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+ ing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805940" y="2824434"/>
            <a:ext cx="4572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40538" y="3162092"/>
            <a:ext cx="10438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aytay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9677" y="3162092"/>
            <a:ext cx="1452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yt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+ ay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1729740" y="3451596"/>
            <a:ext cx="4572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10881" y="3892332"/>
            <a:ext cx="1124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aytsin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93995" y="3903762"/>
            <a:ext cx="15327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yt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+ sin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1790700" y="4199662"/>
            <a:ext cx="4572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4926671" y="1908814"/>
            <a:ext cx="13436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ayts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91391" y="1866848"/>
            <a:ext cx="21611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yt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+ sa + m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6304599" y="2185244"/>
            <a:ext cx="4572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970181" y="2536810"/>
            <a:ext cx="1444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ayts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ang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58504" y="2547432"/>
            <a:ext cx="22621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yt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+ sa + ng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6401304" y="2878876"/>
            <a:ext cx="4572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5063503" y="3189986"/>
            <a:ext cx="10438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ayts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010904" y="3173314"/>
            <a:ext cx="1452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yt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+ sa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6401304" y="3461908"/>
            <a:ext cx="4572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675767" y="1866848"/>
            <a:ext cx="0" cy="286517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bject 21"/>
          <p:cNvSpPr/>
          <p:nvPr/>
        </p:nvSpPr>
        <p:spPr>
          <a:xfrm>
            <a:off x="3451831" y="3002880"/>
            <a:ext cx="439079" cy="102062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21"/>
          <p:cNvSpPr/>
          <p:nvPr/>
        </p:nvSpPr>
        <p:spPr>
          <a:xfrm>
            <a:off x="3478430" y="3611744"/>
            <a:ext cx="439079" cy="102062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21"/>
          <p:cNvSpPr/>
          <p:nvPr/>
        </p:nvSpPr>
        <p:spPr>
          <a:xfrm>
            <a:off x="3607558" y="4324920"/>
            <a:ext cx="439079" cy="102062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21"/>
          <p:cNvSpPr/>
          <p:nvPr/>
        </p:nvSpPr>
        <p:spPr>
          <a:xfrm>
            <a:off x="7852324" y="2288006"/>
            <a:ext cx="439079" cy="102062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21"/>
          <p:cNvSpPr/>
          <p:nvPr/>
        </p:nvSpPr>
        <p:spPr>
          <a:xfrm>
            <a:off x="7824113" y="2969606"/>
            <a:ext cx="439079" cy="102062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21"/>
          <p:cNvSpPr/>
          <p:nvPr/>
        </p:nvSpPr>
        <p:spPr>
          <a:xfrm>
            <a:off x="7971975" y="3611744"/>
            <a:ext cx="439079" cy="102062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TextBox 44"/>
          <p:cNvSpPr txBox="1"/>
          <p:nvPr/>
        </p:nvSpPr>
        <p:spPr>
          <a:xfrm>
            <a:off x="1100859" y="4395252"/>
            <a:ext cx="2343911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uz-Latn-UZ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uz-Latn-UZ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uyruq-istak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304599" y="3718450"/>
            <a:ext cx="1064715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uz-Latn-UZ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shart</a:t>
            </a:r>
            <a:endParaRPr lang="ru-RU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98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3" grpId="0"/>
      <p:bldP spid="16" grpId="0"/>
      <p:bldP spid="19" grpId="0"/>
      <p:bldP spid="22" grpId="0"/>
      <p:bldP spid="25" grpId="0"/>
      <p:bldP spid="37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BILIB OLING!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4273" y="940256"/>
            <a:ext cx="5936517" cy="3939540"/>
          </a:xfrm>
        </p:spPr>
        <p:txBody>
          <a:bodyPr/>
          <a:lstStyle/>
          <a:p>
            <a:r>
              <a:rPr lang="uz-Latn-UZ" sz="3200" b="1" dirty="0" smtClean="0">
                <a:solidFill>
                  <a:srgbClr val="0070C0"/>
                </a:solidFill>
              </a:rPr>
              <a:t>  </a:t>
            </a:r>
            <a:r>
              <a:rPr lang="en-US" sz="3200" dirty="0" err="1">
                <a:solidFill>
                  <a:srgbClr val="391A05"/>
                </a:solidFill>
              </a:rPr>
              <a:t>Fe’l</a:t>
            </a:r>
            <a:r>
              <a:rPr lang="en-US" sz="3200" dirty="0">
                <a:solidFill>
                  <a:srgbClr val="391A05"/>
                </a:solidFill>
              </a:rPr>
              <a:t> </a:t>
            </a:r>
            <a:r>
              <a:rPr lang="en-US" sz="3200" dirty="0" err="1">
                <a:solidFill>
                  <a:srgbClr val="391A05"/>
                </a:solidFill>
              </a:rPr>
              <a:t>ifodalagan</a:t>
            </a:r>
            <a:r>
              <a:rPr lang="en-US" sz="3200" dirty="0">
                <a:solidFill>
                  <a:srgbClr val="391A05"/>
                </a:solidFill>
              </a:rPr>
              <a:t> </a:t>
            </a:r>
            <a:r>
              <a:rPr lang="en-US" sz="3200" dirty="0" err="1">
                <a:solidFill>
                  <a:srgbClr val="391A05"/>
                </a:solidFill>
              </a:rPr>
              <a:t>harakat-holat</a:t>
            </a:r>
            <a:r>
              <a:rPr lang="en-US" sz="3200" dirty="0">
                <a:solidFill>
                  <a:srgbClr val="391A05"/>
                </a:solidFill>
              </a:rPr>
              <a:t> </a:t>
            </a:r>
            <a:r>
              <a:rPr lang="en-US" sz="3200" dirty="0" err="1">
                <a:solidFill>
                  <a:srgbClr val="391A05"/>
                </a:solidFill>
              </a:rPr>
              <a:t>haqidagi</a:t>
            </a:r>
            <a:r>
              <a:rPr lang="en-US" sz="3200" dirty="0">
                <a:solidFill>
                  <a:srgbClr val="391A05"/>
                </a:solidFill>
              </a:rPr>
              <a:t> </a:t>
            </a:r>
            <a:r>
              <a:rPr lang="en-US" sz="3200" dirty="0" err="1">
                <a:solidFill>
                  <a:srgbClr val="391A05"/>
                </a:solidFill>
              </a:rPr>
              <a:t>xabar</a:t>
            </a:r>
            <a:r>
              <a:rPr lang="en-US" sz="3200" dirty="0">
                <a:solidFill>
                  <a:srgbClr val="391A05"/>
                </a:solidFill>
              </a:rPr>
              <a:t>, </a:t>
            </a:r>
            <a:r>
              <a:rPr lang="en-US" sz="3200" dirty="0" err="1">
                <a:solidFill>
                  <a:srgbClr val="391A05"/>
                </a:solidFill>
              </a:rPr>
              <a:t>buyruq-istak</a:t>
            </a:r>
            <a:r>
              <a:rPr lang="en-US" sz="3200" dirty="0">
                <a:solidFill>
                  <a:srgbClr val="391A05"/>
                </a:solidFill>
              </a:rPr>
              <a:t>, </a:t>
            </a:r>
            <a:r>
              <a:rPr lang="en-US" sz="3200" dirty="0" err="1">
                <a:solidFill>
                  <a:srgbClr val="391A05"/>
                </a:solidFill>
              </a:rPr>
              <a:t>shart</a:t>
            </a:r>
            <a:r>
              <a:rPr lang="en-US" sz="3200" dirty="0">
                <a:solidFill>
                  <a:srgbClr val="391A05"/>
                </a:solidFill>
              </a:rPr>
              <a:t> </a:t>
            </a:r>
            <a:r>
              <a:rPr lang="en-US" sz="3200" dirty="0" err="1">
                <a:solidFill>
                  <a:srgbClr val="391A05"/>
                </a:solidFill>
              </a:rPr>
              <a:t>ma’nolarini</a:t>
            </a:r>
            <a:r>
              <a:rPr lang="en-US" sz="3200" dirty="0">
                <a:solidFill>
                  <a:srgbClr val="391A05"/>
                </a:solidFill>
              </a:rPr>
              <a:t> </a:t>
            </a:r>
            <a:r>
              <a:rPr lang="en-US" sz="3200" dirty="0" err="1" smtClean="0">
                <a:solidFill>
                  <a:srgbClr val="391A05"/>
                </a:solidFill>
              </a:rPr>
              <a:t>ifodalov</a:t>
            </a:r>
            <a:r>
              <a:rPr lang="uz-Latn-UZ" sz="3200" dirty="0" smtClean="0">
                <a:solidFill>
                  <a:srgbClr val="391A05"/>
                </a:solidFill>
              </a:rPr>
              <a:t>c</a:t>
            </a:r>
            <a:r>
              <a:rPr lang="en-US" sz="3200" dirty="0" smtClean="0">
                <a:solidFill>
                  <a:srgbClr val="391A05"/>
                </a:solidFill>
              </a:rPr>
              <a:t>hi </a:t>
            </a:r>
            <a:r>
              <a:rPr lang="en-US" sz="3200" dirty="0" err="1">
                <a:solidFill>
                  <a:srgbClr val="391A05"/>
                </a:solidFill>
              </a:rPr>
              <a:t>fe’l</a:t>
            </a:r>
            <a:r>
              <a:rPr lang="en-US" sz="3200" dirty="0">
                <a:solidFill>
                  <a:srgbClr val="391A05"/>
                </a:solidFill>
              </a:rPr>
              <a:t> </a:t>
            </a:r>
            <a:r>
              <a:rPr lang="en-US" sz="3200" dirty="0" err="1">
                <a:solidFill>
                  <a:srgbClr val="391A05"/>
                </a:solidFill>
              </a:rPr>
              <a:t>shakllari</a:t>
            </a:r>
            <a:r>
              <a:rPr lang="en-US" sz="3200" dirty="0">
                <a:solidFill>
                  <a:srgbClr val="391A05"/>
                </a:solidFill>
              </a:rPr>
              <a:t> </a:t>
            </a:r>
            <a:r>
              <a:rPr lang="en-US" sz="3200" dirty="0" err="1">
                <a:solidFill>
                  <a:srgbClr val="391A05"/>
                </a:solidFill>
              </a:rPr>
              <a:t>mayl</a:t>
            </a:r>
            <a:r>
              <a:rPr lang="en-US" sz="3200" dirty="0">
                <a:solidFill>
                  <a:srgbClr val="391A05"/>
                </a:solidFill>
              </a:rPr>
              <a:t> </a:t>
            </a:r>
            <a:r>
              <a:rPr lang="en-US" sz="3200" dirty="0" err="1">
                <a:solidFill>
                  <a:srgbClr val="391A05"/>
                </a:solidFill>
              </a:rPr>
              <a:t>shakllari</a:t>
            </a:r>
            <a:r>
              <a:rPr lang="en-US" sz="3200" dirty="0">
                <a:solidFill>
                  <a:srgbClr val="391A05"/>
                </a:solidFill>
              </a:rPr>
              <a:t> </a:t>
            </a:r>
            <a:r>
              <a:rPr lang="en-US" sz="3200" dirty="0" err="1">
                <a:solidFill>
                  <a:srgbClr val="391A05"/>
                </a:solidFill>
              </a:rPr>
              <a:t>sanaladi</a:t>
            </a:r>
            <a:r>
              <a:rPr lang="en-US" sz="3200" dirty="0">
                <a:solidFill>
                  <a:srgbClr val="391A05"/>
                </a:solidFill>
              </a:rPr>
              <a:t>. </a:t>
            </a:r>
            <a:r>
              <a:rPr lang="en-US" sz="3200" dirty="0" err="1">
                <a:solidFill>
                  <a:srgbClr val="391A05"/>
                </a:solidFill>
              </a:rPr>
              <a:t>Fe’llarning</a:t>
            </a:r>
            <a:r>
              <a:rPr lang="en-US" sz="3200" dirty="0">
                <a:solidFill>
                  <a:srgbClr val="391A05"/>
                </a:solidFill>
              </a:rPr>
              <a:t> </a:t>
            </a:r>
            <a:r>
              <a:rPr lang="en-US" sz="3200" dirty="0" smtClean="0">
                <a:solidFill>
                  <a:srgbClr val="391A05"/>
                </a:solidFill>
              </a:rPr>
              <a:t>u</a:t>
            </a:r>
            <a:r>
              <a:rPr lang="uz-Latn-UZ" sz="3200" dirty="0" smtClean="0">
                <a:solidFill>
                  <a:srgbClr val="391A05"/>
                </a:solidFill>
              </a:rPr>
              <a:t>c</a:t>
            </a:r>
            <a:r>
              <a:rPr lang="en-US" sz="3200" dirty="0" err="1" smtClean="0">
                <a:solidFill>
                  <a:srgbClr val="391A05"/>
                </a:solidFill>
              </a:rPr>
              <a:t>hta</a:t>
            </a:r>
            <a:r>
              <a:rPr lang="en-US" sz="3200" dirty="0" smtClean="0">
                <a:solidFill>
                  <a:srgbClr val="391A05"/>
                </a:solidFill>
              </a:rPr>
              <a:t> </a:t>
            </a:r>
            <a:r>
              <a:rPr lang="en-US" sz="3200" dirty="0" err="1">
                <a:solidFill>
                  <a:srgbClr val="391A05"/>
                </a:solidFill>
              </a:rPr>
              <a:t>mayl</a:t>
            </a:r>
            <a:r>
              <a:rPr lang="en-US" sz="3200" dirty="0">
                <a:solidFill>
                  <a:srgbClr val="391A05"/>
                </a:solidFill>
              </a:rPr>
              <a:t> </a:t>
            </a:r>
            <a:r>
              <a:rPr lang="en-US" sz="3200" dirty="0" err="1">
                <a:solidFill>
                  <a:srgbClr val="391A05"/>
                </a:solidFill>
              </a:rPr>
              <a:t>shakli</a:t>
            </a:r>
            <a:r>
              <a:rPr lang="en-US" sz="3200" dirty="0">
                <a:solidFill>
                  <a:srgbClr val="391A05"/>
                </a:solidFill>
              </a:rPr>
              <a:t> </a:t>
            </a:r>
            <a:r>
              <a:rPr lang="en-US" sz="3200" dirty="0" err="1">
                <a:solidFill>
                  <a:srgbClr val="391A05"/>
                </a:solidFill>
              </a:rPr>
              <a:t>mavjud</a:t>
            </a:r>
            <a:r>
              <a:rPr lang="en-US" sz="3200" dirty="0">
                <a:solidFill>
                  <a:srgbClr val="391A05"/>
                </a:solidFill>
              </a:rPr>
              <a:t>: </a:t>
            </a:r>
            <a:r>
              <a:rPr lang="en-US" sz="3200" b="1" dirty="0">
                <a:solidFill>
                  <a:srgbClr val="0070C0"/>
                </a:solidFill>
              </a:rPr>
              <a:t>1)</a:t>
            </a:r>
            <a:r>
              <a:rPr lang="en-US" sz="3200" b="1" dirty="0" err="1">
                <a:solidFill>
                  <a:srgbClr val="0070C0"/>
                </a:solidFill>
              </a:rPr>
              <a:t>xabar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mayli</a:t>
            </a:r>
            <a:r>
              <a:rPr lang="en-US" sz="3200" b="1" dirty="0">
                <a:solidFill>
                  <a:srgbClr val="0070C0"/>
                </a:solidFill>
              </a:rPr>
              <a:t>; </a:t>
            </a:r>
            <a:endParaRPr lang="uz-Latn-UZ" sz="3200" b="1" dirty="0" smtClean="0">
              <a:solidFill>
                <a:srgbClr val="0070C0"/>
              </a:solidFill>
            </a:endParaRPr>
          </a:p>
          <a:p>
            <a:r>
              <a:rPr lang="uz-Latn-UZ" sz="3200" b="1" dirty="0" smtClean="0">
                <a:solidFill>
                  <a:srgbClr val="0070C0"/>
                </a:solidFill>
              </a:rPr>
              <a:t>             </a:t>
            </a:r>
            <a:r>
              <a:rPr lang="en-US" sz="3200" b="1" dirty="0" smtClean="0">
                <a:solidFill>
                  <a:srgbClr val="0070C0"/>
                </a:solidFill>
              </a:rPr>
              <a:t>2</a:t>
            </a:r>
            <a:r>
              <a:rPr lang="en-US" sz="3200" b="1" dirty="0">
                <a:solidFill>
                  <a:srgbClr val="0070C0"/>
                </a:solidFill>
              </a:rPr>
              <a:t>) </a:t>
            </a:r>
            <a:r>
              <a:rPr lang="en-US" sz="3200" b="1" dirty="0" err="1">
                <a:solidFill>
                  <a:srgbClr val="0070C0"/>
                </a:solidFill>
              </a:rPr>
              <a:t>buyruq-istak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mayli</a:t>
            </a:r>
            <a:r>
              <a:rPr lang="en-US" sz="3200" b="1" dirty="0">
                <a:solidFill>
                  <a:srgbClr val="0070C0"/>
                </a:solidFill>
              </a:rPr>
              <a:t>; </a:t>
            </a:r>
            <a:endParaRPr lang="uz-Latn-UZ" sz="3200" b="1" dirty="0" smtClean="0">
              <a:solidFill>
                <a:srgbClr val="0070C0"/>
              </a:solidFill>
            </a:endParaRPr>
          </a:p>
          <a:p>
            <a:r>
              <a:rPr lang="uz-Latn-UZ" sz="3200" b="1" dirty="0" smtClean="0">
                <a:solidFill>
                  <a:srgbClr val="0070C0"/>
                </a:solidFill>
              </a:rPr>
              <a:t>             </a:t>
            </a:r>
            <a:r>
              <a:rPr lang="en-US" sz="3200" b="1" dirty="0" smtClean="0">
                <a:solidFill>
                  <a:srgbClr val="0070C0"/>
                </a:solidFill>
              </a:rPr>
              <a:t>3</a:t>
            </a:r>
            <a:r>
              <a:rPr lang="en-US" sz="3200" b="1" dirty="0">
                <a:solidFill>
                  <a:srgbClr val="0070C0"/>
                </a:solidFill>
              </a:rPr>
              <a:t>) </a:t>
            </a:r>
            <a:r>
              <a:rPr lang="en-US" sz="3200" b="1" dirty="0" err="1">
                <a:solidFill>
                  <a:srgbClr val="0070C0"/>
                </a:solidFill>
              </a:rPr>
              <a:t>shart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mayli</a:t>
            </a:r>
            <a:r>
              <a:rPr lang="en-US" sz="3200" b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922" y="1023303"/>
            <a:ext cx="2236787" cy="27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16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238- mashq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9963" y="960120"/>
            <a:ext cx="6839487" cy="430887"/>
          </a:xfrm>
        </p:spPr>
        <p:txBody>
          <a:bodyPr/>
          <a:lstStyle/>
          <a:p>
            <a:r>
              <a:rPr lang="uz-Latn-UZ" sz="2800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7170" y="988500"/>
            <a:ext cx="87439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Avvallari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yashash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yozdim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yozish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yashayapman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indent="-514350">
              <a:buAutoNum type="arabicPeriod"/>
            </a:pPr>
            <a:endParaRPr lang="uz-Latn-U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 startAt="2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qanchalik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uzoq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yashasa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yana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shuncha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ko‘proq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yashagisi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023110" y="1920240"/>
            <a:ext cx="201168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023110" y="2009014"/>
            <a:ext cx="201168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289810" y="3235269"/>
            <a:ext cx="201168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289810" y="3305014"/>
            <a:ext cx="201168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45108" y="3554518"/>
            <a:ext cx="9067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Yozdim, yashayapman, yashagisi keladi – </a:t>
            </a:r>
            <a:r>
              <a:rPr lang="uz-Latn-UZ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xabar  mayli.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789170" y="1475614"/>
            <a:ext cx="10858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815840" y="1559434"/>
            <a:ext cx="10858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397372" y="2732536"/>
            <a:ext cx="10858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397372" y="2843404"/>
            <a:ext cx="10858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17170" y="4205544"/>
            <a:ext cx="3993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Yashasa – </a:t>
            </a:r>
            <a:r>
              <a:rPr lang="uz-Latn-UZ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shart  mayli.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082" y="919671"/>
            <a:ext cx="927100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06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238- mashq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2822" y="1077416"/>
            <a:ext cx="8839738" cy="2154436"/>
          </a:xfrm>
        </p:spPr>
        <p:txBody>
          <a:bodyPr/>
          <a:lstStyle/>
          <a:p>
            <a:r>
              <a:rPr lang="en-US" sz="2800" dirty="0"/>
              <a:t>3. </a:t>
            </a:r>
            <a:r>
              <a:rPr lang="en-US" sz="2800" dirty="0" err="1"/>
              <a:t>Qarilikdan</a:t>
            </a:r>
            <a:r>
              <a:rPr lang="en-US" sz="2800" dirty="0"/>
              <a:t> </a:t>
            </a:r>
            <a:r>
              <a:rPr lang="en-US" sz="2800" dirty="0" err="1"/>
              <a:t>qo‘rqma</a:t>
            </a:r>
            <a:r>
              <a:rPr lang="en-US" sz="2800" dirty="0"/>
              <a:t>, </a:t>
            </a:r>
            <a:r>
              <a:rPr lang="en-US" sz="2800" dirty="0" err="1"/>
              <a:t>unga</a:t>
            </a:r>
            <a:r>
              <a:rPr lang="en-US" sz="2800" dirty="0"/>
              <a:t> </a:t>
            </a:r>
            <a:r>
              <a:rPr lang="en-US" sz="2800" dirty="0" err="1"/>
              <a:t>hali</a:t>
            </a:r>
            <a:r>
              <a:rPr lang="en-US" sz="2800" dirty="0"/>
              <a:t> </a:t>
            </a:r>
            <a:r>
              <a:rPr lang="en-US" sz="2800" dirty="0" err="1"/>
              <a:t>yetish</a:t>
            </a:r>
            <a:r>
              <a:rPr lang="en-US" sz="2800" dirty="0"/>
              <a:t> </a:t>
            </a:r>
            <a:r>
              <a:rPr lang="en-US" sz="2800" dirty="0" err="1"/>
              <a:t>kerak</a:t>
            </a:r>
            <a:r>
              <a:rPr lang="en-US" sz="2800" dirty="0"/>
              <a:t>. </a:t>
            </a:r>
            <a:endParaRPr lang="uz-Latn-UZ" sz="2800" dirty="0" smtClean="0"/>
          </a:p>
          <a:p>
            <a:endParaRPr lang="uz-Latn-UZ" sz="2800" dirty="0"/>
          </a:p>
          <a:p>
            <a:endParaRPr lang="uz-Latn-UZ" sz="2800" dirty="0" smtClean="0"/>
          </a:p>
          <a:p>
            <a:r>
              <a:rPr lang="en-US" sz="2800" dirty="0" smtClean="0"/>
              <a:t>4</a:t>
            </a:r>
            <a:r>
              <a:rPr lang="en-US" sz="2800" dirty="0"/>
              <a:t>. </a:t>
            </a:r>
            <a:r>
              <a:rPr lang="en-US" sz="2800" dirty="0" err="1"/>
              <a:t>O‘n</a:t>
            </a:r>
            <a:r>
              <a:rPr lang="en-US" sz="2800" dirty="0"/>
              <a:t> </a:t>
            </a:r>
            <a:r>
              <a:rPr lang="en-US" sz="2800" dirty="0" err="1"/>
              <a:t>olti</a:t>
            </a:r>
            <a:r>
              <a:rPr lang="en-US" sz="2800" dirty="0"/>
              <a:t> </a:t>
            </a:r>
            <a:r>
              <a:rPr lang="en-US" sz="2800" dirty="0" err="1"/>
              <a:t>asr</a:t>
            </a:r>
            <a:r>
              <a:rPr lang="en-US" sz="2800" dirty="0"/>
              <a:t> </a:t>
            </a:r>
            <a:r>
              <a:rPr lang="en-US" sz="2800" dirty="0" err="1"/>
              <a:t>oldin</a:t>
            </a:r>
            <a:r>
              <a:rPr lang="en-US" sz="2800" dirty="0"/>
              <a:t> </a:t>
            </a:r>
            <a:r>
              <a:rPr lang="en-US" sz="2800" dirty="0" err="1"/>
              <a:t>toshga</a:t>
            </a:r>
            <a:r>
              <a:rPr lang="en-US" sz="2800" dirty="0"/>
              <a:t> </a:t>
            </a:r>
            <a:r>
              <a:rPr lang="en-US" sz="2800" dirty="0" err="1"/>
              <a:t>o‘yib</a:t>
            </a:r>
            <a:r>
              <a:rPr lang="en-US" sz="2800" dirty="0"/>
              <a:t> </a:t>
            </a:r>
            <a:r>
              <a:rPr lang="en-US" sz="2800" dirty="0" err="1"/>
              <a:t>bitilgan</a:t>
            </a:r>
            <a:r>
              <a:rPr lang="en-US" sz="2800" dirty="0"/>
              <a:t> </a:t>
            </a:r>
            <a:r>
              <a:rPr lang="en-US" sz="2800" dirty="0" err="1" smtClean="0"/>
              <a:t>O‘rxun</a:t>
            </a:r>
            <a:endParaRPr lang="uz-Latn-UZ" sz="2800" dirty="0" smtClean="0"/>
          </a:p>
          <a:p>
            <a:r>
              <a:rPr lang="uz-Latn-UZ" sz="2800" dirty="0"/>
              <a:t> </a:t>
            </a:r>
            <a:r>
              <a:rPr lang="uz-Latn-UZ" sz="2800" dirty="0" smtClean="0"/>
              <a:t>  </a:t>
            </a:r>
            <a:r>
              <a:rPr lang="en-US" sz="2800" dirty="0" smtClean="0"/>
              <a:t> </a:t>
            </a:r>
            <a:r>
              <a:rPr lang="en-US" sz="2800" dirty="0" err="1"/>
              <a:t>bitiklarini</a:t>
            </a:r>
            <a:r>
              <a:rPr lang="en-US" sz="2800" dirty="0"/>
              <a:t> </a:t>
            </a:r>
            <a:r>
              <a:rPr lang="en-US" sz="2800" dirty="0" err="1"/>
              <a:t>o‘qing</a:t>
            </a:r>
            <a:r>
              <a:rPr lang="en-US" sz="2800" dirty="0"/>
              <a:t>. (</a:t>
            </a:r>
            <a:r>
              <a:rPr lang="en-US" sz="2800" dirty="0" err="1"/>
              <a:t>Asqad</a:t>
            </a:r>
            <a:r>
              <a:rPr lang="en-US" sz="2800" dirty="0"/>
              <a:t> </a:t>
            </a:r>
            <a:r>
              <a:rPr lang="en-US" sz="2800" dirty="0" err="1"/>
              <a:t>Muxtor</a:t>
            </a:r>
            <a:r>
              <a:rPr lang="en-US" sz="2800" dirty="0"/>
              <a:t>)</a:t>
            </a:r>
            <a:endParaRPr lang="ru-RU" sz="28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354580" y="1528954"/>
            <a:ext cx="12344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381250" y="1601344"/>
            <a:ext cx="12344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076450" y="3256028"/>
            <a:ext cx="8953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076450" y="3320798"/>
            <a:ext cx="8953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3360" y="3511570"/>
            <a:ext cx="6123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Qo‘rqma, o‘qing – </a:t>
            </a:r>
            <a:r>
              <a:rPr lang="uz-Latn-UZ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buyruq-istak mayli.</a:t>
            </a:r>
            <a:endParaRPr lang="ru-RU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707" y="960320"/>
            <a:ext cx="925830" cy="128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747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239- mashq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5740" y="970476"/>
            <a:ext cx="8835390" cy="1292662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uz-Latn-UZ" dirty="0" smtClean="0"/>
              <a:t>   </a:t>
            </a:r>
            <a:r>
              <a:rPr lang="uz-Latn-UZ" sz="2800" b="1" dirty="0" smtClean="0">
                <a:solidFill>
                  <a:srgbClr val="0070C0"/>
                </a:solidFill>
              </a:rPr>
              <a:t>“</a:t>
            </a:r>
            <a:r>
              <a:rPr lang="en-US" sz="2800" b="1" dirty="0" err="1" smtClean="0">
                <a:solidFill>
                  <a:srgbClr val="0070C0"/>
                </a:solidFill>
              </a:rPr>
              <a:t>Onalarni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e’zozlang</a:t>
            </a:r>
            <a:r>
              <a:rPr lang="uz-Latn-UZ" sz="2800" b="1" dirty="0" smtClean="0">
                <a:solidFill>
                  <a:srgbClr val="0070C0"/>
                </a:solidFill>
              </a:rPr>
              <a:t>”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dirty="0" err="1"/>
              <a:t>mavzusida</a:t>
            </a:r>
            <a:r>
              <a:rPr lang="en-US" sz="2800" dirty="0"/>
              <a:t> </a:t>
            </a:r>
            <a:r>
              <a:rPr lang="en-US" sz="2800" dirty="0" err="1"/>
              <a:t>bog‘lanishli</a:t>
            </a:r>
            <a:r>
              <a:rPr lang="en-US" sz="2800" dirty="0"/>
              <a:t> </a:t>
            </a:r>
            <a:r>
              <a:rPr lang="en-US" sz="2800" dirty="0" err="1"/>
              <a:t>matn</a:t>
            </a:r>
            <a:r>
              <a:rPr lang="en-US" sz="2800" dirty="0"/>
              <a:t> </a:t>
            </a:r>
            <a:r>
              <a:rPr lang="en-US" sz="2800" dirty="0" err="1"/>
              <a:t>tuzing</a:t>
            </a:r>
            <a:r>
              <a:rPr lang="en-US" sz="2800" dirty="0"/>
              <a:t>. </a:t>
            </a:r>
            <a:r>
              <a:rPr lang="en-US" sz="2800" dirty="0" err="1"/>
              <a:t>Unda</a:t>
            </a:r>
            <a:r>
              <a:rPr lang="en-US" sz="2800" dirty="0"/>
              <a:t> </a:t>
            </a:r>
            <a:r>
              <a:rPr lang="en-US" sz="2800" dirty="0" err="1"/>
              <a:t>ishtirok</a:t>
            </a:r>
            <a:r>
              <a:rPr lang="en-US" sz="2800" dirty="0"/>
              <a:t> </a:t>
            </a:r>
            <a:r>
              <a:rPr lang="en-US" sz="2800" dirty="0" err="1"/>
              <a:t>etgan</a:t>
            </a:r>
            <a:r>
              <a:rPr lang="en-US" sz="2800" dirty="0"/>
              <a:t> </a:t>
            </a:r>
            <a:r>
              <a:rPr lang="en-US" sz="2800" dirty="0" err="1"/>
              <a:t>fe’llarning</a:t>
            </a:r>
            <a:r>
              <a:rPr lang="en-US" sz="2800" dirty="0"/>
              <a:t> </a:t>
            </a:r>
            <a:r>
              <a:rPr lang="en-US" sz="2800" dirty="0" err="1"/>
              <a:t>qaysi</a:t>
            </a:r>
            <a:r>
              <a:rPr lang="en-US" sz="2800" dirty="0"/>
              <a:t> </a:t>
            </a:r>
            <a:r>
              <a:rPr lang="en-US" sz="2800" dirty="0" err="1"/>
              <a:t>mayldaligini</a:t>
            </a:r>
            <a:r>
              <a:rPr lang="en-US" sz="2800" dirty="0"/>
              <a:t> </a:t>
            </a:r>
            <a:r>
              <a:rPr lang="en-US" sz="2800" dirty="0" err="1"/>
              <a:t>ayting</a:t>
            </a:r>
            <a:r>
              <a:rPr lang="en-US" sz="2800" dirty="0"/>
              <a:t>.</a:t>
            </a:r>
            <a:endParaRPr lang="ru-RU" sz="2800" dirty="0"/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381000" y="2379622"/>
            <a:ext cx="5985510" cy="1723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400" b="0" i="0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517627">
              <a:defRPr>
                <a:latin typeface="+mn-lt"/>
                <a:ea typeface="+mn-ea"/>
                <a:cs typeface="+mn-cs"/>
              </a:defRPr>
            </a:lvl2pPr>
            <a:lvl3pPr marL="1035253">
              <a:defRPr>
                <a:latin typeface="+mn-lt"/>
                <a:ea typeface="+mn-ea"/>
                <a:cs typeface="+mn-cs"/>
              </a:defRPr>
            </a:lvl3pPr>
            <a:lvl4pPr marL="1552881">
              <a:defRPr>
                <a:latin typeface="+mn-lt"/>
                <a:ea typeface="+mn-ea"/>
                <a:cs typeface="+mn-cs"/>
              </a:defRPr>
            </a:lvl4pPr>
            <a:lvl5pPr marL="2070508">
              <a:defRPr>
                <a:latin typeface="+mn-lt"/>
                <a:ea typeface="+mn-ea"/>
                <a:cs typeface="+mn-cs"/>
              </a:defRPr>
            </a:lvl5pPr>
            <a:lvl6pPr marL="2588135">
              <a:defRPr>
                <a:latin typeface="+mn-lt"/>
                <a:ea typeface="+mn-ea"/>
                <a:cs typeface="+mn-cs"/>
              </a:defRPr>
            </a:lvl6pPr>
            <a:lvl7pPr marL="3105760">
              <a:defRPr>
                <a:latin typeface="+mn-lt"/>
                <a:ea typeface="+mn-ea"/>
                <a:cs typeface="+mn-cs"/>
              </a:defRPr>
            </a:lvl7pPr>
            <a:lvl8pPr marL="3623388">
              <a:defRPr>
                <a:latin typeface="+mn-lt"/>
                <a:ea typeface="+mn-ea"/>
                <a:cs typeface="+mn-cs"/>
              </a:defRPr>
            </a:lvl8pPr>
            <a:lvl9pPr marL="4141014">
              <a:defRPr>
                <a:latin typeface="+mn-lt"/>
                <a:ea typeface="+mn-ea"/>
                <a:cs typeface="+mn-cs"/>
              </a:defRPr>
            </a:lvl9pPr>
          </a:lstStyle>
          <a:p>
            <a:pPr algn="just" defTabSz="914400"/>
            <a:r>
              <a:rPr lang="en-US" sz="2800" kern="0" dirty="0" smtClean="0"/>
              <a:t> </a:t>
            </a:r>
            <a:r>
              <a:rPr lang="uz-Latn-UZ" sz="2800" kern="0" dirty="0" smtClean="0"/>
              <a:t>   </a:t>
            </a:r>
            <a:r>
              <a:rPr lang="uz-Latn-UZ" sz="2800" kern="0" dirty="0" smtClean="0">
                <a:solidFill>
                  <a:srgbClr val="CC3399"/>
                </a:solidFill>
              </a:rPr>
              <a:t>Tayanch so‘zlar: </a:t>
            </a:r>
            <a:r>
              <a:rPr lang="uz-Latn-UZ" sz="2800" kern="0" dirty="0" smtClean="0"/>
              <a:t>dunyo, aziz, farzand, mehribon, jannat, duo,  muqaddas, ulg‘aytirmoq, ardoqlamoq, qadrlamoq, xizmat qilmoq.</a:t>
            </a:r>
            <a:endParaRPr lang="ru-RU" sz="2800" kern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89470" y="2263138"/>
            <a:ext cx="1601708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34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240- mashq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259" y="1001255"/>
            <a:ext cx="8313961" cy="338554"/>
          </a:xfrm>
        </p:spPr>
        <p:txBody>
          <a:bodyPr/>
          <a:lstStyle/>
          <a:p>
            <a:pPr algn="ctr"/>
            <a:r>
              <a:rPr lang="en-US" sz="2200" dirty="0" err="1">
                <a:solidFill>
                  <a:srgbClr val="391A05"/>
                </a:solidFill>
              </a:rPr>
              <a:t>Berilgan</a:t>
            </a:r>
            <a:r>
              <a:rPr lang="en-US" sz="2200" dirty="0">
                <a:solidFill>
                  <a:srgbClr val="391A05"/>
                </a:solidFill>
              </a:rPr>
              <a:t> </a:t>
            </a:r>
            <a:r>
              <a:rPr lang="en-US" sz="2200" dirty="0" err="1" smtClean="0">
                <a:solidFill>
                  <a:srgbClr val="391A05"/>
                </a:solidFill>
              </a:rPr>
              <a:t>ga</a:t>
            </a:r>
            <a:r>
              <a:rPr lang="uz-Latn-UZ" sz="2200" dirty="0" smtClean="0">
                <a:solidFill>
                  <a:srgbClr val="391A05"/>
                </a:solidFill>
              </a:rPr>
              <a:t>p</a:t>
            </a:r>
            <a:r>
              <a:rPr lang="en-US" sz="2200" dirty="0" err="1" smtClean="0">
                <a:solidFill>
                  <a:srgbClr val="391A05"/>
                </a:solidFill>
              </a:rPr>
              <a:t>lardagi</a:t>
            </a:r>
            <a:r>
              <a:rPr lang="en-US" sz="2200" dirty="0" smtClean="0">
                <a:solidFill>
                  <a:srgbClr val="391A05"/>
                </a:solidFill>
              </a:rPr>
              <a:t> </a:t>
            </a:r>
            <a:r>
              <a:rPr lang="en-US" sz="2200" dirty="0" err="1">
                <a:solidFill>
                  <a:srgbClr val="391A05"/>
                </a:solidFill>
              </a:rPr>
              <a:t>fe’llarni</a:t>
            </a:r>
            <a:r>
              <a:rPr lang="en-US" sz="2200" dirty="0">
                <a:solidFill>
                  <a:srgbClr val="391A05"/>
                </a:solidFill>
              </a:rPr>
              <a:t> </a:t>
            </a:r>
            <a:r>
              <a:rPr lang="en-US" sz="2200" dirty="0" smtClean="0">
                <a:solidFill>
                  <a:srgbClr val="391A05"/>
                </a:solidFill>
              </a:rPr>
              <a:t>to</a:t>
            </a:r>
            <a:r>
              <a:rPr lang="uz-Latn-UZ" sz="2200" dirty="0" smtClean="0">
                <a:solidFill>
                  <a:srgbClr val="391A05"/>
                </a:solidFill>
              </a:rPr>
              <a:t>p</a:t>
            </a:r>
            <a:r>
              <a:rPr lang="en-US" sz="2200" dirty="0" err="1" smtClean="0">
                <a:solidFill>
                  <a:srgbClr val="391A05"/>
                </a:solidFill>
              </a:rPr>
              <a:t>ing</a:t>
            </a:r>
            <a:r>
              <a:rPr lang="en-US" sz="2200" dirty="0" smtClean="0">
                <a:solidFill>
                  <a:srgbClr val="391A05"/>
                </a:solidFill>
              </a:rPr>
              <a:t> </a:t>
            </a:r>
            <a:r>
              <a:rPr lang="en-US" sz="2200" dirty="0" err="1">
                <a:solidFill>
                  <a:srgbClr val="391A05"/>
                </a:solidFill>
              </a:rPr>
              <a:t>va</a:t>
            </a:r>
            <a:r>
              <a:rPr lang="en-US" sz="2200" dirty="0">
                <a:solidFill>
                  <a:srgbClr val="391A05"/>
                </a:solidFill>
              </a:rPr>
              <a:t> </a:t>
            </a:r>
            <a:r>
              <a:rPr lang="en-US" sz="2200" dirty="0" err="1">
                <a:solidFill>
                  <a:srgbClr val="391A05"/>
                </a:solidFill>
              </a:rPr>
              <a:t>qaysi</a:t>
            </a:r>
            <a:r>
              <a:rPr lang="en-US" sz="2200" dirty="0">
                <a:solidFill>
                  <a:srgbClr val="391A05"/>
                </a:solidFill>
              </a:rPr>
              <a:t> </a:t>
            </a:r>
            <a:r>
              <a:rPr lang="en-US" sz="2200" dirty="0" err="1">
                <a:solidFill>
                  <a:srgbClr val="391A05"/>
                </a:solidFill>
              </a:rPr>
              <a:t>mayldaligini</a:t>
            </a:r>
            <a:r>
              <a:rPr lang="en-US" sz="2200" dirty="0">
                <a:solidFill>
                  <a:srgbClr val="391A05"/>
                </a:solidFill>
              </a:rPr>
              <a:t> </a:t>
            </a:r>
            <a:r>
              <a:rPr lang="en-US" sz="2200" dirty="0" err="1">
                <a:solidFill>
                  <a:srgbClr val="391A05"/>
                </a:solidFill>
              </a:rPr>
              <a:t>aniqlang</a:t>
            </a:r>
            <a:r>
              <a:rPr lang="en-US" sz="2200" dirty="0">
                <a:solidFill>
                  <a:srgbClr val="391A05"/>
                </a:solidFill>
              </a:rPr>
              <a:t>.</a:t>
            </a:r>
            <a:endParaRPr lang="ru-RU" sz="2200" dirty="0">
              <a:solidFill>
                <a:srgbClr val="391A05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0232" y="1591329"/>
            <a:ext cx="83324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Zebi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yuragida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tugilib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yotgan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zo‘r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tugunni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ye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hib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yuborgan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Cho‘l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0232" y="2643724"/>
            <a:ext cx="828143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Koyima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qizim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—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dedi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—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o‘rtog‘ingni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quruq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jo‘natmaymiz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Cho‘l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7569" y="3618072"/>
            <a:ext cx="89505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Yechib yuborgan edi, dedi, jo‘natmaymiz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xabar mayli.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7569" y="4273451"/>
            <a:ext cx="47820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Koyima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buyruq-istak mayli.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9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240- mashq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30241" y="968691"/>
            <a:ext cx="81724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3.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o‘qlikda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hlikni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o‘yla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boyiganda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muhtojlikni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Maqol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Odamlar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bilmasa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ham,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odamlarni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Asqad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Muxtor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4330" y="3450491"/>
            <a:ext cx="5061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uz-Latn-UZ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‘yla, bil 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buyruq-istak mayli.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4330" y="4126111"/>
            <a:ext cx="3701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Bilmasa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shart mayli.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86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6982</TotalTime>
  <Words>419</Words>
  <Application>Microsoft Office PowerPoint</Application>
  <PresentationFormat>Экран (16:9)</PresentationFormat>
  <Paragraphs>73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Open Sans</vt:lpstr>
      <vt:lpstr>Open Sans Light</vt:lpstr>
      <vt:lpstr>1_Office Theme</vt:lpstr>
      <vt:lpstr>2_Office Theme</vt:lpstr>
      <vt:lpstr>3_Office Theme</vt:lpstr>
      <vt:lpstr>ONA TILI</vt:lpstr>
      <vt:lpstr>Topshiriq </vt:lpstr>
      <vt:lpstr>Topshiriq </vt:lpstr>
      <vt:lpstr>BILIB OLING!</vt:lpstr>
      <vt:lpstr>238- mashq</vt:lpstr>
      <vt:lpstr>238- mashq</vt:lpstr>
      <vt:lpstr>239- mashq</vt:lpstr>
      <vt:lpstr>240- mashq</vt:lpstr>
      <vt:lpstr>240- mashq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Пользователь</cp:lastModifiedBy>
  <cp:revision>619</cp:revision>
  <cp:lastPrinted>2020-08-26T14:48:01Z</cp:lastPrinted>
  <dcterms:created xsi:type="dcterms:W3CDTF">2020-04-11T16:25:36Z</dcterms:created>
  <dcterms:modified xsi:type="dcterms:W3CDTF">2020-11-07T07:03:46Z</dcterms:modified>
</cp:coreProperties>
</file>