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2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99" r:id="rId2"/>
    <p:sldMasterId id="2147483857" r:id="rId3"/>
  </p:sldMasterIdLst>
  <p:notesMasterIdLst>
    <p:notesMasterId r:id="rId16"/>
  </p:notesMasterIdLst>
  <p:handoutMasterIdLst>
    <p:handoutMasterId r:id="rId17"/>
  </p:handoutMasterIdLst>
  <p:sldIdLst>
    <p:sldId id="390" r:id="rId4"/>
    <p:sldId id="479" r:id="rId5"/>
    <p:sldId id="454" r:id="rId6"/>
    <p:sldId id="480" r:id="rId7"/>
    <p:sldId id="481" r:id="rId8"/>
    <p:sldId id="471" r:id="rId9"/>
    <p:sldId id="482" r:id="rId10"/>
    <p:sldId id="483" r:id="rId11"/>
    <p:sldId id="484" r:id="rId12"/>
    <p:sldId id="485" r:id="rId13"/>
    <p:sldId id="486" r:id="rId14"/>
    <p:sldId id="401" r:id="rId15"/>
  </p:sldIdLst>
  <p:sldSz cx="9144000" cy="5143500" type="screen16x9"/>
  <p:notesSz cx="6735763" cy="9866313"/>
  <p:defaultTextStyle>
    <a:defPPr>
      <a:defRPr lang="en-US"/>
    </a:defPPr>
    <a:lvl1pPr marL="0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33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668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502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336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170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005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838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671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1A05"/>
    <a:srgbClr val="CC3399"/>
    <a:srgbClr val="66FFFF"/>
    <a:srgbClr val="8CEE42"/>
    <a:srgbClr val="FF33CC"/>
    <a:srgbClr val="FFCCFF"/>
    <a:srgbClr val="619FA7"/>
    <a:srgbClr val="99FF99"/>
    <a:srgbClr val="69CAD1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730" autoAdjust="0"/>
  </p:normalViewPr>
  <p:slideViewPr>
    <p:cSldViewPr snapToGrid="0">
      <p:cViewPr varScale="1">
        <p:scale>
          <a:sx n="81" d="100"/>
          <a:sy n="81" d="100"/>
        </p:scale>
        <p:origin x="812" y="60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261DA-2E9C-433B-A2AA-31EC04CCF677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FD3ED-3B66-4117-A4D4-CCBC856C4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301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113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224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336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448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560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671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84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895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1597824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8598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28598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8598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56729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52860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252860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19699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52860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252860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9801064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154113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439647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3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7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487949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3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7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818754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896221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269329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6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1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6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1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4489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6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1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6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1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384846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2063902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1726379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7116149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081913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8"/>
            <a:ext cx="777240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2" y="2880360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41862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366436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6"/>
            <a:ext cx="7826818" cy="219861"/>
          </a:xfrm>
        </p:spPr>
        <p:txBody>
          <a:bodyPr lIns="0" tIns="0" rIns="0" bIns="0"/>
          <a:lstStyle>
            <a:lvl1pPr>
              <a:defRPr sz="14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1364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366436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3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05543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366436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03396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29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5"/>
            <a:ext cx="77724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6" indent="-81626">
              <a:buFont typeface="Arial" panose="020B0604020202020204" pitchFamily="34" charset="0"/>
              <a:buChar char="•"/>
              <a:defRPr sz="800"/>
            </a:lvl2pPr>
            <a:lvl3pPr marL="163254" indent="-81626">
              <a:defRPr sz="800"/>
            </a:lvl3pPr>
            <a:lvl4pPr marL="285693" indent="-122439">
              <a:defRPr sz="800"/>
            </a:lvl4pPr>
            <a:lvl5pPr marL="408132" indent="-122439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6" indent="-81626">
              <a:buFont typeface="Arial" panose="020B0604020202020204" pitchFamily="34" charset="0"/>
              <a:buChar char="•"/>
              <a:defRPr sz="800"/>
            </a:lvl2pPr>
            <a:lvl3pPr marL="163254" indent="-81626">
              <a:defRPr sz="800"/>
            </a:lvl3pPr>
            <a:lvl4pPr marL="285693" indent="-122439">
              <a:defRPr sz="800"/>
            </a:lvl4pPr>
            <a:lvl5pPr marL="408132" indent="-122439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6" indent="-81626">
              <a:buFont typeface="Arial" panose="020B0604020202020204" pitchFamily="34" charset="0"/>
              <a:buChar char="•"/>
              <a:defRPr sz="800"/>
            </a:lvl2pPr>
            <a:lvl3pPr marL="163254" indent="-81626">
              <a:defRPr sz="800"/>
            </a:lvl3pPr>
            <a:lvl4pPr marL="285693" indent="-122439">
              <a:defRPr sz="800"/>
            </a:lvl4pPr>
            <a:lvl5pPr marL="408132" indent="-122439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73925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4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4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4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4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7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7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7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7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7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5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5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5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5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5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5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5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5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68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91" indent="-171391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7068" indent="-185676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179" indent="-171391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571" indent="-17139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2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2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4"/>
            <a:ext cx="7772401" cy="3470673"/>
          </a:xfrm>
        </p:spPr>
        <p:txBody>
          <a:bodyPr numCol="2" spcCol="274268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91" indent="-171391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786" indent="-17139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179" indent="-171391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571" indent="-17139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6" y="1597824"/>
            <a:ext cx="7772401" cy="1102519"/>
          </a:xfrm>
        </p:spPr>
        <p:txBody>
          <a:bodyPr>
            <a:normAutofit/>
          </a:bodyPr>
          <a:lstStyle>
            <a:lvl1pPr>
              <a:defRPr sz="19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6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3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9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2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9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5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12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03223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530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6"/>
            <a:ext cx="7772401" cy="3470673"/>
          </a:xfrm>
        </p:spPr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18073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68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442" indent="-12244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55091" indent="-132647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7328" indent="-12244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772" indent="-12244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6198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6"/>
            <a:ext cx="7772401" cy="3470673"/>
          </a:xfrm>
        </p:spPr>
        <p:txBody>
          <a:bodyPr numCol="2" spcCol="274268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442" indent="-12244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44886" indent="-12244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7328" indent="-12244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772" indent="-12244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804544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8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8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970139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28712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74230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514" indent="0">
              <a:buNone/>
              <a:defRPr sz="1400" b="1"/>
            </a:lvl2pPr>
            <a:lvl3pPr marL="653028" indent="0">
              <a:buNone/>
              <a:defRPr sz="1300" b="1"/>
            </a:lvl3pPr>
            <a:lvl4pPr marL="979541" indent="0">
              <a:buNone/>
              <a:defRPr sz="1100" b="1"/>
            </a:lvl4pPr>
            <a:lvl5pPr marL="1306057" indent="0">
              <a:buNone/>
              <a:defRPr sz="1100" b="1"/>
            </a:lvl5pPr>
            <a:lvl6pPr marL="1632569" indent="0">
              <a:buNone/>
              <a:defRPr sz="1100" b="1"/>
            </a:lvl6pPr>
            <a:lvl7pPr marL="1959085" indent="0">
              <a:buNone/>
              <a:defRPr sz="1100" b="1"/>
            </a:lvl7pPr>
            <a:lvl8pPr marL="2285598" indent="0">
              <a:buNone/>
              <a:defRPr sz="1100" b="1"/>
            </a:lvl8pPr>
            <a:lvl9pPr marL="261211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6"/>
            <a:ext cx="3811588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974230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514" indent="0">
              <a:buNone/>
              <a:defRPr sz="1400" b="1"/>
            </a:lvl2pPr>
            <a:lvl3pPr marL="653028" indent="0">
              <a:buNone/>
              <a:defRPr sz="1300" b="1"/>
            </a:lvl3pPr>
            <a:lvl4pPr marL="979541" indent="0">
              <a:buNone/>
              <a:defRPr sz="1100" b="1"/>
            </a:lvl4pPr>
            <a:lvl5pPr marL="1306057" indent="0">
              <a:buNone/>
              <a:defRPr sz="1100" b="1"/>
            </a:lvl5pPr>
            <a:lvl6pPr marL="1632569" indent="0">
              <a:buNone/>
              <a:defRPr sz="1100" b="1"/>
            </a:lvl6pPr>
            <a:lvl7pPr marL="1959085" indent="0">
              <a:buNone/>
              <a:defRPr sz="1100" b="1"/>
            </a:lvl7pPr>
            <a:lvl8pPr marL="2285598" indent="0">
              <a:buNone/>
              <a:defRPr sz="1100" b="1"/>
            </a:lvl8pPr>
            <a:lvl9pPr marL="261211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170216"/>
            <a:ext cx="3813174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08874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56543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514" indent="0">
              <a:buNone/>
              <a:defRPr sz="1400" b="1"/>
            </a:lvl2pPr>
            <a:lvl3pPr marL="653028" indent="0">
              <a:buNone/>
              <a:defRPr sz="1300" b="1"/>
            </a:lvl3pPr>
            <a:lvl4pPr marL="979541" indent="0">
              <a:buNone/>
              <a:defRPr sz="1100" b="1"/>
            </a:lvl4pPr>
            <a:lvl5pPr marL="1306057" indent="0">
              <a:buNone/>
              <a:defRPr sz="1100" b="1"/>
            </a:lvl5pPr>
            <a:lvl6pPr marL="1632569" indent="0">
              <a:buNone/>
              <a:defRPr sz="1100" b="1"/>
            </a:lvl6pPr>
            <a:lvl7pPr marL="1959085" indent="0">
              <a:buNone/>
              <a:defRPr sz="1100" b="1"/>
            </a:lvl7pPr>
            <a:lvl8pPr marL="2285598" indent="0">
              <a:buNone/>
              <a:defRPr sz="1100" b="1"/>
            </a:lvl8pPr>
            <a:lvl9pPr marL="261211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6543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514" indent="0">
              <a:buNone/>
              <a:defRPr sz="1400" b="1"/>
            </a:lvl2pPr>
            <a:lvl3pPr marL="653028" indent="0">
              <a:buNone/>
              <a:defRPr sz="1300" b="1"/>
            </a:lvl3pPr>
            <a:lvl4pPr marL="979541" indent="0">
              <a:buNone/>
              <a:defRPr sz="1100" b="1"/>
            </a:lvl4pPr>
            <a:lvl5pPr marL="1306057" indent="0">
              <a:buNone/>
              <a:defRPr sz="1100" b="1"/>
            </a:lvl5pPr>
            <a:lvl6pPr marL="1632569" indent="0">
              <a:buNone/>
              <a:defRPr sz="1100" b="1"/>
            </a:lvl6pPr>
            <a:lvl7pPr marL="1959085" indent="0">
              <a:buNone/>
              <a:defRPr sz="1100" b="1"/>
            </a:lvl7pPr>
            <a:lvl8pPr marL="2285598" indent="0">
              <a:buNone/>
              <a:defRPr sz="1100" b="1"/>
            </a:lvl8pPr>
            <a:lvl9pPr marL="261211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352531"/>
            <a:ext cx="3813174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455687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2177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913751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59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819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699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6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6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6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6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704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36491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93668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92483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164687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82409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562042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7865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74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48" indent="0">
              <a:buNone/>
              <a:defRPr sz="2100" b="1"/>
            </a:lvl2pPr>
            <a:lvl3pPr marL="914094" indent="0">
              <a:buNone/>
              <a:defRPr sz="1700" b="1"/>
            </a:lvl3pPr>
            <a:lvl4pPr marL="1371140" indent="0">
              <a:buNone/>
              <a:defRPr sz="1600" b="1"/>
            </a:lvl4pPr>
            <a:lvl5pPr marL="1828186" indent="0">
              <a:buNone/>
              <a:defRPr sz="1600" b="1"/>
            </a:lvl5pPr>
            <a:lvl6pPr marL="2285232" indent="0">
              <a:buNone/>
              <a:defRPr sz="1600" b="1"/>
            </a:lvl6pPr>
            <a:lvl7pPr marL="2742279" indent="0">
              <a:buNone/>
              <a:defRPr sz="1600" b="1"/>
            </a:lvl7pPr>
            <a:lvl8pPr marL="3199325" indent="0">
              <a:buNone/>
              <a:defRPr sz="1600" b="1"/>
            </a:lvl8pPr>
            <a:lvl9pPr marL="365637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925374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48" indent="0">
              <a:buNone/>
              <a:defRPr sz="2100" b="1"/>
            </a:lvl2pPr>
            <a:lvl3pPr marL="914094" indent="0">
              <a:buNone/>
              <a:defRPr sz="1700" b="1"/>
            </a:lvl3pPr>
            <a:lvl4pPr marL="1371140" indent="0">
              <a:buNone/>
              <a:defRPr sz="1600" b="1"/>
            </a:lvl4pPr>
            <a:lvl5pPr marL="1828186" indent="0">
              <a:buNone/>
              <a:defRPr sz="1600" b="1"/>
            </a:lvl5pPr>
            <a:lvl6pPr marL="2285232" indent="0">
              <a:buNone/>
              <a:defRPr sz="1600" b="1"/>
            </a:lvl6pPr>
            <a:lvl7pPr marL="2742279" indent="0">
              <a:buNone/>
              <a:defRPr sz="1600" b="1"/>
            </a:lvl7pPr>
            <a:lvl8pPr marL="3199325" indent="0">
              <a:buNone/>
              <a:defRPr sz="1600" b="1"/>
            </a:lvl8pPr>
            <a:lvl9pPr marL="365637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75846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3240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29165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5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2291465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55199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5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2291465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42260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353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746562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988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542761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6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687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48" indent="0">
              <a:buNone/>
              <a:defRPr sz="2100" b="1"/>
            </a:lvl2pPr>
            <a:lvl3pPr marL="914094" indent="0">
              <a:buNone/>
              <a:defRPr sz="1700" b="1"/>
            </a:lvl3pPr>
            <a:lvl4pPr marL="1371140" indent="0">
              <a:buNone/>
              <a:defRPr sz="1600" b="1"/>
            </a:lvl4pPr>
            <a:lvl5pPr marL="1828186" indent="0">
              <a:buNone/>
              <a:defRPr sz="1600" b="1"/>
            </a:lvl5pPr>
            <a:lvl6pPr marL="2285232" indent="0">
              <a:buNone/>
              <a:defRPr sz="1600" b="1"/>
            </a:lvl6pPr>
            <a:lvl7pPr marL="2742279" indent="0">
              <a:buNone/>
              <a:defRPr sz="1600" b="1"/>
            </a:lvl7pPr>
            <a:lvl8pPr marL="3199325" indent="0">
              <a:buNone/>
              <a:defRPr sz="1600" b="1"/>
            </a:lvl8pPr>
            <a:lvl9pPr marL="365637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07687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48" indent="0">
              <a:buNone/>
              <a:defRPr sz="2100" b="1"/>
            </a:lvl2pPr>
            <a:lvl3pPr marL="914094" indent="0">
              <a:buNone/>
              <a:defRPr sz="1700" b="1"/>
            </a:lvl3pPr>
            <a:lvl4pPr marL="1371140" indent="0">
              <a:buNone/>
              <a:defRPr sz="1600" b="1"/>
            </a:lvl4pPr>
            <a:lvl5pPr marL="1828186" indent="0">
              <a:buNone/>
              <a:defRPr sz="1600" b="1"/>
            </a:lvl5pPr>
            <a:lvl6pPr marL="2285232" indent="0">
              <a:buNone/>
              <a:defRPr sz="1600" b="1"/>
            </a:lvl6pPr>
            <a:lvl7pPr marL="2742279" indent="0">
              <a:buNone/>
              <a:defRPr sz="1600" b="1"/>
            </a:lvl7pPr>
            <a:lvl8pPr marL="3199325" indent="0">
              <a:buNone/>
              <a:defRPr sz="1600" b="1"/>
            </a:lvl8pPr>
            <a:lvl9pPr marL="365637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187015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74130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74130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74130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74130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319303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74130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74130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74130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74130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672543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45131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45131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45131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845231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45131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45131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45131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13048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74513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374513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159039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74513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374513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902018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57597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57597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57597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57597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616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57597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57597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57597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57597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59812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8598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28598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8598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3545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hyperlink" Target="https://www.facebook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642886"/>
            <a:ext cx="1620957" cy="400081"/>
          </a:xfrm>
          <a:prstGeom prst="rect">
            <a:avLst/>
          </a:prstGeom>
        </p:spPr>
        <p:txBody>
          <a:bodyPr vert="horz" wrap="square" lIns="91413" tIns="45706" rIns="91413" bIns="45706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6" y="4719817"/>
            <a:ext cx="104567" cy="246221"/>
          </a:xfrm>
          <a:prstGeom prst="rect">
            <a:avLst/>
          </a:prstGeom>
        </p:spPr>
        <p:txBody>
          <a:bodyPr vert="horz" wrap="none" lIns="91413" tIns="45706" rIns="91413" bIns="4570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8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0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/>
          <a:p>
            <a:pPr defTabSz="91402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/>
          <a:p>
            <a:pPr defTabSz="91402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/>
          <a:p>
            <a:pPr defTabSz="91402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7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6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4094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91" indent="-171391" algn="l" defTabSz="91409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372" indent="-172980" algn="l" defTabSz="91409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5764" indent="-171391" algn="l" defTabSz="91409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7157" indent="-171391" algn="l" defTabSz="91409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8550" indent="-171391" algn="l" defTabSz="91409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13755" indent="-228524" algn="l" defTabSz="9140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03" indent="-228524" algn="l" defTabSz="9140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51" indent="-228524" algn="l" defTabSz="9140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95" indent="-228524" algn="l" defTabSz="9140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8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94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40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86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32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79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25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73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6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763788"/>
            <a:ext cx="1620957" cy="158277"/>
          </a:xfrm>
          <a:prstGeom prst="rect">
            <a:avLst/>
          </a:prstGeom>
        </p:spPr>
        <p:txBody>
          <a:bodyPr vert="horz" wrap="square" lIns="65310" tIns="32653" rIns="65310" bIns="32653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8" y="4719817"/>
            <a:ext cx="104567" cy="246221"/>
          </a:xfrm>
          <a:prstGeom prst="rect">
            <a:avLst/>
          </a:prstGeom>
        </p:spPr>
        <p:txBody>
          <a:bodyPr vert="horz" wrap="none" lIns="65310" tIns="32653" rIns="65310" bIns="32653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6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7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8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0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10" tIns="32653" rIns="65310" bIns="32653" numCol="1" anchor="t" anchorCtr="0" compatLnSpc="1">
            <a:prstTxWarp prst="textNoShape">
              <a:avLst/>
            </a:prstTxWarp>
          </a:bodyPr>
          <a:lstStyle/>
          <a:p>
            <a:pPr defTabSz="652982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10" tIns="32653" rIns="65310" bIns="32653" numCol="1" anchor="t" anchorCtr="0" compatLnSpc="1">
            <a:prstTxWarp prst="textNoShape">
              <a:avLst/>
            </a:prstTxWarp>
          </a:bodyPr>
          <a:lstStyle/>
          <a:p>
            <a:pPr defTabSz="652982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800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10" tIns="32653" rIns="65310" bIns="32653" numCol="1" anchor="t" anchorCtr="0" compatLnSpc="1">
            <a:prstTxWarp prst="textNoShape">
              <a:avLst/>
            </a:prstTxWarp>
          </a:bodyPr>
          <a:lstStyle/>
          <a:p>
            <a:pPr defTabSz="652982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7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7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6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3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  <p:sldLayoutId id="2147483818" r:id="rId19"/>
    <p:sldLayoutId id="2147483819" r:id="rId20"/>
    <p:sldLayoutId id="2147483820" r:id="rId21"/>
    <p:sldLayoutId id="2147483821" r:id="rId22"/>
    <p:sldLayoutId id="2147483822" r:id="rId23"/>
    <p:sldLayoutId id="2147483823" r:id="rId24"/>
    <p:sldLayoutId id="2147483824" r:id="rId25"/>
    <p:sldLayoutId id="2147483825" r:id="rId26"/>
    <p:sldLayoutId id="2147483826" r:id="rId27"/>
    <p:sldLayoutId id="2147483827" r:id="rId28"/>
    <p:sldLayoutId id="2147483828" r:id="rId29"/>
    <p:sldLayoutId id="2147483829" r:id="rId30"/>
    <p:sldLayoutId id="2147483830" r:id="rId31"/>
    <p:sldLayoutId id="2147483831" r:id="rId32"/>
    <p:sldLayoutId id="2147483832" r:id="rId33"/>
    <p:sldLayoutId id="2147483833" r:id="rId34"/>
    <p:sldLayoutId id="2147483834" r:id="rId35"/>
    <p:sldLayoutId id="2147483835" r:id="rId36"/>
    <p:sldLayoutId id="2147483836" r:id="rId37"/>
    <p:sldLayoutId id="2147483837" r:id="rId38"/>
    <p:sldLayoutId id="2147483838" r:id="rId39"/>
    <p:sldLayoutId id="2147483839" r:id="rId40"/>
    <p:sldLayoutId id="2147483840" r:id="rId41"/>
    <p:sldLayoutId id="2147483841" r:id="rId42"/>
    <p:sldLayoutId id="2147483842" r:id="rId43"/>
    <p:sldLayoutId id="2147483843" r:id="rId44"/>
    <p:sldLayoutId id="2147483844" r:id="rId45"/>
    <p:sldLayoutId id="2147483845" r:id="rId46"/>
    <p:sldLayoutId id="2147483846" r:id="rId47"/>
    <p:sldLayoutId id="2147483847" r:id="rId48"/>
    <p:sldLayoutId id="2147483848" r:id="rId49"/>
    <p:sldLayoutId id="2147483849" r:id="rId50"/>
    <p:sldLayoutId id="2147483850" r:id="rId51"/>
    <p:sldLayoutId id="2147483851" r:id="rId52"/>
    <p:sldLayoutId id="2147483852" r:id="rId53"/>
    <p:sldLayoutId id="2147483853" r:id="rId54"/>
    <p:sldLayoutId id="2147483854" r:id="rId55"/>
    <p:sldLayoutId id="2147483855" r:id="rId56"/>
    <p:sldLayoutId id="2147483856" r:id="rId57"/>
  </p:sldLayoutIdLst>
  <p:txStyles>
    <p:titleStyle>
      <a:lvl1pPr algn="ctr" defTabSz="653028" rtl="0" eaLnBrk="1" latinLnBrk="0" hangingPunct="1">
        <a:lnSpc>
          <a:spcPct val="86000"/>
        </a:lnSpc>
        <a:spcBef>
          <a:spcPct val="0"/>
        </a:spcBef>
        <a:buNone/>
        <a:defRPr sz="1400" kern="800" spc="-2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442" indent="-122442" algn="l" defTabSz="65302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1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46020" indent="-123576" algn="l" defTabSz="65302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2pPr>
      <a:lvl3pPr marL="368462" indent="-122442" algn="l" defTabSz="65302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00" kern="800">
          <a:solidFill>
            <a:schemeClr val="tx1"/>
          </a:solidFill>
          <a:latin typeface="+mn-lt"/>
          <a:ea typeface="+mn-ea"/>
          <a:cs typeface="+mn-cs"/>
        </a:defRPr>
      </a:lvl3pPr>
      <a:lvl4pPr marL="490906" indent="-122442" algn="l" defTabSz="65302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4pPr>
      <a:lvl5pPr marL="613350" indent="-122442" algn="l" defTabSz="65302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00" kern="800">
          <a:solidFill>
            <a:schemeClr val="tx1"/>
          </a:solidFill>
          <a:latin typeface="+mn-lt"/>
          <a:ea typeface="+mn-ea"/>
          <a:cs typeface="+mn-cs"/>
        </a:defRPr>
      </a:lvl5pPr>
      <a:lvl6pPr marL="1795828" indent="-163257" algn="l" defTabSz="653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22341" indent="-163257" algn="l" defTabSz="653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8857" indent="-163257" algn="l" defTabSz="653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5369" indent="-163257" algn="l" defTabSz="653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514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3028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9541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6057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2569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9085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5598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12114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6" y="849898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1035253"/>
            <a:endParaRPr sz="21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804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35253"/>
            <a:endParaRPr sz="21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8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2"/>
            <a:ext cx="782681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7"/>
            <a:ext cx="2926080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253"/>
            <a:endParaRPr lang="ru-RU" sz="13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199" y="4783457"/>
            <a:ext cx="2103121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253"/>
            <a:fld id="{1D8BD707-D9CF-40AE-B4C6-C98DA3205C09}" type="datetimeFigureOut">
              <a:rPr lang="en-US" sz="1300" smtClean="0">
                <a:solidFill>
                  <a:prstClr val="black">
                    <a:tint val="75000"/>
                  </a:prstClr>
                </a:solidFill>
              </a:rPr>
              <a:pPr defTabSz="1035253"/>
              <a:t>11/17/2020</a:t>
            </a:fld>
            <a:endParaRPr lang="en-US" sz="13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7"/>
            <a:ext cx="2103121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253"/>
            <a:fld id="{B6F15528-21DE-4FAA-801E-634DDDAF4B2B}" type="slidenum">
              <a:rPr lang="ru-RU" sz="1300" smtClean="0">
                <a:solidFill>
                  <a:prstClr val="black">
                    <a:tint val="75000"/>
                  </a:prstClr>
                </a:solidFill>
              </a:rPr>
              <a:pPr defTabSz="1035253"/>
              <a:t>‹#›</a:t>
            </a:fld>
            <a:endParaRPr lang="ru-RU" sz="13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28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17627">
        <a:defRPr>
          <a:latin typeface="+mn-lt"/>
          <a:ea typeface="+mn-ea"/>
          <a:cs typeface="+mn-cs"/>
        </a:defRPr>
      </a:lvl2pPr>
      <a:lvl3pPr marL="1035253">
        <a:defRPr>
          <a:latin typeface="+mn-lt"/>
          <a:ea typeface="+mn-ea"/>
          <a:cs typeface="+mn-cs"/>
        </a:defRPr>
      </a:lvl3pPr>
      <a:lvl4pPr marL="1552881">
        <a:defRPr>
          <a:latin typeface="+mn-lt"/>
          <a:ea typeface="+mn-ea"/>
          <a:cs typeface="+mn-cs"/>
        </a:defRPr>
      </a:lvl4pPr>
      <a:lvl5pPr marL="2070508">
        <a:defRPr>
          <a:latin typeface="+mn-lt"/>
          <a:ea typeface="+mn-ea"/>
          <a:cs typeface="+mn-cs"/>
        </a:defRPr>
      </a:lvl5pPr>
      <a:lvl6pPr marL="2588135">
        <a:defRPr>
          <a:latin typeface="+mn-lt"/>
          <a:ea typeface="+mn-ea"/>
          <a:cs typeface="+mn-cs"/>
        </a:defRPr>
      </a:lvl6pPr>
      <a:lvl7pPr marL="3105760">
        <a:defRPr>
          <a:latin typeface="+mn-lt"/>
          <a:ea typeface="+mn-ea"/>
          <a:cs typeface="+mn-cs"/>
        </a:defRPr>
      </a:lvl7pPr>
      <a:lvl8pPr marL="3623388">
        <a:defRPr>
          <a:latin typeface="+mn-lt"/>
          <a:ea typeface="+mn-ea"/>
          <a:cs typeface="+mn-cs"/>
        </a:defRPr>
      </a:lvl8pPr>
      <a:lvl9pPr marL="414101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17627">
        <a:defRPr>
          <a:latin typeface="+mn-lt"/>
          <a:ea typeface="+mn-ea"/>
          <a:cs typeface="+mn-cs"/>
        </a:defRPr>
      </a:lvl2pPr>
      <a:lvl3pPr marL="1035253">
        <a:defRPr>
          <a:latin typeface="+mn-lt"/>
          <a:ea typeface="+mn-ea"/>
          <a:cs typeface="+mn-cs"/>
        </a:defRPr>
      </a:lvl3pPr>
      <a:lvl4pPr marL="1552881">
        <a:defRPr>
          <a:latin typeface="+mn-lt"/>
          <a:ea typeface="+mn-ea"/>
          <a:cs typeface="+mn-cs"/>
        </a:defRPr>
      </a:lvl4pPr>
      <a:lvl5pPr marL="2070508">
        <a:defRPr>
          <a:latin typeface="+mn-lt"/>
          <a:ea typeface="+mn-ea"/>
          <a:cs typeface="+mn-cs"/>
        </a:defRPr>
      </a:lvl5pPr>
      <a:lvl6pPr marL="2588135">
        <a:defRPr>
          <a:latin typeface="+mn-lt"/>
          <a:ea typeface="+mn-ea"/>
          <a:cs typeface="+mn-cs"/>
        </a:defRPr>
      </a:lvl6pPr>
      <a:lvl7pPr marL="3105760">
        <a:defRPr>
          <a:latin typeface="+mn-lt"/>
          <a:ea typeface="+mn-ea"/>
          <a:cs typeface="+mn-cs"/>
        </a:defRPr>
      </a:lvl7pPr>
      <a:lvl8pPr marL="3623388">
        <a:defRPr>
          <a:latin typeface="+mn-lt"/>
          <a:ea typeface="+mn-ea"/>
          <a:cs typeface="+mn-cs"/>
        </a:defRPr>
      </a:lvl8pPr>
      <a:lvl9pPr marL="414101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3" y="1"/>
            <a:ext cx="9143998" cy="141111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652982"/>
            <a:endParaRPr sz="1300">
              <a:solidFill>
                <a:srgbClr val="57565A"/>
              </a:solidFill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15648" y="289541"/>
            <a:ext cx="4124782" cy="808327"/>
          </a:xfrm>
          <a:prstGeom prst="rect">
            <a:avLst/>
          </a:prstGeom>
        </p:spPr>
        <p:txBody>
          <a:bodyPr vert="horz" wrap="square" lIns="0" tIns="16535" rIns="0" bIns="0" rtlCol="0" anchor="ctr">
            <a:spAutoFit/>
          </a:bodyPr>
          <a:lstStyle/>
          <a:p>
            <a:pPr marL="14380" algn="l">
              <a:lnSpc>
                <a:spcPct val="100000"/>
              </a:lnSpc>
              <a:spcBef>
                <a:spcPts val="129"/>
              </a:spcBef>
            </a:pPr>
            <a:r>
              <a:rPr lang="en-US" sz="5100" b="1" spc="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TILI</a:t>
            </a:r>
            <a:endParaRPr lang="en-US" sz="5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681761" y="1904898"/>
            <a:ext cx="8135669" cy="1136792"/>
          </a:xfrm>
          <a:prstGeom prst="rect">
            <a:avLst/>
          </a:prstGeom>
        </p:spPr>
        <p:txBody>
          <a:bodyPr vert="horz" wrap="square" lIns="0" tIns="15818" rIns="0" bIns="0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"/>
                <a:cs typeface="Arial"/>
              </a:rPr>
              <a:t>MAVZU:</a:t>
            </a:r>
            <a:r>
              <a:rPr lang="uz-Latn-UZ" sz="36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uz-Latn-UZ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SHAXS-SON </a:t>
            </a:r>
            <a:r>
              <a:rPr lang="uz-Latn-UZ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SHAKLLARI</a:t>
            </a:r>
            <a:endParaRPr lang="en-US" sz="3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849" algn="ctr" defTabSz="652982">
              <a:spcBef>
                <a:spcPts val="125"/>
              </a:spcBef>
            </a:pPr>
            <a:endParaRPr lang="uz-Latn-UZ" sz="3600" b="1" i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393153" y="135163"/>
            <a:ext cx="1553777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652982"/>
            <a:endParaRPr sz="1300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393153" y="135163"/>
            <a:ext cx="1538013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652982"/>
            <a:endParaRPr sz="1300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500321" y="422873"/>
            <a:ext cx="1462376" cy="572148"/>
          </a:xfrm>
          <a:prstGeom prst="rect">
            <a:avLst/>
          </a:prstGeom>
        </p:spPr>
        <p:txBody>
          <a:bodyPr vert="horz" wrap="square" lIns="0" tIns="17975" rIns="0" bIns="0" rtlCol="0">
            <a:spAutoFit/>
          </a:bodyPr>
          <a:lstStyle/>
          <a:p>
            <a:pPr defTabSz="652982">
              <a:spcBef>
                <a:spcPts val="141"/>
              </a:spcBef>
            </a:pPr>
            <a:r>
              <a:rPr lang="uz-Latn-UZ" sz="3600" b="1" spc="11" dirty="0" smtClean="0">
                <a:solidFill>
                  <a:srgbClr val="FEFEFE"/>
                </a:solidFill>
                <a:latin typeface="Arial"/>
                <a:cs typeface="Arial"/>
              </a:rPr>
              <a:t>6-</a:t>
            </a:r>
            <a:r>
              <a:rPr lang="en-US" sz="3600" b="1" spc="11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uz-Latn-UZ" sz="3600" b="1" spc="11" dirty="0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36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pic>
        <p:nvPicPr>
          <p:cNvPr id="26" name="Picture 8" descr="Letmio.n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56" y="3973783"/>
            <a:ext cx="950292" cy="94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2017-2018 Bahar Grubu Formasyon Ders Programı ve Sınıf Listeleri | Akdeniz  Üniversitesi | Pedagojik Formasyon Eğitim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2" y="3984300"/>
            <a:ext cx="931138" cy="93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Design elements - iMessage | Standard Universal Audio &amp; Video Connection  Types | Cisco Multimedia, Voice, Phone. Cisco icons, shapes, stencils and  symbols | Mic Icon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369" y="3954539"/>
            <a:ext cx="1054186" cy="102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803" y="4018335"/>
            <a:ext cx="897103" cy="897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4855" y="1724891"/>
            <a:ext cx="509154" cy="11430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79269" y="3451417"/>
            <a:ext cx="509154" cy="1143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6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261-mashq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3797" y="965195"/>
            <a:ext cx="7891048" cy="800219"/>
          </a:xfrm>
        </p:spPr>
        <p:txBody>
          <a:bodyPr/>
          <a:lstStyle/>
          <a:p>
            <a:pPr algn="ctr"/>
            <a:r>
              <a:rPr lang="en-US" sz="2600" dirty="0" err="1" smtClean="0"/>
              <a:t>Fe’llarni</a:t>
            </a:r>
            <a:r>
              <a:rPr lang="en-US" sz="2600" dirty="0" smtClean="0"/>
              <a:t> </a:t>
            </a:r>
            <a:r>
              <a:rPr lang="en-US" sz="2600" dirty="0" err="1"/>
              <a:t>tarkibiy</a:t>
            </a:r>
            <a:r>
              <a:rPr lang="en-US" sz="2600" dirty="0"/>
              <a:t> </a:t>
            </a:r>
            <a:r>
              <a:rPr lang="en-US" sz="2600" dirty="0" err="1"/>
              <a:t>qismlarga</a:t>
            </a:r>
            <a:r>
              <a:rPr lang="en-US" sz="2600" dirty="0"/>
              <a:t> </a:t>
            </a:r>
            <a:r>
              <a:rPr lang="en-US" sz="2600" dirty="0" err="1"/>
              <a:t>ajrating</a:t>
            </a:r>
            <a:r>
              <a:rPr lang="en-US" sz="2600" dirty="0"/>
              <a:t>. </a:t>
            </a:r>
            <a:r>
              <a:rPr lang="en-US" sz="2600" dirty="0" err="1"/>
              <a:t>Shaxs</a:t>
            </a:r>
            <a:r>
              <a:rPr lang="en-US" sz="2600" dirty="0"/>
              <a:t>-son </a:t>
            </a:r>
            <a:r>
              <a:rPr lang="en-US" sz="2600" dirty="0" err="1" smtClean="0"/>
              <a:t>qo‘shim</a:t>
            </a:r>
            <a:r>
              <a:rPr lang="uz-Latn-UZ" sz="2600" dirty="0" smtClean="0"/>
              <a:t>c</a:t>
            </a:r>
            <a:r>
              <a:rPr lang="en-US" sz="2600" dirty="0" err="1" smtClean="0"/>
              <a:t>halarining</a:t>
            </a:r>
            <a:r>
              <a:rPr lang="en-US" sz="2600" dirty="0" smtClean="0"/>
              <a:t> </a:t>
            </a:r>
            <a:r>
              <a:rPr lang="en-US" sz="2600" dirty="0" err="1"/>
              <a:t>asosga</a:t>
            </a:r>
            <a:r>
              <a:rPr lang="en-US" sz="2600" dirty="0"/>
              <a:t> </a:t>
            </a:r>
            <a:r>
              <a:rPr lang="en-US" sz="2600" dirty="0" err="1"/>
              <a:t>qo‘shilishiga</a:t>
            </a:r>
            <a:r>
              <a:rPr lang="en-US" sz="2600" dirty="0"/>
              <a:t> </a:t>
            </a:r>
            <a:r>
              <a:rPr lang="en-US" sz="2600" dirty="0" err="1"/>
              <a:t>diqqat</a:t>
            </a:r>
            <a:r>
              <a:rPr lang="en-US" sz="2600" dirty="0"/>
              <a:t> </a:t>
            </a:r>
            <a:r>
              <a:rPr lang="en-US" sz="2600" dirty="0" err="1"/>
              <a:t>qiling</a:t>
            </a:r>
            <a:r>
              <a:rPr lang="en-US" sz="2600" dirty="0"/>
              <a:t>.</a:t>
            </a:r>
            <a:endParaRPr lang="ru-RU" sz="2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1450" y="2140417"/>
            <a:ext cx="718947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Yuringlar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,—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dedi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o‘rnidan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turib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yelkamga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qoqdi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z-Latn-UZ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Sen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ham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yur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shirin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bola. </a:t>
            </a:r>
            <a:endParaRPr lang="uz-Latn-UZ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O‘.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Hoshimov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Выгнутая вверх стрелка 5"/>
          <p:cNvSpPr/>
          <p:nvPr/>
        </p:nvSpPr>
        <p:spPr>
          <a:xfrm>
            <a:off x="560070" y="2106127"/>
            <a:ext cx="617220" cy="182880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object 21"/>
          <p:cNvSpPr/>
          <p:nvPr/>
        </p:nvSpPr>
        <p:spPr>
          <a:xfrm>
            <a:off x="1240611" y="2634679"/>
            <a:ext cx="439079" cy="102062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21"/>
          <p:cNvSpPr/>
          <p:nvPr/>
        </p:nvSpPr>
        <p:spPr>
          <a:xfrm>
            <a:off x="1679690" y="2634679"/>
            <a:ext cx="439079" cy="102062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822" y="1863031"/>
            <a:ext cx="1266786" cy="174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35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261- mashq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4320" y="1088846"/>
            <a:ext cx="7223760" cy="984885"/>
          </a:xfrm>
        </p:spPr>
        <p:txBody>
          <a:bodyPr/>
          <a:lstStyle/>
          <a:p>
            <a:r>
              <a:rPr lang="uz-Latn-UZ" sz="3200" dirty="0" smtClean="0"/>
              <a:t>  </a:t>
            </a:r>
            <a:r>
              <a:rPr lang="en-US" sz="3200" dirty="0" err="1" smtClean="0"/>
              <a:t>Bir</a:t>
            </a:r>
            <a:r>
              <a:rPr lang="en-US" sz="3200" dirty="0" smtClean="0"/>
              <a:t> </a:t>
            </a:r>
            <a:r>
              <a:rPr lang="en-US" sz="3200" dirty="0" err="1"/>
              <a:t>mahal</a:t>
            </a:r>
            <a:r>
              <a:rPr lang="en-US" sz="3200" dirty="0"/>
              <a:t> </a:t>
            </a:r>
            <a:r>
              <a:rPr lang="uz-Latn-UZ" sz="3200" dirty="0" smtClean="0"/>
              <a:t>c</a:t>
            </a:r>
            <a:r>
              <a:rPr lang="en-US" sz="3200" dirty="0" err="1" smtClean="0"/>
              <a:t>har</a:t>
            </a:r>
            <a:r>
              <a:rPr lang="uz-Latn-UZ" sz="3200" dirty="0" smtClean="0"/>
              <a:t>c</a:t>
            </a:r>
            <a:r>
              <a:rPr lang="en-US" sz="3200" dirty="0" err="1" smtClean="0"/>
              <a:t>hab</a:t>
            </a:r>
            <a:r>
              <a:rPr lang="en-US" sz="3200" dirty="0"/>
              <a:t>, </a:t>
            </a:r>
            <a:r>
              <a:rPr lang="en-US" sz="3200" dirty="0" err="1"/>
              <a:t>suvsab</a:t>
            </a:r>
            <a:r>
              <a:rPr lang="en-US" sz="3200" dirty="0"/>
              <a:t>, </a:t>
            </a:r>
            <a:r>
              <a:rPr lang="en-US" sz="3200" dirty="0" err="1"/>
              <a:t>holdan</a:t>
            </a:r>
            <a:r>
              <a:rPr lang="en-US" sz="3200" dirty="0"/>
              <a:t> </a:t>
            </a:r>
            <a:r>
              <a:rPr lang="en-US" sz="3200" dirty="0" err="1"/>
              <a:t>toyib</a:t>
            </a:r>
            <a:r>
              <a:rPr lang="en-US" sz="3200" dirty="0"/>
              <a:t> </a:t>
            </a:r>
            <a:r>
              <a:rPr lang="en-US" sz="3200" dirty="0" err="1"/>
              <a:t>o‘tirib</a:t>
            </a:r>
            <a:r>
              <a:rPr lang="en-US" sz="3200" dirty="0"/>
              <a:t> </a:t>
            </a:r>
            <a:r>
              <a:rPr lang="en-US" sz="3200" dirty="0" err="1"/>
              <a:t>qolibman</a:t>
            </a:r>
            <a:r>
              <a:rPr lang="en-US" sz="3200" dirty="0"/>
              <a:t>. </a:t>
            </a:r>
            <a:r>
              <a:rPr lang="en-US" sz="3200" dirty="0" smtClean="0"/>
              <a:t>(</a:t>
            </a:r>
            <a:r>
              <a:rPr lang="uz-Latn-UZ" sz="3200" dirty="0" smtClean="0"/>
              <a:t>X</a:t>
            </a:r>
            <a:r>
              <a:rPr lang="en-US" sz="3200" dirty="0" smtClean="0"/>
              <a:t>.</a:t>
            </a:r>
            <a:r>
              <a:rPr lang="uz-Latn-UZ" sz="3200" dirty="0" smtClean="0"/>
              <a:t>T</a:t>
            </a:r>
            <a:r>
              <a:rPr lang="en-US" sz="3200" dirty="0" err="1" smtClean="0"/>
              <a:t>o‘xtaboyev</a:t>
            </a:r>
            <a:r>
              <a:rPr lang="en-US" sz="3200" dirty="0"/>
              <a:t>) </a:t>
            </a:r>
            <a:endParaRPr lang="ru-RU" sz="3200" dirty="0"/>
          </a:p>
        </p:txBody>
      </p:sp>
      <p:sp>
        <p:nvSpPr>
          <p:cNvPr id="5" name="object 21"/>
          <p:cNvSpPr/>
          <p:nvPr/>
        </p:nvSpPr>
        <p:spPr>
          <a:xfrm>
            <a:off x="3338379" y="2032699"/>
            <a:ext cx="572949" cy="102062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4320" y="2844922"/>
            <a:ext cx="81610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O‘shanda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yetti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yoshlarda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edim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z-Latn-UZ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og‘da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yashardik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(Sh. </a:t>
            </a:r>
            <a:r>
              <a:rPr lang="uz-Latn-U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olmirzayev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21"/>
          <p:cNvSpPr/>
          <p:nvPr/>
        </p:nvSpPr>
        <p:spPr>
          <a:xfrm>
            <a:off x="5751652" y="3315980"/>
            <a:ext cx="286474" cy="102062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21"/>
          <p:cNvSpPr/>
          <p:nvPr/>
        </p:nvSpPr>
        <p:spPr>
          <a:xfrm>
            <a:off x="3195142" y="3822536"/>
            <a:ext cx="286474" cy="102062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05640" y="958364"/>
            <a:ext cx="1064040" cy="1317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661" y="2437879"/>
            <a:ext cx="945770" cy="1384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4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350" y="1146621"/>
            <a:ext cx="2201502" cy="2210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7275" y="124098"/>
            <a:ext cx="8073010" cy="661699"/>
          </a:xfrm>
          <a:prstGeom prst="rect">
            <a:avLst/>
          </a:prstGeom>
          <a:noFill/>
        </p:spPr>
        <p:txBody>
          <a:bodyPr wrap="none" lIns="91423" tIns="45710" rIns="91423" bIns="45710" rtlCol="0">
            <a:spAutoFit/>
          </a:bodyPr>
          <a:lstStyle/>
          <a:p>
            <a:r>
              <a:rPr lang="uz-Latn-UZ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</a:t>
            </a:r>
            <a:r>
              <a:rPr lang="uz-Latn-UZ" sz="3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topshiriq:</a:t>
            </a:r>
            <a:endParaRPr lang="ru-RU" sz="3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2881" y="1374607"/>
            <a:ext cx="62064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0385" y="1146621"/>
            <a:ext cx="61697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uz-Latn-U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  <a:r>
              <a:rPr lang="uz-Latn-U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-mashq</a:t>
            </a:r>
            <a:r>
              <a:rPr lang="uz-Latn-UZ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z-Latn-UZ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z-Latn-U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“Men kamtarman” </a:t>
            </a:r>
            <a:r>
              <a:rPr lang="uz-Latn-UZ" sz="3200" b="1" dirty="0">
                <a:latin typeface="Arial" panose="020B0604020202020204" pitchFamily="34" charset="0"/>
                <a:cs typeface="Arial" panose="020B0604020202020204" pitchFamily="34" charset="0"/>
              </a:rPr>
              <a:t>degan odamni kamtar ekan deb o‘ylamang. (Asqad Muxtor) </a:t>
            </a:r>
            <a:endParaRPr lang="uz-Latn-UZ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Shu 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mavzuda hikoya tuzing. Fe’llardagi shaxs-son qo‘shimchalarini izohlang.</a:t>
            </a:r>
          </a:p>
        </p:txBody>
      </p:sp>
    </p:spTree>
    <p:extLst>
      <p:ext uri="{BB962C8B-B14F-4D97-AF65-F5344CB8AC3E}">
        <p14:creationId xmlns:p14="http://schemas.microsoft.com/office/powerpoint/2010/main" val="147430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Topshiriq 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9539" y="1020266"/>
            <a:ext cx="8618219" cy="430887"/>
          </a:xfrm>
        </p:spPr>
        <p:txBody>
          <a:bodyPr/>
          <a:lstStyle/>
          <a:p>
            <a:pPr algn="ctr"/>
            <a:r>
              <a:rPr lang="uz-Latn-UZ" sz="2400" dirty="0" smtClean="0"/>
              <a:t>    </a:t>
            </a:r>
            <a:r>
              <a:rPr lang="en-US" sz="2800" dirty="0" err="1" smtClean="0"/>
              <a:t>Berilgan</a:t>
            </a:r>
            <a:r>
              <a:rPr lang="en-US" sz="2800" dirty="0" smtClean="0"/>
              <a:t> </a:t>
            </a:r>
            <a:r>
              <a:rPr lang="en-US" sz="2800" dirty="0" err="1"/>
              <a:t>fe’llarni</a:t>
            </a:r>
            <a:r>
              <a:rPr lang="en-US" sz="2800" dirty="0"/>
              <a:t> </a:t>
            </a:r>
            <a:r>
              <a:rPr lang="en-US" sz="2800" dirty="0" err="1"/>
              <a:t>tarkibiy</a:t>
            </a:r>
            <a:r>
              <a:rPr lang="en-US" sz="2800" dirty="0"/>
              <a:t> </a:t>
            </a:r>
            <a:r>
              <a:rPr lang="en-US" sz="2800" dirty="0" err="1"/>
              <a:t>qismlarga</a:t>
            </a:r>
            <a:r>
              <a:rPr lang="en-US" sz="2800" dirty="0"/>
              <a:t> </a:t>
            </a:r>
            <a:r>
              <a:rPr lang="en-US" sz="2800" dirty="0" err="1"/>
              <a:t>ajrating</a:t>
            </a:r>
            <a:r>
              <a:rPr lang="en-US" sz="2800" dirty="0"/>
              <a:t>.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5410" y="1923634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uz-Latn-U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xladim</a:t>
            </a: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23309" y="1912204"/>
            <a:ext cx="22429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uxla + 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uz-Latn-U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805940" y="2230964"/>
            <a:ext cx="4572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60325" y="2530041"/>
            <a:ext cx="17459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uxlabman</a:t>
            </a: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76524" y="2528583"/>
            <a:ext cx="24641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uz-Latn-U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xla +b + man</a:t>
            </a: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805940" y="2824434"/>
            <a:ext cx="4572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02164" y="3154578"/>
            <a:ext cx="17251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uxlayman</a:t>
            </a: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47900" y="3150883"/>
            <a:ext cx="24432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uz-Latn-U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xla + y +man</a:t>
            </a: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1729740" y="3451596"/>
            <a:ext cx="4572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70678" y="3724582"/>
            <a:ext cx="21467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uxlaganman</a:t>
            </a: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79933" y="3699060"/>
            <a:ext cx="25667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uxla+gan+man</a:t>
            </a: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068215" y="4025334"/>
            <a:ext cx="255094" cy="1400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4691198" y="1866848"/>
            <a:ext cx="1526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uxlading</a:t>
            </a: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91391" y="1843988"/>
            <a:ext cx="19463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uxla+di+ng</a:t>
            </a: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6304599" y="2185244"/>
            <a:ext cx="4572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691198" y="2496767"/>
            <a:ext cx="16257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uxlabsan</a:t>
            </a: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61799" y="2433966"/>
            <a:ext cx="20457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uxla+b+san</a:t>
            </a: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6257273" y="2792667"/>
            <a:ext cx="4572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4691198" y="3037824"/>
            <a:ext cx="16049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uxlayapti</a:t>
            </a: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745637" y="3019987"/>
            <a:ext cx="18149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uxla+yap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6345587" y="3299434"/>
            <a:ext cx="4572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710057" y="1866848"/>
            <a:ext cx="0" cy="286517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bject 21"/>
          <p:cNvSpPr/>
          <p:nvPr/>
        </p:nvSpPr>
        <p:spPr>
          <a:xfrm>
            <a:off x="8228149" y="3895383"/>
            <a:ext cx="338629" cy="90809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4" name="object 21"/>
          <p:cNvSpPr/>
          <p:nvPr/>
        </p:nvSpPr>
        <p:spPr>
          <a:xfrm>
            <a:off x="4063115" y="4654985"/>
            <a:ext cx="439079" cy="102062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9248" y="4284858"/>
            <a:ext cx="21259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uxlayapman</a:t>
            </a: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279933" y="4279430"/>
            <a:ext cx="25458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uxla+yap+man</a:t>
            </a: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740660" y="3516121"/>
            <a:ext cx="13051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uxladik</a:t>
            </a: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>
            <a:off x="6269387" y="3777731"/>
            <a:ext cx="4572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6841626" y="3479254"/>
            <a:ext cx="17251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uxla+di+k</a:t>
            </a: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bject 21"/>
          <p:cNvSpPr/>
          <p:nvPr/>
        </p:nvSpPr>
        <p:spPr>
          <a:xfrm>
            <a:off x="4127152" y="2337599"/>
            <a:ext cx="439079" cy="102062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0" name="object 21"/>
          <p:cNvSpPr/>
          <p:nvPr/>
        </p:nvSpPr>
        <p:spPr>
          <a:xfrm>
            <a:off x="4060012" y="2935762"/>
            <a:ext cx="439079" cy="102062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1" name="object 21"/>
          <p:cNvSpPr/>
          <p:nvPr/>
        </p:nvSpPr>
        <p:spPr>
          <a:xfrm>
            <a:off x="3992872" y="3571939"/>
            <a:ext cx="439079" cy="102062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2" name="object 21"/>
          <p:cNvSpPr/>
          <p:nvPr/>
        </p:nvSpPr>
        <p:spPr>
          <a:xfrm>
            <a:off x="4076173" y="4117569"/>
            <a:ext cx="439079" cy="102062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object 21"/>
          <p:cNvSpPr/>
          <p:nvPr/>
        </p:nvSpPr>
        <p:spPr>
          <a:xfrm>
            <a:off x="8228150" y="2316177"/>
            <a:ext cx="439079" cy="102062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object 21"/>
          <p:cNvSpPr/>
          <p:nvPr/>
        </p:nvSpPr>
        <p:spPr>
          <a:xfrm>
            <a:off x="8155304" y="2873637"/>
            <a:ext cx="439079" cy="61426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cxnSp>
        <p:nvCxnSpPr>
          <p:cNvPr id="56" name="Прямая со стрелкой 55"/>
          <p:cNvCxnSpPr/>
          <p:nvPr/>
        </p:nvCxnSpPr>
        <p:spPr>
          <a:xfrm flipV="1">
            <a:off x="2048989" y="4586760"/>
            <a:ext cx="274320" cy="54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88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3" grpId="0"/>
      <p:bldP spid="16" grpId="0"/>
      <p:bldP spid="19" grpId="0"/>
      <p:bldP spid="22" grpId="0"/>
      <p:bldP spid="25" grpId="0"/>
      <p:bldP spid="43" grpId="0" animBg="1"/>
      <p:bldP spid="44" grpId="0" animBg="1"/>
      <p:bldP spid="36" grpId="0"/>
      <p:bldP spid="48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BILIB OLING!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2843" y="974546"/>
            <a:ext cx="7673877" cy="1969770"/>
          </a:xfrm>
        </p:spPr>
        <p:txBody>
          <a:bodyPr/>
          <a:lstStyle/>
          <a:p>
            <a:r>
              <a:rPr lang="uz-Latn-UZ" sz="3200" b="1" dirty="0" smtClean="0">
                <a:solidFill>
                  <a:srgbClr val="0070C0"/>
                </a:solidFill>
              </a:rPr>
              <a:t>  </a:t>
            </a:r>
            <a:r>
              <a:rPr lang="uz-Latn-UZ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Fe’lda ifodalangan harakat yoki holatning </a:t>
            </a:r>
            <a:r>
              <a:rPr lang="uz-Latn-UZ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bajaruvchi </a:t>
            </a:r>
            <a:r>
              <a:rPr lang="uz-Latn-UZ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shaxsini, bu shaxsning bitta yoki ko‘p ekanligini bildiruvchi shakllar </a:t>
            </a:r>
            <a:r>
              <a:rPr lang="uz-Latn-UZ" sz="3200" b="1" dirty="0">
                <a:solidFill>
                  <a:srgbClr val="7030A0"/>
                </a:solidFill>
              </a:rPr>
              <a:t>shaxs-son shakllari </a:t>
            </a:r>
            <a:r>
              <a:rPr lang="uz-Latn-UZ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sanaladi.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950746"/>
              </p:ext>
            </p:extLst>
          </p:nvPr>
        </p:nvGraphicFramePr>
        <p:xfrm>
          <a:off x="335280" y="3020060"/>
          <a:ext cx="6877050" cy="18288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33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6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7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Shaxs 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Birlik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Ko‘plik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uz-Latn-UZ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shaxs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yozdi</a:t>
                      </a:r>
                      <a:r>
                        <a:rPr lang="uz-Latn-UZ" sz="2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uz-Latn-UZ" sz="2400" dirty="0" smtClean="0">
                          <a:solidFill>
                            <a:srgbClr val="391A0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uz-Latn-UZ" sz="2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z-Latn-UZ" sz="2400" dirty="0" smtClean="0">
                          <a:solidFill>
                            <a:srgbClr val="391A0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yozib</a:t>
                      </a:r>
                      <a:r>
                        <a:rPr lang="uz-Latn-UZ" sz="2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</a:t>
                      </a:r>
                      <a:endParaRPr lang="ru-RU" sz="2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yozdi</a:t>
                      </a:r>
                      <a:r>
                        <a:rPr lang="uz-Latn-UZ" sz="2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uz-Latn-UZ" sz="2400" dirty="0" smtClean="0">
                          <a:solidFill>
                            <a:srgbClr val="391A0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uz-Latn-UZ" sz="2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z-Latn-UZ" sz="2400" dirty="0" smtClean="0">
                          <a:solidFill>
                            <a:srgbClr val="391A0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yozib</a:t>
                      </a:r>
                      <a:r>
                        <a:rPr lang="uz-Latn-UZ" sz="2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miz</a:t>
                      </a:r>
                      <a:endParaRPr lang="ru-RU" sz="2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 shaxs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ozdi</a:t>
                      </a:r>
                      <a:r>
                        <a:rPr lang="uz-Latn-UZ" sz="2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</a:t>
                      </a:r>
                      <a:r>
                        <a:rPr lang="uz-Latn-UZ" sz="2400" dirty="0" smtClean="0">
                          <a:solidFill>
                            <a:srgbClr val="391A0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uz-Latn-UZ" sz="2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z-Latn-UZ" sz="2400" dirty="0" smtClean="0">
                          <a:solidFill>
                            <a:srgbClr val="391A0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yozib</a:t>
                      </a:r>
                      <a:r>
                        <a:rPr lang="uz-Latn-UZ" sz="2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</a:t>
                      </a:r>
                      <a:endParaRPr lang="ru-RU" sz="2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yozdi</a:t>
                      </a:r>
                      <a:r>
                        <a:rPr lang="uz-Latn-UZ" sz="2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ngiz</a:t>
                      </a:r>
                      <a:r>
                        <a:rPr lang="uz-Latn-UZ" sz="2400" dirty="0" smtClean="0">
                          <a:solidFill>
                            <a:srgbClr val="391A0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yozib</a:t>
                      </a:r>
                      <a:r>
                        <a:rPr lang="uz-Latn-UZ" sz="2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siz</a:t>
                      </a:r>
                      <a:endParaRPr lang="ru-RU" sz="2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 shaxs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yozdi, yozibdi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yozdilar, yozibdilar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050" name="Picture 2" descr="C:\Users\acer\Desktop\Fasl\xc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816" y="1291590"/>
            <a:ext cx="1346734" cy="166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16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BILIB OLING!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2843" y="1020266"/>
            <a:ext cx="6839881" cy="2462213"/>
          </a:xfrm>
        </p:spPr>
        <p:txBody>
          <a:bodyPr/>
          <a:lstStyle/>
          <a:p>
            <a:r>
              <a:rPr lang="uz-Latn-UZ" sz="3200" b="1" dirty="0" smtClean="0">
                <a:solidFill>
                  <a:srgbClr val="0070C0"/>
                </a:solidFill>
              </a:rPr>
              <a:t>  </a:t>
            </a:r>
            <a:r>
              <a:rPr lang="uz-Latn-UZ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Fe’llarning I va II shaxsi maxsus shakllar orqali ifodalanadi. 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uz-Latn-UZ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III </a:t>
            </a:r>
            <a:r>
              <a:rPr lang="uz-Latn-UZ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shaxsda esa zamon </a:t>
            </a:r>
            <a:r>
              <a:rPr lang="uz-Latn-UZ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qo‘shimchalari </a:t>
            </a:r>
            <a:r>
              <a:rPr lang="uz-Latn-UZ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shaxs ma’nosini ham ifodalaydi.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3144" y="3223260"/>
            <a:ext cx="34163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 shaxs: </a:t>
            </a:r>
            <a:r>
              <a:rPr lang="uz-Latn-U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o‘qi</a:t>
            </a:r>
            <a:r>
              <a:rPr lang="uz-Latn-UZ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uz-Latn-UZ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II shaxs: </a:t>
            </a:r>
            <a:r>
              <a:rPr lang="uz-Latn-U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o‘qi</a:t>
            </a:r>
            <a:r>
              <a:rPr lang="uz-Latn-UZ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uz-Latn-UZ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</a:p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III shaxs: </a:t>
            </a:r>
            <a:r>
              <a:rPr lang="uz-Latn-U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o‘qi</a:t>
            </a:r>
            <a:r>
              <a:rPr lang="uz-Latn-UZ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 descr="Oqitishning interfaol metodlarni bilasizmi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23992" y="994359"/>
            <a:ext cx="2259987" cy="201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70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BILIB OLING!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7113" y="940256"/>
            <a:ext cx="7273827" cy="2646878"/>
          </a:xfrm>
        </p:spPr>
        <p:txBody>
          <a:bodyPr/>
          <a:lstStyle/>
          <a:p>
            <a:r>
              <a:rPr lang="uz-Latn-UZ" sz="3200" b="1" dirty="0" smtClean="0">
                <a:solidFill>
                  <a:srgbClr val="0070C0"/>
                </a:solidFill>
              </a:rPr>
              <a:t>  </a:t>
            </a:r>
            <a:r>
              <a:rPr lang="uz-Latn-U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O‘tgan zamonning </a:t>
            </a:r>
            <a:r>
              <a:rPr lang="uz-Latn-UZ" sz="2800" dirty="0">
                <a:solidFill>
                  <a:srgbClr val="7030A0"/>
                </a:solidFill>
              </a:rPr>
              <a:t>-di </a:t>
            </a:r>
            <a:r>
              <a:rPr lang="uz-Latn-U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hamda kelasi zamon  shart  mayli </a:t>
            </a:r>
            <a:r>
              <a:rPr lang="uz-Latn-UZ" sz="2800" dirty="0">
                <a:solidFill>
                  <a:srgbClr val="7030A0"/>
                </a:solidFill>
              </a:rPr>
              <a:t>-sa </a:t>
            </a:r>
            <a:r>
              <a:rPr lang="uz-Latn-U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shakllaridan so‘ng </a:t>
            </a:r>
            <a:endParaRPr lang="uz-Latn-UZ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uz-Latn-UZ" sz="2800" dirty="0" smtClean="0">
                <a:solidFill>
                  <a:srgbClr val="0070C0"/>
                </a:solidFill>
              </a:rPr>
              <a:t>- m</a:t>
            </a:r>
            <a:r>
              <a:rPr lang="uz-Latn-UZ" sz="2800" dirty="0">
                <a:solidFill>
                  <a:srgbClr val="0070C0"/>
                </a:solidFill>
              </a:rPr>
              <a:t>, -ng, -k, -ngiz </a:t>
            </a:r>
            <a:r>
              <a:rPr lang="uz-Latn-U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qo‘shimchalari; ravishdosh, sifatdosh shakllari hamda  sof  fe’lning  hozirgi  zamon shakllaridan so‘ng </a:t>
            </a:r>
            <a:r>
              <a:rPr lang="uz-Latn-UZ" sz="2800" dirty="0" smtClean="0">
                <a:solidFill>
                  <a:srgbClr val="0070C0"/>
                </a:solidFill>
              </a:rPr>
              <a:t>-</a:t>
            </a:r>
            <a:r>
              <a:rPr lang="uz-Latn-UZ" sz="2800" dirty="0">
                <a:solidFill>
                  <a:srgbClr val="0070C0"/>
                </a:solidFill>
              </a:rPr>
              <a:t>man, -miz, -san, </a:t>
            </a:r>
            <a:endParaRPr lang="uz-Latn-UZ" sz="2800" dirty="0" smtClean="0">
              <a:solidFill>
                <a:srgbClr val="0070C0"/>
              </a:solidFill>
            </a:endParaRPr>
          </a:p>
          <a:p>
            <a:r>
              <a:rPr lang="uz-Latn-UZ" sz="2800" dirty="0" smtClean="0">
                <a:solidFill>
                  <a:srgbClr val="0070C0"/>
                </a:solidFill>
              </a:rPr>
              <a:t>-</a:t>
            </a:r>
            <a:r>
              <a:rPr lang="uz-Latn-UZ" sz="2800" dirty="0">
                <a:solidFill>
                  <a:srgbClr val="0070C0"/>
                </a:solidFill>
              </a:rPr>
              <a:t>siz</a:t>
            </a:r>
            <a:r>
              <a:rPr lang="uz-Latn-U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qo‘shimchalari qo‘llaniladi</a:t>
            </a:r>
            <a:r>
              <a:rPr lang="uz-Latn-UZ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9597" y="4450110"/>
            <a:ext cx="1526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o‘qibsan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57885" y="4450110"/>
            <a:ext cx="17860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o‘qigansiz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69310" y="4435476"/>
            <a:ext cx="18854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o‘qiyapmiz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3535" y="3651916"/>
            <a:ext cx="1925527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 defTabSz="914400"/>
            <a:r>
              <a:rPr lang="uz-Latn-UZ" sz="2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uz-Latn-UZ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avishdosh</a:t>
            </a:r>
            <a:endParaRPr lang="en-US" sz="2800" kern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95986" y="3634475"/>
            <a:ext cx="1624163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uz-Latn-UZ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sifatdosh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900331" y="3619859"/>
            <a:ext cx="122341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uz-Latn-UZ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 fe’l</a:t>
            </a: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0800000">
            <a:off x="758824" y="4188799"/>
            <a:ext cx="857250" cy="293667"/>
          </a:xfrm>
          <a:prstGeom prst="triangl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10800000">
            <a:off x="3102302" y="4172141"/>
            <a:ext cx="857250" cy="293667"/>
          </a:xfrm>
          <a:prstGeom prst="triangl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10800000">
            <a:off x="5106271" y="4146741"/>
            <a:ext cx="857250" cy="293667"/>
          </a:xfrm>
          <a:prstGeom prst="triangl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0" r="25280"/>
          <a:stretch/>
        </p:blipFill>
        <p:spPr bwMode="auto">
          <a:xfrm>
            <a:off x="7703820" y="970363"/>
            <a:ext cx="1188164" cy="223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09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259- mashq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4253" y="951865"/>
            <a:ext cx="8611137" cy="861774"/>
          </a:xfrm>
        </p:spPr>
        <p:txBody>
          <a:bodyPr/>
          <a:lstStyle/>
          <a:p>
            <a:r>
              <a:rPr lang="uz-Latn-UZ" sz="3200" b="1" dirty="0" smtClean="0">
                <a:solidFill>
                  <a:srgbClr val="0070C0"/>
                </a:solidFill>
              </a:rPr>
              <a:t>  </a:t>
            </a:r>
            <a:r>
              <a:rPr lang="uz-Latn-U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Berilgan fe’llarda qaysi vaqtda </a:t>
            </a:r>
            <a:r>
              <a:rPr lang="uz-Latn-UZ" sz="2400" b="1" dirty="0">
                <a:solidFill>
                  <a:srgbClr val="CC3399"/>
                </a:solidFill>
              </a:rPr>
              <a:t>-m, -ng </a:t>
            </a:r>
            <a:r>
              <a:rPr lang="uz-Latn-U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qo‘shimchalari</a:t>
            </a:r>
            <a:r>
              <a:rPr lang="uz-Latn-U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qaysi vaqtda </a:t>
            </a:r>
            <a:r>
              <a:rPr lang="uz-Latn-UZ" sz="2400" b="1" dirty="0">
                <a:solidFill>
                  <a:srgbClr val="CC3399"/>
                </a:solidFill>
              </a:rPr>
              <a:t>-man, -san </a:t>
            </a:r>
            <a:r>
              <a:rPr lang="uz-Latn-U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qo‘shimchalari </a:t>
            </a:r>
            <a:r>
              <a:rPr lang="uz-Latn-U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qo‘llanilishini aniqlang.</a:t>
            </a:r>
            <a:endParaRPr lang="uz-Latn-UZ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9975" y="1880710"/>
            <a:ext cx="196079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Bora</a:t>
            </a:r>
            <a:r>
              <a:rPr lang="en-US" sz="3200" dirty="0" err="1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z-Latn-UZ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o‘qiy</a:t>
            </a:r>
            <a:r>
              <a:rPr lang="en-US" sz="3200" dirty="0" err="1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</a:t>
            </a:r>
            <a:endParaRPr lang="uz-Latn-UZ" sz="3200" dirty="0" smtClean="0">
              <a:solidFill>
                <a:srgbClr val="CC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kela</a:t>
            </a:r>
            <a:r>
              <a:rPr lang="en-US" sz="3200" dirty="0" err="1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</a:t>
            </a:r>
            <a:endParaRPr lang="ru-RU" sz="3200" dirty="0">
              <a:solidFill>
                <a:srgbClr val="CC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6515" y="3736246"/>
            <a:ext cx="2667717" cy="1200329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Sof fe’lning kelasi</a:t>
            </a:r>
          </a:p>
          <a:p>
            <a:pPr algn="ctr"/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zamon shaklidan </a:t>
            </a:r>
          </a:p>
          <a:p>
            <a:pPr algn="ctr"/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so‘ng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39751" y="1990748"/>
            <a:ext cx="182453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shladi</a:t>
            </a:r>
            <a:r>
              <a:rPr lang="uz-Latn-UZ" sz="3200" dirty="0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o‘ynadi</a:t>
            </a:r>
            <a:r>
              <a:rPr lang="uz-Latn-UZ" sz="3200" dirty="0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ru-RU" sz="3200" dirty="0">
              <a:solidFill>
                <a:srgbClr val="CC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18163" y="3780963"/>
            <a:ext cx="2667717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Sof fe’lning o‘tgan</a:t>
            </a:r>
          </a:p>
          <a:p>
            <a:pPr algn="ctr"/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zamon shaklidan </a:t>
            </a:r>
          </a:p>
          <a:p>
            <a:pPr algn="ctr"/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so‘ng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71781" y="1890679"/>
            <a:ext cx="191590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ketsa</a:t>
            </a:r>
            <a:r>
              <a:rPr lang="uz-Latn-UZ" sz="3200" dirty="0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o‘ylasa</a:t>
            </a:r>
            <a:r>
              <a:rPr lang="uz-Latn-UZ" sz="3200" dirty="0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endParaRPr lang="ru-RU" sz="3200" dirty="0">
              <a:solidFill>
                <a:srgbClr val="CC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48650" y="3173628"/>
            <a:ext cx="2714678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Shart mayli </a:t>
            </a:r>
          </a:p>
          <a:p>
            <a:pPr algn="ctr"/>
            <a:r>
              <a:rPr lang="uz-Latn-UZ" sz="2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haklidan so‘ng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1072142" y="3422010"/>
            <a:ext cx="916461" cy="314236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4093790" y="3450370"/>
            <a:ext cx="916461" cy="314236"/>
          </a:xfrm>
          <a:prstGeom prst="triangl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7171504" y="2859392"/>
            <a:ext cx="916461" cy="314236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86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8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260-mashq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5740" y="944133"/>
            <a:ext cx="8931178" cy="800219"/>
          </a:xfrm>
        </p:spPr>
        <p:txBody>
          <a:bodyPr/>
          <a:lstStyle/>
          <a:p>
            <a:r>
              <a:rPr lang="uz-Latn-UZ" sz="2000" dirty="0" smtClean="0"/>
              <a:t>    </a:t>
            </a:r>
            <a:r>
              <a:rPr lang="en-US" sz="2600" dirty="0" err="1" smtClean="0"/>
              <a:t>Fe’l</a:t>
            </a:r>
            <a:r>
              <a:rPr lang="en-US" sz="2600" dirty="0" smtClean="0"/>
              <a:t> </a:t>
            </a:r>
            <a:r>
              <a:rPr lang="en-US" sz="2600" dirty="0" err="1"/>
              <a:t>asoslariga</a:t>
            </a:r>
            <a:r>
              <a:rPr lang="en-US" sz="2600" dirty="0"/>
              <a:t> </a:t>
            </a:r>
            <a:r>
              <a:rPr lang="en-US" sz="2600" dirty="0" err="1"/>
              <a:t>qavs</a:t>
            </a:r>
            <a:r>
              <a:rPr lang="en-US" sz="2600" dirty="0"/>
              <a:t> </a:t>
            </a:r>
            <a:r>
              <a:rPr lang="en-US" sz="2600" dirty="0" smtClean="0"/>
              <a:t>i</a:t>
            </a:r>
            <a:r>
              <a:rPr lang="uz-Latn-UZ" sz="2600" dirty="0" smtClean="0"/>
              <a:t>c</a:t>
            </a:r>
            <a:r>
              <a:rPr lang="en-US" sz="2600" dirty="0" err="1" smtClean="0"/>
              <a:t>hidagi</a:t>
            </a:r>
            <a:r>
              <a:rPr lang="en-US" sz="2600" dirty="0" smtClean="0"/>
              <a:t> </a:t>
            </a:r>
            <a:r>
              <a:rPr lang="en-US" sz="2600" dirty="0" err="1"/>
              <a:t>shaxs</a:t>
            </a:r>
            <a:r>
              <a:rPr lang="en-US" sz="2600" dirty="0"/>
              <a:t>-son </a:t>
            </a:r>
            <a:r>
              <a:rPr lang="en-US" sz="2600" dirty="0" err="1" smtClean="0"/>
              <a:t>qo‘shim</a:t>
            </a:r>
            <a:r>
              <a:rPr lang="uz-Latn-UZ" sz="2600" dirty="0" smtClean="0"/>
              <a:t>c</a:t>
            </a:r>
            <a:r>
              <a:rPr lang="en-US" sz="2600" dirty="0" err="1" smtClean="0"/>
              <a:t>halaridan</a:t>
            </a:r>
            <a:r>
              <a:rPr lang="en-US" sz="2600" dirty="0" smtClean="0"/>
              <a:t> </a:t>
            </a:r>
            <a:r>
              <a:rPr lang="en-US" sz="2600" dirty="0" err="1"/>
              <a:t>mosini</a:t>
            </a:r>
            <a:r>
              <a:rPr lang="en-US" sz="2600" dirty="0"/>
              <a:t> </a:t>
            </a:r>
            <a:r>
              <a:rPr lang="en-US" sz="2600" dirty="0" err="1"/>
              <a:t>qo‘yib</a:t>
            </a:r>
            <a:r>
              <a:rPr lang="en-US" sz="2600" dirty="0"/>
              <a:t>, </a:t>
            </a:r>
            <a:r>
              <a:rPr lang="en-US" sz="2600" dirty="0" err="1" smtClean="0"/>
              <a:t>ko</a:t>
            </a:r>
            <a:r>
              <a:rPr lang="en-US" sz="2600" dirty="0" smtClean="0"/>
              <a:t>‘</a:t>
            </a:r>
            <a:r>
              <a:rPr lang="uz-Latn-UZ" sz="2600" dirty="0" smtClean="0"/>
              <a:t>c</a:t>
            </a:r>
            <a:r>
              <a:rPr lang="en-US" sz="2600" dirty="0" smtClean="0"/>
              <a:t>hiring </a:t>
            </a:r>
            <a:r>
              <a:rPr lang="en-US" sz="2600" dirty="0" err="1"/>
              <a:t>va</a:t>
            </a:r>
            <a:r>
              <a:rPr lang="en-US" sz="2600" dirty="0"/>
              <a:t> </a:t>
            </a:r>
            <a:r>
              <a:rPr lang="en-US" sz="2600" dirty="0" err="1"/>
              <a:t>ularni</a:t>
            </a:r>
            <a:r>
              <a:rPr lang="en-US" sz="2600" dirty="0"/>
              <a:t> </a:t>
            </a:r>
            <a:r>
              <a:rPr lang="en-US" sz="2600" dirty="0" err="1"/>
              <a:t>izohlang</a:t>
            </a:r>
            <a:r>
              <a:rPr lang="en-US" sz="2600" dirty="0"/>
              <a:t>.</a:t>
            </a:r>
            <a:endParaRPr lang="ru-RU" sz="2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5740" y="1820377"/>
            <a:ext cx="68122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Zebi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Ana,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so‘roq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tamom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... (-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-di, -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uyimni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qandoq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ib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bora... (-di,  -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 -man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— deb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o‘yladi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O‘tir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... (-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),—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dedi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raisi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Zebiga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Zebi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sekingina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ehtiyot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o‘tir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(-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-di, -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ib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Cho‘l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240280" y="4387186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80060" y="2697480"/>
            <a:ext cx="3657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074670" y="3158490"/>
            <a:ext cx="5372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781300" y="356997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930" y="1640443"/>
            <a:ext cx="1360824" cy="211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90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260-mashq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2822" y="963116"/>
            <a:ext cx="8858442" cy="1200329"/>
          </a:xfrm>
        </p:spPr>
        <p:txBody>
          <a:bodyPr/>
          <a:lstStyle/>
          <a:p>
            <a:r>
              <a:rPr lang="uz-Latn-UZ" sz="2000" dirty="0" smtClean="0"/>
              <a:t>    </a:t>
            </a:r>
            <a:r>
              <a:rPr lang="en-US" sz="2600" dirty="0" err="1" smtClean="0"/>
              <a:t>Fe’l</a:t>
            </a:r>
            <a:r>
              <a:rPr lang="en-US" sz="2600" dirty="0" smtClean="0"/>
              <a:t> </a:t>
            </a:r>
            <a:r>
              <a:rPr lang="en-US" sz="2600" dirty="0" err="1"/>
              <a:t>asoslariga</a:t>
            </a:r>
            <a:r>
              <a:rPr lang="en-US" sz="2600" dirty="0"/>
              <a:t> </a:t>
            </a:r>
            <a:r>
              <a:rPr lang="en-US" sz="2600" dirty="0" err="1"/>
              <a:t>qavs</a:t>
            </a:r>
            <a:r>
              <a:rPr lang="en-US" sz="2600" dirty="0"/>
              <a:t> </a:t>
            </a:r>
            <a:r>
              <a:rPr lang="en-US" sz="2600" dirty="0" smtClean="0"/>
              <a:t>i</a:t>
            </a:r>
            <a:r>
              <a:rPr lang="uz-Latn-UZ" sz="2600" dirty="0" smtClean="0"/>
              <a:t>c</a:t>
            </a:r>
            <a:r>
              <a:rPr lang="en-US" sz="2600" dirty="0" err="1" smtClean="0"/>
              <a:t>hidagi</a:t>
            </a:r>
            <a:r>
              <a:rPr lang="en-US" sz="2600" dirty="0" smtClean="0"/>
              <a:t> </a:t>
            </a:r>
            <a:r>
              <a:rPr lang="en-US" sz="2600" dirty="0" err="1"/>
              <a:t>shaxs</a:t>
            </a:r>
            <a:r>
              <a:rPr lang="en-US" sz="2600" dirty="0"/>
              <a:t>-son </a:t>
            </a:r>
            <a:r>
              <a:rPr lang="en-US" sz="2600" dirty="0" err="1" smtClean="0"/>
              <a:t>qo‘shim</a:t>
            </a:r>
            <a:r>
              <a:rPr lang="uz-Latn-UZ" sz="2600" dirty="0" smtClean="0"/>
              <a:t>c</a:t>
            </a:r>
            <a:r>
              <a:rPr lang="en-US" sz="2600" dirty="0" err="1" smtClean="0"/>
              <a:t>halaridan</a:t>
            </a:r>
            <a:r>
              <a:rPr lang="en-US" sz="2600" dirty="0" smtClean="0"/>
              <a:t> </a:t>
            </a:r>
            <a:r>
              <a:rPr lang="en-US" sz="2600" dirty="0" err="1"/>
              <a:t>mosini</a:t>
            </a:r>
            <a:r>
              <a:rPr lang="en-US" sz="2600" dirty="0"/>
              <a:t> </a:t>
            </a:r>
            <a:r>
              <a:rPr lang="en-US" sz="2600" dirty="0" err="1"/>
              <a:t>qo‘yib</a:t>
            </a:r>
            <a:r>
              <a:rPr lang="en-US" sz="2600" dirty="0"/>
              <a:t>, </a:t>
            </a:r>
            <a:r>
              <a:rPr lang="en-US" sz="2600" dirty="0" err="1" smtClean="0"/>
              <a:t>ko</a:t>
            </a:r>
            <a:r>
              <a:rPr lang="en-US" sz="2600" dirty="0" smtClean="0"/>
              <a:t>‘</a:t>
            </a:r>
            <a:r>
              <a:rPr lang="uz-Latn-UZ" sz="2600" dirty="0" smtClean="0"/>
              <a:t>c</a:t>
            </a:r>
            <a:r>
              <a:rPr lang="en-US" sz="2600" dirty="0" smtClean="0"/>
              <a:t>hiring </a:t>
            </a:r>
            <a:r>
              <a:rPr lang="en-US" sz="2600" dirty="0" err="1"/>
              <a:t>va</a:t>
            </a:r>
            <a:r>
              <a:rPr lang="en-US" sz="2600" dirty="0"/>
              <a:t> </a:t>
            </a:r>
            <a:r>
              <a:rPr lang="en-US" sz="2600" dirty="0" err="1"/>
              <a:t>ularni</a:t>
            </a:r>
            <a:r>
              <a:rPr lang="en-US" sz="2600" dirty="0"/>
              <a:t> </a:t>
            </a:r>
            <a:r>
              <a:rPr lang="en-US" sz="2600" dirty="0" err="1"/>
              <a:t>izohlang</a:t>
            </a:r>
            <a:r>
              <a:rPr lang="en-US" sz="2600" dirty="0"/>
              <a:t>.</a:t>
            </a:r>
            <a:endParaRPr lang="ru-RU" sz="2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5740" y="1820377"/>
            <a:ext cx="8732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1470" y="1825408"/>
            <a:ext cx="643509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dirty="0" smtClean="0"/>
              <a:t>    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Hazratim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bo‘lmasa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Humoyunni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Kobulda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qoldir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uz-Latn-UZ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(-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h).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Axir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Hindga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ketsa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... (-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ngiz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kimdir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Kobulni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boshqarishi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kerak-ku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P.Qodirov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590502" y="3363131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143298" y="3809105"/>
            <a:ext cx="6705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920" y="1661830"/>
            <a:ext cx="1852463" cy="18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44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260-mashq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2822" y="963116"/>
            <a:ext cx="8837660" cy="1200329"/>
          </a:xfrm>
        </p:spPr>
        <p:txBody>
          <a:bodyPr/>
          <a:lstStyle/>
          <a:p>
            <a:r>
              <a:rPr lang="uz-Latn-UZ" sz="2000" dirty="0" smtClean="0"/>
              <a:t>    </a:t>
            </a:r>
            <a:r>
              <a:rPr lang="en-US" sz="2600" dirty="0" err="1" smtClean="0"/>
              <a:t>Fe’l</a:t>
            </a:r>
            <a:r>
              <a:rPr lang="en-US" sz="2600" dirty="0" smtClean="0"/>
              <a:t> </a:t>
            </a:r>
            <a:r>
              <a:rPr lang="en-US" sz="2600" dirty="0" err="1"/>
              <a:t>asoslariga</a:t>
            </a:r>
            <a:r>
              <a:rPr lang="en-US" sz="2600" dirty="0"/>
              <a:t> </a:t>
            </a:r>
            <a:r>
              <a:rPr lang="en-US" sz="2600" dirty="0" err="1"/>
              <a:t>qavs</a:t>
            </a:r>
            <a:r>
              <a:rPr lang="en-US" sz="2600" dirty="0"/>
              <a:t> </a:t>
            </a:r>
            <a:r>
              <a:rPr lang="en-US" sz="2600" dirty="0" smtClean="0"/>
              <a:t>i</a:t>
            </a:r>
            <a:r>
              <a:rPr lang="uz-Latn-UZ" sz="2600" dirty="0" smtClean="0"/>
              <a:t>c</a:t>
            </a:r>
            <a:r>
              <a:rPr lang="en-US" sz="2600" dirty="0" err="1" smtClean="0"/>
              <a:t>hidagi</a:t>
            </a:r>
            <a:r>
              <a:rPr lang="en-US" sz="2600" dirty="0" smtClean="0"/>
              <a:t> </a:t>
            </a:r>
            <a:r>
              <a:rPr lang="en-US" sz="2600" dirty="0" err="1"/>
              <a:t>shaxs</a:t>
            </a:r>
            <a:r>
              <a:rPr lang="en-US" sz="2600" dirty="0"/>
              <a:t>-son </a:t>
            </a:r>
            <a:r>
              <a:rPr lang="en-US" sz="2600" dirty="0" err="1" smtClean="0"/>
              <a:t>qo‘shim</a:t>
            </a:r>
            <a:r>
              <a:rPr lang="uz-Latn-UZ" sz="2600" dirty="0" smtClean="0"/>
              <a:t>c</a:t>
            </a:r>
            <a:r>
              <a:rPr lang="en-US" sz="2600" dirty="0" err="1" smtClean="0"/>
              <a:t>halaridan</a:t>
            </a:r>
            <a:r>
              <a:rPr lang="en-US" sz="2600" dirty="0" smtClean="0"/>
              <a:t> </a:t>
            </a:r>
            <a:r>
              <a:rPr lang="en-US" sz="2600" dirty="0" err="1"/>
              <a:t>mosini</a:t>
            </a:r>
            <a:r>
              <a:rPr lang="en-US" sz="2600" dirty="0"/>
              <a:t> </a:t>
            </a:r>
            <a:r>
              <a:rPr lang="en-US" sz="2600" dirty="0" err="1"/>
              <a:t>qo‘yib</a:t>
            </a:r>
            <a:r>
              <a:rPr lang="en-US" sz="2600" dirty="0"/>
              <a:t>, </a:t>
            </a:r>
            <a:r>
              <a:rPr lang="en-US" sz="2600" dirty="0" err="1" smtClean="0"/>
              <a:t>ko</a:t>
            </a:r>
            <a:r>
              <a:rPr lang="en-US" sz="2600" dirty="0" smtClean="0"/>
              <a:t>‘</a:t>
            </a:r>
            <a:r>
              <a:rPr lang="uz-Latn-UZ" sz="2600" dirty="0" smtClean="0"/>
              <a:t>c</a:t>
            </a:r>
            <a:r>
              <a:rPr lang="en-US" sz="2600" dirty="0" smtClean="0"/>
              <a:t>hiring </a:t>
            </a:r>
            <a:r>
              <a:rPr lang="en-US" sz="2600" dirty="0" err="1"/>
              <a:t>va</a:t>
            </a:r>
            <a:r>
              <a:rPr lang="en-US" sz="2600" dirty="0"/>
              <a:t> </a:t>
            </a:r>
            <a:r>
              <a:rPr lang="en-US" sz="2600" dirty="0" err="1"/>
              <a:t>ularni</a:t>
            </a:r>
            <a:r>
              <a:rPr lang="en-US" sz="2600" dirty="0"/>
              <a:t> </a:t>
            </a:r>
            <a:r>
              <a:rPr lang="en-US" sz="2600" dirty="0" err="1"/>
              <a:t>izohlang</a:t>
            </a:r>
            <a:r>
              <a:rPr lang="en-US" sz="2600" dirty="0"/>
              <a:t>.</a:t>
            </a:r>
            <a:endParaRPr lang="ru-RU" sz="2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5740" y="1820377"/>
            <a:ext cx="8732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1470" y="1825408"/>
            <a:ext cx="66675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dirty="0" smtClean="0"/>
              <a:t>    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Men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yo‘ldan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qishlog‘imga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o‘tgan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... (-man, -san, </a:t>
            </a:r>
            <a:endParaRPr lang="uz-Latn-UZ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miz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Lolazorning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sayriga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to‘ya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olmay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ketgan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... (-man, -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uz-Latn-UZ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miz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).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Mirtemir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572000" y="2843988"/>
            <a:ext cx="6705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733800" y="3794702"/>
            <a:ext cx="6705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468" y="1680210"/>
            <a:ext cx="1686627" cy="2009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97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7301</TotalTime>
  <Words>603</Words>
  <Application>Microsoft Office PowerPoint</Application>
  <PresentationFormat>Экран (16:9)</PresentationFormat>
  <Paragraphs>101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Open Sans</vt:lpstr>
      <vt:lpstr>Open Sans Light</vt:lpstr>
      <vt:lpstr>1_Office Theme</vt:lpstr>
      <vt:lpstr>2_Office Theme</vt:lpstr>
      <vt:lpstr>3_Office Theme</vt:lpstr>
      <vt:lpstr>ONA TILI</vt:lpstr>
      <vt:lpstr>Topshiriq </vt:lpstr>
      <vt:lpstr>BILIB OLING!</vt:lpstr>
      <vt:lpstr>BILIB OLING!</vt:lpstr>
      <vt:lpstr>BILIB OLING!</vt:lpstr>
      <vt:lpstr>259- mashq</vt:lpstr>
      <vt:lpstr>260-mashq</vt:lpstr>
      <vt:lpstr>260-mashq</vt:lpstr>
      <vt:lpstr>260-mashq</vt:lpstr>
      <vt:lpstr>261-mashq</vt:lpstr>
      <vt:lpstr>261- mashq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Пользователь</cp:lastModifiedBy>
  <cp:revision>655</cp:revision>
  <cp:lastPrinted>2020-08-26T14:48:01Z</cp:lastPrinted>
  <dcterms:created xsi:type="dcterms:W3CDTF">2020-04-11T16:25:36Z</dcterms:created>
  <dcterms:modified xsi:type="dcterms:W3CDTF">2020-11-17T06:28:53Z</dcterms:modified>
</cp:coreProperties>
</file>