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3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4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4" r:id="rId2"/>
    <p:sldMasterId id="2147483876" r:id="rId3"/>
    <p:sldMasterId id="2147483935" r:id="rId4"/>
    <p:sldMasterId id="2147484074" r:id="rId5"/>
  </p:sldMasterIdLst>
  <p:notesMasterIdLst>
    <p:notesMasterId r:id="rId20"/>
  </p:notesMasterIdLst>
  <p:handoutMasterIdLst>
    <p:handoutMasterId r:id="rId21"/>
  </p:handoutMasterIdLst>
  <p:sldIdLst>
    <p:sldId id="409" r:id="rId6"/>
    <p:sldId id="476" r:id="rId7"/>
    <p:sldId id="464" r:id="rId8"/>
    <p:sldId id="477" r:id="rId9"/>
    <p:sldId id="478" r:id="rId10"/>
    <p:sldId id="479" r:id="rId11"/>
    <p:sldId id="480" r:id="rId12"/>
    <p:sldId id="481" r:id="rId13"/>
    <p:sldId id="484" r:id="rId14"/>
    <p:sldId id="485" r:id="rId15"/>
    <p:sldId id="487" r:id="rId16"/>
    <p:sldId id="482" r:id="rId17"/>
    <p:sldId id="483" r:id="rId18"/>
    <p:sldId id="432" r:id="rId19"/>
  </p:sldIdLst>
  <p:sldSz cx="9144000" cy="5143500" type="screen16x9"/>
  <p:notesSz cx="6735763" cy="9866313"/>
  <p:defaultTextStyle>
    <a:defPPr>
      <a:defRPr lang="en-US"/>
    </a:defPPr>
    <a:lvl1pPr marL="0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67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36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305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71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840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609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376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143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66FFFF"/>
    <a:srgbClr val="CCFFCC"/>
    <a:srgbClr val="000000"/>
    <a:srgbClr val="FFCCFF"/>
    <a:srgbClr val="CCFFFF"/>
    <a:srgbClr val="66FF33"/>
    <a:srgbClr val="DAA600"/>
    <a:srgbClr val="FFFF99"/>
    <a:srgbClr val="DBE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7509" autoAdjust="0"/>
  </p:normalViewPr>
  <p:slideViewPr>
    <p:cSldViewPr snapToGrid="0">
      <p:cViewPr varScale="1">
        <p:scale>
          <a:sx n="87" d="100"/>
          <a:sy n="87" d="100"/>
        </p:scale>
        <p:origin x="632" y="52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AF8C-8999-4CAA-B20A-DBB5F2104C93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F85B-7923-445B-B932-4FBF4BC15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025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048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071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097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121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143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168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190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5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375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50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31642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203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883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1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1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5227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1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1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9383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1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1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9936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1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1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65266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3" y="12298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3" y="291493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20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3" y="12298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3" y="291493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5629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79956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17076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05314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06315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5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694452"/>
      </p:ext>
    </p:extLst>
  </p:cSld>
  <p:clrMapOvr>
    <a:masterClrMapping/>
  </p:clrMapOvr>
  <p:transition>
    <p:wedg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328966"/>
      </p:ext>
    </p:extLst>
  </p:cSld>
  <p:clrMapOvr>
    <a:masterClrMapping/>
  </p:clrMapOvr>
  <p:transition>
    <p:wedg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0187047"/>
      </p:ext>
    </p:extLst>
  </p:cSld>
  <p:clrMapOvr>
    <a:masterClrMapping/>
  </p:clrMapOvr>
  <p:transition>
    <p:wedg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6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11" indent="-185647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9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60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571532"/>
      </p:ext>
    </p:extLst>
  </p:cSld>
  <p:clrMapOvr>
    <a:masterClrMapping/>
  </p:clrMapOvr>
  <p:transition>
    <p:wedg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6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29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9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60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076869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822591"/>
      </p:ext>
    </p:extLst>
  </p:cSld>
  <p:clrMapOvr>
    <a:masterClrMapping/>
  </p:clrMapOvr>
  <p:transition>
    <p:wedg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0887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6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76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6658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9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89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4671767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32547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7564922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189626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2821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1130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499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470984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7588365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29328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764886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549813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7253130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582778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5634633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262027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8097231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718273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9943889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3532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6082238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7298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6400441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3570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6433219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090649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6071649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9551131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1969542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7077069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725746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225347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5243532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0259071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236810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112869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7237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202685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9461403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8315904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064416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494082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1511688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022331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0689819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3491863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8121907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5045416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0913316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881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881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7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3881"/>
              <a:t>11/24/2020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3881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07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5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204894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090581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5708390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6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11" indent="-185647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9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60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194641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6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29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9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60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5136189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5531381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795599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6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76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99470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9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89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57718221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545063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2836940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950169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8722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8575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5225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67348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606417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160879"/>
      </p:ext>
    </p:extLst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553917"/>
      </p:ext>
    </p:extLst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087968"/>
      </p:ext>
    </p:extLst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599712"/>
      </p:ext>
    </p:extLst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5844"/>
      </p:ext>
    </p:extLst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4237452"/>
      </p:ext>
    </p:extLst>
  </p:cSld>
  <p:clrMapOvr>
    <a:masterClrMapping/>
  </p:clrMapOvr>
  <p:transition>
    <p:wedg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47474"/>
      </p:ext>
    </p:extLst>
  </p:cSld>
  <p:clrMapOvr>
    <a:masterClrMapping/>
  </p:clrMapOvr>
  <p:transition>
    <p:wedg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9507526"/>
      </p:ext>
    </p:extLst>
  </p:cSld>
  <p:clrMapOvr>
    <a:masterClrMapping/>
  </p:clrMapOvr>
  <p:transition>
    <p:wedg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60277"/>
      </p:ext>
    </p:extLst>
  </p:cSld>
  <p:clrMapOvr>
    <a:masterClrMapping/>
  </p:clrMapOvr>
  <p:transition>
    <p:wedg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0238819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2831"/>
      </p:ext>
    </p:extLst>
  </p:cSld>
  <p:clrMapOvr>
    <a:masterClrMapping/>
  </p:clrMapOvr>
  <p:transition>
    <p:wedg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300822"/>
      </p:ext>
    </p:extLst>
  </p:cSld>
  <p:clrMapOvr>
    <a:masterClrMapping/>
  </p:clrMapOvr>
  <p:transition>
    <p:wedg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3002"/>
      </p:ext>
    </p:extLst>
  </p:cSld>
  <p:clrMapOvr>
    <a:masterClrMapping/>
  </p:clrMapOvr>
  <p:transition>
    <p:wedg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2554219"/>
      </p:ext>
    </p:extLst>
  </p:cSld>
  <p:clrMapOvr>
    <a:masterClrMapping/>
  </p:clrMapOvr>
  <p:transition>
    <p:wedg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2200"/>
      </p:ext>
    </p:extLst>
  </p:cSld>
  <p:clrMapOvr>
    <a:masterClrMapping/>
  </p:clrMapOvr>
  <p:transition>
    <p:wedg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6769390"/>
      </p:ext>
    </p:extLst>
  </p:cSld>
  <p:clrMapOvr>
    <a:masterClrMapping/>
  </p:clrMapOvr>
  <p:transition>
    <p:wedg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0428430"/>
      </p:ext>
    </p:extLst>
  </p:cSld>
  <p:clrMapOvr>
    <a:masterClrMapping/>
  </p:clrMapOvr>
  <p:transition>
    <p:wedg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0807562"/>
      </p:ext>
    </p:extLst>
  </p:cSld>
  <p:clrMapOvr>
    <a:masterClrMapping/>
  </p:clrMapOvr>
  <p:transition>
    <p:wedg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9916304"/>
      </p:ext>
    </p:extLst>
  </p:cSld>
  <p:clrMapOvr>
    <a:masterClrMapping/>
  </p:clrMapOvr>
  <p:transition>
    <p:wedg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3301897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5963299"/>
      </p:ext>
    </p:extLst>
  </p:cSld>
  <p:clrMapOvr>
    <a:masterClrMapping/>
  </p:clrMapOvr>
  <p:transition>
    <p:wedg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4623745"/>
      </p:ext>
    </p:extLst>
  </p:cSld>
  <p:clrMapOvr>
    <a:masterClrMapping/>
  </p:clrMapOvr>
  <p:transition>
    <p:wedg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009447"/>
      </p:ext>
    </p:extLst>
  </p:cSld>
  <p:clrMapOvr>
    <a:masterClrMapping/>
  </p:clrMapOvr>
  <p:transition>
    <p:wedg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4594603"/>
      </p:ext>
    </p:extLst>
  </p:cSld>
  <p:clrMapOvr>
    <a:masterClrMapping/>
  </p:clrMapOvr>
  <p:transition>
    <p:wedg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433656"/>
      </p:ext>
    </p:extLst>
  </p:cSld>
  <p:clrMapOvr>
    <a:masterClrMapping/>
  </p:clrMapOvr>
  <p:transition>
    <p:wedg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310360"/>
      </p:ext>
    </p:extLst>
  </p:cSld>
  <p:clrMapOvr>
    <a:masterClrMapping/>
  </p:clrMapOvr>
  <p:transition>
    <p:wedg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5706"/>
      </p:ext>
    </p:extLst>
  </p:cSld>
  <p:clrMapOvr>
    <a:masterClrMapping/>
  </p:clrMapOvr>
  <p:transition>
    <p:wedg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63462"/>
      </p:ext>
    </p:extLst>
  </p:cSld>
  <p:clrMapOvr>
    <a:masterClrMapping/>
  </p:clrMapOvr>
  <p:transition>
    <p:wedg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038464"/>
      </p:ext>
    </p:extLst>
  </p:cSld>
  <p:clrMapOvr>
    <a:masterClrMapping/>
  </p:clrMapOvr>
  <p:transition>
    <p:wedg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3639402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534783"/>
      </p:ext>
    </p:extLst>
  </p:cSld>
  <p:clrMapOvr>
    <a:masterClrMapping/>
  </p:clrMapOvr>
  <p:transition>
    <p:wedg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5367688"/>
      </p:ext>
    </p:extLst>
  </p:cSld>
  <p:clrMapOvr>
    <a:masterClrMapping/>
  </p:clrMapOvr>
  <p:transition>
    <p:wedg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5005910"/>
      </p:ext>
    </p:extLst>
  </p:cSld>
  <p:clrMapOvr>
    <a:masterClrMapping/>
  </p:clrMapOvr>
  <p:transition>
    <p:wedg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1807236"/>
      </p:ext>
    </p:extLst>
  </p:cSld>
  <p:clrMapOvr>
    <a:masterClrMapping/>
  </p:clrMapOvr>
  <p:transition>
    <p:wedg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4841869"/>
      </p:ext>
    </p:extLst>
  </p:cSld>
  <p:clrMapOvr>
    <a:masterClrMapping/>
  </p:clrMapOvr>
  <p:transition>
    <p:wedg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2286564"/>
      </p:ext>
    </p:extLst>
  </p:cSld>
  <p:clrMapOvr>
    <a:masterClrMapping/>
  </p:clrMapOvr>
  <p:transition>
    <p:wedg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7670598"/>
      </p:ext>
    </p:extLst>
  </p:cSld>
  <p:clrMapOvr>
    <a:masterClrMapping/>
  </p:clrMapOvr>
  <p:transition>
    <p:wedg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1425359"/>
      </p:ext>
    </p:extLst>
  </p:cSld>
  <p:clrMapOvr>
    <a:masterClrMapping/>
  </p:clrMapOvr>
  <p:transition>
    <p:wedg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0412150"/>
      </p:ext>
    </p:extLst>
  </p:cSld>
  <p:clrMapOvr>
    <a:masterClrMapping/>
  </p:clrMapOvr>
  <p:transition>
    <p:wedg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8138643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881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881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7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3881"/>
              <a:t>11/24/2020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3881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88539"/>
      </p:ext>
    </p:extLst>
  </p:cSld>
  <p:clrMapOvr>
    <a:masterClrMapping/>
  </p:clrMapOvr>
  <p:transition>
    <p:wedg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170796"/>
      </p:ext>
    </p:extLst>
  </p:cSld>
  <p:clrMapOvr>
    <a:masterClrMapping/>
  </p:clrMapOvr>
  <p:transition>
    <p:wedg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824094"/>
      </p:ext>
    </p:extLst>
  </p:cSld>
  <p:clrMapOvr>
    <a:masterClrMapping/>
  </p:clrMapOvr>
  <p:transition>
    <p:wedg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5934165"/>
      </p:ext>
    </p:extLst>
  </p:cSld>
  <p:clrMapOvr>
    <a:masterClrMapping/>
  </p:clrMapOvr>
  <p:transition>
    <p:wedg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2754144"/>
      </p:ext>
    </p:extLst>
  </p:cSld>
  <p:clrMapOvr>
    <a:masterClrMapping/>
  </p:clrMapOvr>
  <p:transition>
    <p:wedg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87807448"/>
      </p:ext>
    </p:extLst>
  </p:cSld>
  <p:clrMapOvr>
    <a:masterClrMapping/>
  </p:clrMapOvr>
  <p:transition>
    <p:wedg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13799392"/>
      </p:ext>
    </p:extLst>
  </p:cSld>
  <p:clrMapOvr>
    <a:masterClrMapping/>
  </p:clrMapOvr>
  <p:transition>
    <p:wedg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785557"/>
      </p:ext>
    </p:extLst>
  </p:cSld>
  <p:clrMapOvr>
    <a:masterClrMapping/>
  </p:clrMapOvr>
  <p:transition>
    <p:wedg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3229597"/>
      </p:ext>
    </p:extLst>
  </p:cSld>
  <p:clrMapOvr>
    <a:masterClrMapping/>
  </p:clrMapOvr>
  <p:transition>
    <p:wedg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3394479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449318"/>
      </p:ext>
    </p:extLst>
  </p:cSld>
  <p:clrMapOvr>
    <a:masterClrMapping/>
  </p:clrMapOvr>
  <p:transition>
    <p:wedg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145504"/>
      </p:ext>
    </p:extLst>
  </p:cSld>
  <p:clrMapOvr>
    <a:masterClrMapping/>
  </p:clrMapOvr>
  <p:transition>
    <p:wedg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133573"/>
      </p:ext>
    </p:extLst>
  </p:cSld>
  <p:clrMapOvr>
    <a:masterClrMapping/>
  </p:clrMapOvr>
  <p:transition>
    <p:wedg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73300"/>
      </p:ext>
    </p:extLst>
  </p:cSld>
  <p:clrMapOvr>
    <a:masterClrMapping/>
  </p:clrMapOvr>
  <p:transition>
    <p:wedg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74750"/>
      </p:ext>
    </p:extLst>
  </p:cSld>
  <p:clrMapOvr>
    <a:masterClrMapping/>
  </p:clrMapOvr>
  <p:transition>
    <p:wedg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24192"/>
      </p:ext>
    </p:extLst>
  </p:cSld>
  <p:clrMapOvr>
    <a:masterClrMapping/>
  </p:clrMapOvr>
  <p:transition>
    <p:wedg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763936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16985413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6747949"/>
      </p:ext>
    </p:extLst>
  </p:cSld>
  <p:clrMapOvr>
    <a:masterClrMapping/>
  </p:clrMapOvr>
  <p:transition>
    <p:wedg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86996186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179166"/>
      </p:ext>
    </p:extLst>
  </p:cSld>
  <p:clrMapOvr>
    <a:masterClrMapping/>
  </p:clrMapOvr>
  <p:transition>
    <p:wedg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7059296"/>
      </p:ext>
    </p:extLst>
  </p:cSld>
  <p:clrMapOvr>
    <a:masterClrMapping/>
  </p:clrMapOvr>
  <p:transition>
    <p:wedg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2574843"/>
      </p:ext>
    </p:extLst>
  </p:cSld>
  <p:clrMapOvr>
    <a:masterClrMapping/>
  </p:clrMapOvr>
  <p:transition>
    <p:wedg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5716383"/>
      </p:ext>
    </p:extLst>
  </p:cSld>
  <p:clrMapOvr>
    <a:masterClrMapping/>
  </p:clrMapOvr>
  <p:transition>
    <p:wedg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458673"/>
      </p:ext>
    </p:extLst>
  </p:cSld>
  <p:clrMapOvr>
    <a:masterClrMapping/>
  </p:clrMapOvr>
  <p:transition>
    <p:wedg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4504772"/>
      </p:ext>
    </p:extLst>
  </p:cSld>
  <p:clrMapOvr>
    <a:masterClrMapping/>
  </p:clrMapOvr>
  <p:transition>
    <p:wedg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9396871"/>
      </p:ext>
    </p:extLst>
  </p:cSld>
  <p:clrMapOvr>
    <a:masterClrMapping/>
  </p:clrMapOvr>
  <p:transition>
    <p:wedg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0734383"/>
      </p:ext>
    </p:extLst>
  </p:cSld>
  <p:clrMapOvr>
    <a:masterClrMapping/>
  </p:clrMapOvr>
  <p:transition>
    <p:wedg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57626"/>
      </p:ext>
    </p:extLst>
  </p:cSld>
  <p:clrMapOvr>
    <a:masterClrMapping/>
  </p:clrMapOvr>
  <p:transition>
    <p:wedg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408815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82234"/>
      </p:ext>
    </p:extLst>
  </p:cSld>
  <p:clrMapOvr>
    <a:masterClrMapping/>
  </p:clrMapOvr>
  <p:transition>
    <p:wedg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3614679"/>
      </p:ext>
    </p:extLst>
  </p:cSld>
  <p:clrMapOvr>
    <a:masterClrMapping/>
  </p:clrMapOvr>
  <p:transition>
    <p:wedg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15543"/>
      </p:ext>
    </p:extLst>
  </p:cSld>
  <p:clrMapOvr>
    <a:masterClrMapping/>
  </p:clrMapOvr>
  <p:transition>
    <p:wedg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6557114"/>
      </p:ext>
    </p:extLst>
  </p:cSld>
  <p:clrMapOvr>
    <a:masterClrMapping/>
  </p:clrMapOvr>
  <p:transition>
    <p:wedg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7397612"/>
      </p:ext>
    </p:extLst>
  </p:cSld>
  <p:clrMapOvr>
    <a:masterClrMapping/>
  </p:clrMapOvr>
  <p:transition>
    <p:wedg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887513"/>
      </p:ext>
    </p:extLst>
  </p:cSld>
  <p:clrMapOvr>
    <a:masterClrMapping/>
  </p:clrMapOvr>
  <p:transition>
    <p:wedg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897510"/>
      </p:ext>
    </p:extLst>
  </p:cSld>
  <p:clrMapOvr>
    <a:masterClrMapping/>
  </p:clrMapOvr>
  <p:transition>
    <p:wedg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9876042"/>
      </p:ext>
    </p:extLst>
  </p:cSld>
  <p:clrMapOvr>
    <a:masterClrMapping/>
  </p:clrMapOvr>
  <p:transition>
    <p:wedg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14484931"/>
      </p:ext>
    </p:extLst>
  </p:cSld>
  <p:clrMapOvr>
    <a:masterClrMapping/>
  </p:clrMapOvr>
  <p:transition>
    <p:wedg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0806479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0424777"/>
      </p:ext>
    </p:extLst>
  </p:cSld>
  <p:clrMapOvr>
    <a:masterClrMapping/>
  </p:clrMapOvr>
  <p:transition>
    <p:wedg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30326358"/>
      </p:ext>
    </p:extLst>
  </p:cSld>
  <p:clrMapOvr>
    <a:masterClrMapping/>
  </p:clrMapOvr>
  <p:transition>
    <p:wedg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82300178"/>
      </p:ext>
    </p:extLst>
  </p:cSld>
  <p:clrMapOvr>
    <a:masterClrMapping/>
  </p:clrMapOvr>
  <p:transition>
    <p:wedg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966313"/>
      </p:ext>
    </p:extLst>
  </p:cSld>
  <p:clrMapOvr>
    <a:masterClrMapping/>
  </p:clrMapOvr>
  <p:transition>
    <p:wedg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2206871"/>
      </p:ext>
    </p:extLst>
  </p:cSld>
  <p:clrMapOvr>
    <a:masterClrMapping/>
  </p:clrMapOvr>
  <p:transition>
    <p:wedg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48728057"/>
      </p:ext>
    </p:extLst>
  </p:cSld>
  <p:clrMapOvr>
    <a:masterClrMapping/>
  </p:clrMapOvr>
  <p:transition>
    <p:wedg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13627731"/>
      </p:ext>
    </p:extLst>
  </p:cSld>
  <p:clrMapOvr>
    <a:masterClrMapping/>
  </p:clrMapOvr>
  <p:transition>
    <p:wedg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930223"/>
      </p:ext>
    </p:extLst>
  </p:cSld>
  <p:clrMapOvr>
    <a:masterClrMapping/>
  </p:clrMapOvr>
  <p:transition>
    <p:wedg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13186777"/>
      </p:ext>
    </p:extLst>
  </p:cSld>
  <p:clrMapOvr>
    <a:masterClrMapping/>
  </p:clrMapOvr>
  <p:transition>
    <p:wedg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7571135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0873700"/>
      </p:ext>
    </p:extLst>
  </p:cSld>
  <p:clrMapOvr>
    <a:masterClrMapping/>
  </p:clrMapOvr>
  <p:transition>
    <p:wedg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8674683"/>
      </p:ext>
    </p:extLst>
  </p:cSld>
  <p:clrMapOvr>
    <a:masterClrMapping/>
  </p:clrMapOvr>
  <p:transition>
    <p:wedg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893679"/>
      </p:ext>
    </p:extLst>
  </p:cSld>
  <p:clrMapOvr>
    <a:masterClrMapping/>
  </p:clrMapOvr>
  <p:transition>
    <p:wedg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6707545"/>
      </p:ext>
    </p:extLst>
  </p:cSld>
  <p:clrMapOvr>
    <a:masterClrMapping/>
  </p:clrMapOvr>
  <p:transition>
    <p:wedg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1334946"/>
      </p:ext>
    </p:extLst>
  </p:cSld>
  <p:clrMapOvr>
    <a:masterClrMapping/>
  </p:clrMapOvr>
  <p:transition>
    <p:wedg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5549957"/>
      </p:ext>
    </p:extLst>
  </p:cSld>
  <p:clrMapOvr>
    <a:masterClrMapping/>
  </p:clrMapOvr>
  <p:transition>
    <p:wedg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9333709"/>
      </p:ext>
    </p:extLst>
  </p:cSld>
  <p:clrMapOvr>
    <a:masterClrMapping/>
  </p:clrMapOvr>
  <p:transition>
    <p:wedg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79247811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58" indent="-17135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999" indent="-18564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80" indent="-17135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40" indent="-17135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58" indent="-17135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21" indent="-17135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80" indent="-17135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40" indent="-17135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7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7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7" y="1597825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2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5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8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5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1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47987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03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7" y="1089316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12986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1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18" indent="-122418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5041" indent="-132621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257" indent="-122418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677" indent="-122418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233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7" y="1089316"/>
            <a:ext cx="7772401" cy="3470673"/>
          </a:xfrm>
        </p:spPr>
        <p:txBody>
          <a:bodyPr numCol="2" spcCol="27421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18" indent="-122418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839" indent="-122418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257" indent="-122418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677" indent="-122418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26560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81748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5377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0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452" indent="0">
              <a:buNone/>
              <a:defRPr sz="1400" b="1"/>
            </a:lvl2pPr>
            <a:lvl3pPr marL="652902" indent="0">
              <a:buNone/>
              <a:defRPr sz="1300" b="1"/>
            </a:lvl3pPr>
            <a:lvl4pPr marL="979353" indent="0">
              <a:buNone/>
              <a:defRPr sz="1100" b="1"/>
            </a:lvl4pPr>
            <a:lvl5pPr marL="1305806" indent="0">
              <a:buNone/>
              <a:defRPr sz="1100" b="1"/>
            </a:lvl5pPr>
            <a:lvl6pPr marL="1632255" indent="0">
              <a:buNone/>
              <a:defRPr sz="1100" b="1"/>
            </a:lvl6pPr>
            <a:lvl7pPr marL="1958708" indent="0">
              <a:buNone/>
              <a:defRPr sz="1100" b="1"/>
            </a:lvl7pPr>
            <a:lvl8pPr marL="2285159" indent="0">
              <a:buNone/>
              <a:defRPr sz="1100" b="1"/>
            </a:lvl8pPr>
            <a:lvl9pPr marL="2611611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0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452" indent="0">
              <a:buNone/>
              <a:defRPr sz="1400" b="1"/>
            </a:lvl2pPr>
            <a:lvl3pPr marL="652902" indent="0">
              <a:buNone/>
              <a:defRPr sz="1300" b="1"/>
            </a:lvl3pPr>
            <a:lvl4pPr marL="979353" indent="0">
              <a:buNone/>
              <a:defRPr sz="1100" b="1"/>
            </a:lvl4pPr>
            <a:lvl5pPr marL="1305806" indent="0">
              <a:buNone/>
              <a:defRPr sz="1100" b="1"/>
            </a:lvl5pPr>
            <a:lvl6pPr marL="1632255" indent="0">
              <a:buNone/>
              <a:defRPr sz="1100" b="1"/>
            </a:lvl6pPr>
            <a:lvl7pPr marL="1958708" indent="0">
              <a:buNone/>
              <a:defRPr sz="1100" b="1"/>
            </a:lvl7pPr>
            <a:lvl8pPr marL="2285159" indent="0">
              <a:buNone/>
              <a:defRPr sz="1100" b="1"/>
            </a:lvl8pPr>
            <a:lvl9pPr marL="2611611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827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452" indent="0">
              <a:buNone/>
              <a:defRPr sz="1400" b="1"/>
            </a:lvl2pPr>
            <a:lvl3pPr marL="652902" indent="0">
              <a:buNone/>
              <a:defRPr sz="1300" b="1"/>
            </a:lvl3pPr>
            <a:lvl4pPr marL="979353" indent="0">
              <a:buNone/>
              <a:defRPr sz="1100" b="1"/>
            </a:lvl4pPr>
            <a:lvl5pPr marL="1305806" indent="0">
              <a:buNone/>
              <a:defRPr sz="1100" b="1"/>
            </a:lvl5pPr>
            <a:lvl6pPr marL="1632255" indent="0">
              <a:buNone/>
              <a:defRPr sz="1100" b="1"/>
            </a:lvl6pPr>
            <a:lvl7pPr marL="1958708" indent="0">
              <a:buNone/>
              <a:defRPr sz="1100" b="1"/>
            </a:lvl7pPr>
            <a:lvl8pPr marL="2285159" indent="0">
              <a:buNone/>
              <a:defRPr sz="1100" b="1"/>
            </a:lvl8pPr>
            <a:lvl9pPr marL="2611611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452" indent="0">
              <a:buNone/>
              <a:defRPr sz="1400" b="1"/>
            </a:lvl2pPr>
            <a:lvl3pPr marL="652902" indent="0">
              <a:buNone/>
              <a:defRPr sz="1300" b="1"/>
            </a:lvl3pPr>
            <a:lvl4pPr marL="979353" indent="0">
              <a:buNone/>
              <a:defRPr sz="1100" b="1"/>
            </a:lvl4pPr>
            <a:lvl5pPr marL="1305806" indent="0">
              <a:buNone/>
              <a:defRPr sz="1100" b="1"/>
            </a:lvl5pPr>
            <a:lvl6pPr marL="1632255" indent="0">
              <a:buNone/>
              <a:defRPr sz="1100" b="1"/>
            </a:lvl6pPr>
            <a:lvl7pPr marL="1958708" indent="0">
              <a:buNone/>
              <a:defRPr sz="1100" b="1"/>
            </a:lvl7pPr>
            <a:lvl8pPr marL="2285159" indent="0">
              <a:buNone/>
              <a:defRPr sz="1100" b="1"/>
            </a:lvl8pPr>
            <a:lvl9pPr marL="2611611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81418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424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97673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6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7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7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7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7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7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9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9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9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9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9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0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0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0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0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0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15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39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507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03789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819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9452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4725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44915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7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6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60" indent="0">
              <a:buNone/>
              <a:defRPr sz="2100" b="1"/>
            </a:lvl2pPr>
            <a:lvl3pPr marL="913917" indent="0">
              <a:buNone/>
              <a:defRPr sz="1700" b="1"/>
            </a:lvl3pPr>
            <a:lvl4pPr marL="1370876" indent="0">
              <a:buNone/>
              <a:defRPr sz="1600" b="1"/>
            </a:lvl4pPr>
            <a:lvl5pPr marL="1827835" indent="0">
              <a:buNone/>
              <a:defRPr sz="1600" b="1"/>
            </a:lvl5pPr>
            <a:lvl6pPr marL="2284792" indent="0">
              <a:buNone/>
              <a:defRPr sz="1600" b="1"/>
            </a:lvl6pPr>
            <a:lvl7pPr marL="2741751" indent="0">
              <a:buNone/>
              <a:defRPr sz="1600" b="1"/>
            </a:lvl7pPr>
            <a:lvl8pPr marL="3198709" indent="0">
              <a:buNone/>
              <a:defRPr sz="1600" b="1"/>
            </a:lvl8pPr>
            <a:lvl9pPr marL="365567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76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60" indent="0">
              <a:buNone/>
              <a:defRPr sz="2100" b="1"/>
            </a:lvl2pPr>
            <a:lvl3pPr marL="913917" indent="0">
              <a:buNone/>
              <a:defRPr sz="1700" b="1"/>
            </a:lvl3pPr>
            <a:lvl4pPr marL="1370876" indent="0">
              <a:buNone/>
              <a:defRPr sz="1600" b="1"/>
            </a:lvl4pPr>
            <a:lvl5pPr marL="1827835" indent="0">
              <a:buNone/>
              <a:defRPr sz="1600" b="1"/>
            </a:lvl5pPr>
            <a:lvl6pPr marL="2284792" indent="0">
              <a:buNone/>
              <a:defRPr sz="1600" b="1"/>
            </a:lvl6pPr>
            <a:lvl7pPr marL="2741751" indent="0">
              <a:buNone/>
              <a:defRPr sz="1600" b="1"/>
            </a:lvl7pPr>
            <a:lvl8pPr marL="3198709" indent="0">
              <a:buNone/>
              <a:defRPr sz="1600" b="1"/>
            </a:lvl8pPr>
            <a:lvl9pPr marL="365567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95587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9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2279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2291466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7033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2291466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317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1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2609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05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95851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528308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9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60" indent="0">
              <a:buNone/>
              <a:defRPr sz="2100" b="1"/>
            </a:lvl2pPr>
            <a:lvl3pPr marL="913917" indent="0">
              <a:buNone/>
              <a:defRPr sz="1700" b="1"/>
            </a:lvl3pPr>
            <a:lvl4pPr marL="1370876" indent="0">
              <a:buNone/>
              <a:defRPr sz="1600" b="1"/>
            </a:lvl4pPr>
            <a:lvl5pPr marL="1827835" indent="0">
              <a:buNone/>
              <a:defRPr sz="1600" b="1"/>
            </a:lvl5pPr>
            <a:lvl6pPr marL="2284792" indent="0">
              <a:buNone/>
              <a:defRPr sz="1600" b="1"/>
            </a:lvl6pPr>
            <a:lvl7pPr marL="2741751" indent="0">
              <a:buNone/>
              <a:defRPr sz="1600" b="1"/>
            </a:lvl7pPr>
            <a:lvl8pPr marL="3198709" indent="0">
              <a:buNone/>
              <a:defRPr sz="1600" b="1"/>
            </a:lvl8pPr>
            <a:lvl9pPr marL="365567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689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60" indent="0">
              <a:buNone/>
              <a:defRPr sz="2100" b="1"/>
            </a:lvl2pPr>
            <a:lvl3pPr marL="913917" indent="0">
              <a:buNone/>
              <a:defRPr sz="1700" b="1"/>
            </a:lvl3pPr>
            <a:lvl4pPr marL="1370876" indent="0">
              <a:buNone/>
              <a:defRPr sz="1600" b="1"/>
            </a:lvl4pPr>
            <a:lvl5pPr marL="1827835" indent="0">
              <a:buNone/>
              <a:defRPr sz="1600" b="1"/>
            </a:lvl5pPr>
            <a:lvl6pPr marL="2284792" indent="0">
              <a:buNone/>
              <a:defRPr sz="1600" b="1"/>
            </a:lvl6pPr>
            <a:lvl7pPr marL="2741751" indent="0">
              <a:buNone/>
              <a:defRPr sz="1600" b="1"/>
            </a:lvl7pPr>
            <a:lvl8pPr marL="3198709" indent="0">
              <a:buNone/>
              <a:defRPr sz="1600" b="1"/>
            </a:lvl8pPr>
            <a:lvl9pPr marL="365567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528308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5356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1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1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1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1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28965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1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1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1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1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10475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4822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442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7839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46373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8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8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8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8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0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8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8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8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8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18181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418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slideLayout" Target="../slideLayouts/slideLayout140.xml"/><Relationship Id="rId39" Type="http://schemas.openxmlformats.org/officeDocument/2006/relationships/slideLayout" Target="../slideLayouts/slideLayout153.xml"/><Relationship Id="rId21" Type="http://schemas.openxmlformats.org/officeDocument/2006/relationships/slideLayout" Target="../slideLayouts/slideLayout135.xml"/><Relationship Id="rId34" Type="http://schemas.openxmlformats.org/officeDocument/2006/relationships/slideLayout" Target="../slideLayouts/slideLayout148.xml"/><Relationship Id="rId42" Type="http://schemas.openxmlformats.org/officeDocument/2006/relationships/slideLayout" Target="../slideLayouts/slideLayout156.xml"/><Relationship Id="rId47" Type="http://schemas.openxmlformats.org/officeDocument/2006/relationships/slideLayout" Target="../slideLayouts/slideLayout161.xml"/><Relationship Id="rId50" Type="http://schemas.openxmlformats.org/officeDocument/2006/relationships/slideLayout" Target="../slideLayouts/slideLayout164.xml"/><Relationship Id="rId55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29" Type="http://schemas.openxmlformats.org/officeDocument/2006/relationships/slideLayout" Target="../slideLayouts/slideLayout143.xml"/><Relationship Id="rId41" Type="http://schemas.openxmlformats.org/officeDocument/2006/relationships/slideLayout" Target="../slideLayouts/slideLayout155.xml"/><Relationship Id="rId54" Type="http://schemas.openxmlformats.org/officeDocument/2006/relationships/slideLayout" Target="../slideLayouts/slideLayout1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32" Type="http://schemas.openxmlformats.org/officeDocument/2006/relationships/slideLayout" Target="../slideLayouts/slideLayout146.xml"/><Relationship Id="rId37" Type="http://schemas.openxmlformats.org/officeDocument/2006/relationships/slideLayout" Target="../slideLayouts/slideLayout151.xml"/><Relationship Id="rId40" Type="http://schemas.openxmlformats.org/officeDocument/2006/relationships/slideLayout" Target="../slideLayouts/slideLayout154.xml"/><Relationship Id="rId45" Type="http://schemas.openxmlformats.org/officeDocument/2006/relationships/slideLayout" Target="../slideLayouts/slideLayout159.xml"/><Relationship Id="rId53" Type="http://schemas.openxmlformats.org/officeDocument/2006/relationships/slideLayout" Target="../slideLayouts/slideLayout167.xml"/><Relationship Id="rId58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28" Type="http://schemas.openxmlformats.org/officeDocument/2006/relationships/slideLayout" Target="../slideLayouts/slideLayout142.xml"/><Relationship Id="rId36" Type="http://schemas.openxmlformats.org/officeDocument/2006/relationships/slideLayout" Target="../slideLayouts/slideLayout150.xml"/><Relationship Id="rId49" Type="http://schemas.openxmlformats.org/officeDocument/2006/relationships/slideLayout" Target="../slideLayouts/slideLayout163.xml"/><Relationship Id="rId57" Type="http://schemas.openxmlformats.org/officeDocument/2006/relationships/slideLayout" Target="../slideLayouts/slideLayout1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31" Type="http://schemas.openxmlformats.org/officeDocument/2006/relationships/slideLayout" Target="../slideLayouts/slideLayout145.xml"/><Relationship Id="rId44" Type="http://schemas.openxmlformats.org/officeDocument/2006/relationships/slideLayout" Target="../slideLayouts/slideLayout158.xml"/><Relationship Id="rId52" Type="http://schemas.openxmlformats.org/officeDocument/2006/relationships/slideLayout" Target="../slideLayouts/slideLayout166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Relationship Id="rId27" Type="http://schemas.openxmlformats.org/officeDocument/2006/relationships/slideLayout" Target="../slideLayouts/slideLayout141.xml"/><Relationship Id="rId30" Type="http://schemas.openxmlformats.org/officeDocument/2006/relationships/slideLayout" Target="../slideLayouts/slideLayout144.xml"/><Relationship Id="rId35" Type="http://schemas.openxmlformats.org/officeDocument/2006/relationships/slideLayout" Target="../slideLayouts/slideLayout149.xml"/><Relationship Id="rId43" Type="http://schemas.openxmlformats.org/officeDocument/2006/relationships/slideLayout" Target="../slideLayouts/slideLayout157.xml"/><Relationship Id="rId48" Type="http://schemas.openxmlformats.org/officeDocument/2006/relationships/slideLayout" Target="../slideLayouts/slideLayout162.xml"/><Relationship Id="rId56" Type="http://schemas.openxmlformats.org/officeDocument/2006/relationships/slideLayout" Target="../slideLayouts/slideLayout170.xml"/><Relationship Id="rId8" Type="http://schemas.openxmlformats.org/officeDocument/2006/relationships/slideLayout" Target="../slideLayouts/slideLayout122.xml"/><Relationship Id="rId51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9.xml"/><Relationship Id="rId33" Type="http://schemas.openxmlformats.org/officeDocument/2006/relationships/slideLayout" Target="../slideLayouts/slideLayout147.xml"/><Relationship Id="rId38" Type="http://schemas.openxmlformats.org/officeDocument/2006/relationships/slideLayout" Target="../slideLayouts/slideLayout152.xml"/><Relationship Id="rId46" Type="http://schemas.openxmlformats.org/officeDocument/2006/relationships/slideLayout" Target="../slideLayouts/slideLayout16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5.xml"/><Relationship Id="rId18" Type="http://schemas.openxmlformats.org/officeDocument/2006/relationships/slideLayout" Target="../slideLayouts/slideLayout190.xml"/><Relationship Id="rId26" Type="http://schemas.openxmlformats.org/officeDocument/2006/relationships/slideLayout" Target="../slideLayouts/slideLayout198.xml"/><Relationship Id="rId39" Type="http://schemas.openxmlformats.org/officeDocument/2006/relationships/slideLayout" Target="../slideLayouts/slideLayout211.xml"/><Relationship Id="rId21" Type="http://schemas.openxmlformats.org/officeDocument/2006/relationships/slideLayout" Target="../slideLayouts/slideLayout193.xml"/><Relationship Id="rId34" Type="http://schemas.openxmlformats.org/officeDocument/2006/relationships/slideLayout" Target="../slideLayouts/slideLayout206.xml"/><Relationship Id="rId42" Type="http://schemas.openxmlformats.org/officeDocument/2006/relationships/slideLayout" Target="../slideLayouts/slideLayout214.xml"/><Relationship Id="rId47" Type="http://schemas.openxmlformats.org/officeDocument/2006/relationships/slideLayout" Target="../slideLayouts/slideLayout219.xml"/><Relationship Id="rId50" Type="http://schemas.openxmlformats.org/officeDocument/2006/relationships/slideLayout" Target="../slideLayouts/slideLayout222.xml"/><Relationship Id="rId55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192.xml"/><Relationship Id="rId29" Type="http://schemas.openxmlformats.org/officeDocument/2006/relationships/slideLayout" Target="../slideLayouts/slideLayout201.xml"/><Relationship Id="rId41" Type="http://schemas.openxmlformats.org/officeDocument/2006/relationships/slideLayout" Target="../slideLayouts/slideLayout213.xml"/><Relationship Id="rId54" Type="http://schemas.openxmlformats.org/officeDocument/2006/relationships/slideLayout" Target="../slideLayouts/slideLayout2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196.xml"/><Relationship Id="rId32" Type="http://schemas.openxmlformats.org/officeDocument/2006/relationships/slideLayout" Target="../slideLayouts/slideLayout204.xml"/><Relationship Id="rId37" Type="http://schemas.openxmlformats.org/officeDocument/2006/relationships/slideLayout" Target="../slideLayouts/slideLayout209.xml"/><Relationship Id="rId40" Type="http://schemas.openxmlformats.org/officeDocument/2006/relationships/slideLayout" Target="../slideLayouts/slideLayout212.xml"/><Relationship Id="rId45" Type="http://schemas.openxmlformats.org/officeDocument/2006/relationships/slideLayout" Target="../slideLayouts/slideLayout217.xml"/><Relationship Id="rId53" Type="http://schemas.openxmlformats.org/officeDocument/2006/relationships/slideLayout" Target="../slideLayouts/slideLayout225.xml"/><Relationship Id="rId58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23" Type="http://schemas.openxmlformats.org/officeDocument/2006/relationships/slideLayout" Target="../slideLayouts/slideLayout195.xml"/><Relationship Id="rId28" Type="http://schemas.openxmlformats.org/officeDocument/2006/relationships/slideLayout" Target="../slideLayouts/slideLayout200.xml"/><Relationship Id="rId36" Type="http://schemas.openxmlformats.org/officeDocument/2006/relationships/slideLayout" Target="../slideLayouts/slideLayout208.xml"/><Relationship Id="rId49" Type="http://schemas.openxmlformats.org/officeDocument/2006/relationships/slideLayout" Target="../slideLayouts/slideLayout221.xml"/><Relationship Id="rId57" Type="http://schemas.openxmlformats.org/officeDocument/2006/relationships/slideLayout" Target="../slideLayouts/slideLayout2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2.xml"/><Relationship Id="rId19" Type="http://schemas.openxmlformats.org/officeDocument/2006/relationships/slideLayout" Target="../slideLayouts/slideLayout191.xml"/><Relationship Id="rId31" Type="http://schemas.openxmlformats.org/officeDocument/2006/relationships/slideLayout" Target="../slideLayouts/slideLayout203.xml"/><Relationship Id="rId44" Type="http://schemas.openxmlformats.org/officeDocument/2006/relationships/slideLayout" Target="../slideLayouts/slideLayout216.xml"/><Relationship Id="rId52" Type="http://schemas.openxmlformats.org/officeDocument/2006/relationships/slideLayout" Target="../slideLayouts/slideLayout224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Relationship Id="rId22" Type="http://schemas.openxmlformats.org/officeDocument/2006/relationships/slideLayout" Target="../slideLayouts/slideLayout194.xml"/><Relationship Id="rId27" Type="http://schemas.openxmlformats.org/officeDocument/2006/relationships/slideLayout" Target="../slideLayouts/slideLayout199.xml"/><Relationship Id="rId30" Type="http://schemas.openxmlformats.org/officeDocument/2006/relationships/slideLayout" Target="../slideLayouts/slideLayout202.xml"/><Relationship Id="rId35" Type="http://schemas.openxmlformats.org/officeDocument/2006/relationships/slideLayout" Target="../slideLayouts/slideLayout207.xml"/><Relationship Id="rId43" Type="http://schemas.openxmlformats.org/officeDocument/2006/relationships/slideLayout" Target="../slideLayouts/slideLayout215.xml"/><Relationship Id="rId48" Type="http://schemas.openxmlformats.org/officeDocument/2006/relationships/slideLayout" Target="../slideLayouts/slideLayout220.xml"/><Relationship Id="rId56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180.xml"/><Relationship Id="rId51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4.xml"/><Relationship Id="rId17" Type="http://schemas.openxmlformats.org/officeDocument/2006/relationships/slideLayout" Target="../slideLayouts/slideLayout189.xml"/><Relationship Id="rId25" Type="http://schemas.openxmlformats.org/officeDocument/2006/relationships/slideLayout" Target="../slideLayouts/slideLayout197.xml"/><Relationship Id="rId33" Type="http://schemas.openxmlformats.org/officeDocument/2006/relationships/slideLayout" Target="../slideLayouts/slideLayout205.xml"/><Relationship Id="rId38" Type="http://schemas.openxmlformats.org/officeDocument/2006/relationships/slideLayout" Target="../slideLayouts/slideLayout210.xml"/><Relationship Id="rId46" Type="http://schemas.openxmlformats.org/officeDocument/2006/relationships/slideLayout" Target="../slideLayouts/slideLayout21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3.xml"/><Relationship Id="rId18" Type="http://schemas.openxmlformats.org/officeDocument/2006/relationships/slideLayout" Target="../slideLayouts/slideLayout248.xml"/><Relationship Id="rId26" Type="http://schemas.openxmlformats.org/officeDocument/2006/relationships/slideLayout" Target="../slideLayouts/slideLayout256.xml"/><Relationship Id="rId39" Type="http://schemas.openxmlformats.org/officeDocument/2006/relationships/slideLayout" Target="../slideLayouts/slideLayout269.xml"/><Relationship Id="rId21" Type="http://schemas.openxmlformats.org/officeDocument/2006/relationships/slideLayout" Target="../slideLayouts/slideLayout251.xml"/><Relationship Id="rId34" Type="http://schemas.openxmlformats.org/officeDocument/2006/relationships/slideLayout" Target="../slideLayouts/slideLayout264.xml"/><Relationship Id="rId42" Type="http://schemas.openxmlformats.org/officeDocument/2006/relationships/slideLayout" Target="../slideLayouts/slideLayout272.xml"/><Relationship Id="rId47" Type="http://schemas.openxmlformats.org/officeDocument/2006/relationships/slideLayout" Target="../slideLayouts/slideLayout277.xml"/><Relationship Id="rId50" Type="http://schemas.openxmlformats.org/officeDocument/2006/relationships/slideLayout" Target="../slideLayouts/slideLayout280.xml"/><Relationship Id="rId55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32.xml"/><Relationship Id="rId16" Type="http://schemas.openxmlformats.org/officeDocument/2006/relationships/slideLayout" Target="../slideLayouts/slideLayout246.xml"/><Relationship Id="rId20" Type="http://schemas.openxmlformats.org/officeDocument/2006/relationships/slideLayout" Target="../slideLayouts/slideLayout250.xml"/><Relationship Id="rId29" Type="http://schemas.openxmlformats.org/officeDocument/2006/relationships/slideLayout" Target="../slideLayouts/slideLayout259.xml"/><Relationship Id="rId41" Type="http://schemas.openxmlformats.org/officeDocument/2006/relationships/slideLayout" Target="../slideLayouts/slideLayout271.xml"/><Relationship Id="rId54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24" Type="http://schemas.openxmlformats.org/officeDocument/2006/relationships/slideLayout" Target="../slideLayouts/slideLayout254.xml"/><Relationship Id="rId32" Type="http://schemas.openxmlformats.org/officeDocument/2006/relationships/slideLayout" Target="../slideLayouts/slideLayout262.xml"/><Relationship Id="rId37" Type="http://schemas.openxmlformats.org/officeDocument/2006/relationships/slideLayout" Target="../slideLayouts/slideLayout267.xml"/><Relationship Id="rId40" Type="http://schemas.openxmlformats.org/officeDocument/2006/relationships/slideLayout" Target="../slideLayouts/slideLayout270.xml"/><Relationship Id="rId45" Type="http://schemas.openxmlformats.org/officeDocument/2006/relationships/slideLayout" Target="../slideLayouts/slideLayout275.xml"/><Relationship Id="rId53" Type="http://schemas.openxmlformats.org/officeDocument/2006/relationships/slideLayout" Target="../slideLayouts/slideLayout283.xml"/><Relationship Id="rId58" Type="http://schemas.openxmlformats.org/officeDocument/2006/relationships/theme" Target="../theme/theme5.xml"/><Relationship Id="rId5" Type="http://schemas.openxmlformats.org/officeDocument/2006/relationships/slideLayout" Target="../slideLayouts/slideLayout235.xml"/><Relationship Id="rId15" Type="http://schemas.openxmlformats.org/officeDocument/2006/relationships/slideLayout" Target="../slideLayouts/slideLayout245.xml"/><Relationship Id="rId23" Type="http://schemas.openxmlformats.org/officeDocument/2006/relationships/slideLayout" Target="../slideLayouts/slideLayout253.xml"/><Relationship Id="rId28" Type="http://schemas.openxmlformats.org/officeDocument/2006/relationships/slideLayout" Target="../slideLayouts/slideLayout258.xml"/><Relationship Id="rId36" Type="http://schemas.openxmlformats.org/officeDocument/2006/relationships/slideLayout" Target="../slideLayouts/slideLayout266.xml"/><Relationship Id="rId49" Type="http://schemas.openxmlformats.org/officeDocument/2006/relationships/slideLayout" Target="../slideLayouts/slideLayout279.xml"/><Relationship Id="rId57" Type="http://schemas.openxmlformats.org/officeDocument/2006/relationships/slideLayout" Target="../slideLayouts/slideLayout28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240.xml"/><Relationship Id="rId19" Type="http://schemas.openxmlformats.org/officeDocument/2006/relationships/slideLayout" Target="../slideLayouts/slideLayout249.xml"/><Relationship Id="rId31" Type="http://schemas.openxmlformats.org/officeDocument/2006/relationships/slideLayout" Target="../slideLayouts/slideLayout261.xml"/><Relationship Id="rId44" Type="http://schemas.openxmlformats.org/officeDocument/2006/relationships/slideLayout" Target="../slideLayouts/slideLayout274.xml"/><Relationship Id="rId52" Type="http://schemas.openxmlformats.org/officeDocument/2006/relationships/slideLayout" Target="../slideLayouts/slideLayout28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slideLayout" Target="../slideLayouts/slideLayout244.xml"/><Relationship Id="rId22" Type="http://schemas.openxmlformats.org/officeDocument/2006/relationships/slideLayout" Target="../slideLayouts/slideLayout252.xml"/><Relationship Id="rId27" Type="http://schemas.openxmlformats.org/officeDocument/2006/relationships/slideLayout" Target="../slideLayouts/slideLayout257.xml"/><Relationship Id="rId30" Type="http://schemas.openxmlformats.org/officeDocument/2006/relationships/slideLayout" Target="../slideLayouts/slideLayout260.xml"/><Relationship Id="rId35" Type="http://schemas.openxmlformats.org/officeDocument/2006/relationships/slideLayout" Target="../slideLayouts/slideLayout265.xml"/><Relationship Id="rId43" Type="http://schemas.openxmlformats.org/officeDocument/2006/relationships/slideLayout" Target="../slideLayouts/slideLayout273.xml"/><Relationship Id="rId48" Type="http://schemas.openxmlformats.org/officeDocument/2006/relationships/slideLayout" Target="../slideLayouts/slideLayout278.xml"/><Relationship Id="rId56" Type="http://schemas.openxmlformats.org/officeDocument/2006/relationships/slideLayout" Target="../slideLayouts/slideLayout286.xml"/><Relationship Id="rId8" Type="http://schemas.openxmlformats.org/officeDocument/2006/relationships/slideLayout" Target="../slideLayouts/slideLayout238.xml"/><Relationship Id="rId51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42.xml"/><Relationship Id="rId17" Type="http://schemas.openxmlformats.org/officeDocument/2006/relationships/slideLayout" Target="../slideLayouts/slideLayout247.xml"/><Relationship Id="rId25" Type="http://schemas.openxmlformats.org/officeDocument/2006/relationships/slideLayout" Target="../slideLayouts/slideLayout255.xml"/><Relationship Id="rId33" Type="http://schemas.openxmlformats.org/officeDocument/2006/relationships/slideLayout" Target="../slideLayouts/slideLayout263.xml"/><Relationship Id="rId38" Type="http://schemas.openxmlformats.org/officeDocument/2006/relationships/slideLayout" Target="../slideLayouts/slideLayout268.xml"/><Relationship Id="rId46" Type="http://schemas.openxmlformats.org/officeDocument/2006/relationships/slideLayout" Target="../slideLayouts/slideLayout276.xml"/><Relationship Id="rId59" Type="http://schemas.openxmlformats.org/officeDocument/2006/relationships/hyperlink" Target="https://www.facebook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8"/>
            <a:ext cx="1620957" cy="400080"/>
          </a:xfrm>
          <a:prstGeom prst="rect">
            <a:avLst/>
          </a:prstGeom>
        </p:spPr>
        <p:txBody>
          <a:bodyPr vert="horz" wrap="square" lIns="91396" tIns="45698" rIns="91396" bIns="4569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91396" tIns="45698" rIns="91396" bIns="4569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1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52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52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52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3917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58" indent="-171358" algn="l" defTabSz="913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05" indent="-172947" algn="l" defTabSz="913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664" indent="-171358" algn="l" defTabSz="913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024" indent="-171358" algn="l" defTabSz="913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385" indent="-171358" algn="l" defTabSz="913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271" indent="-228479" algn="l" defTabSz="9139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32" indent="-228479" algn="l" defTabSz="9139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92" indent="-228479" algn="l" defTabSz="9139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47" indent="-228479" algn="l" defTabSz="9139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0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7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6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5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92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51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09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70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1105"/>
            <a:ext cx="1620957" cy="163646"/>
          </a:xfrm>
          <a:prstGeom prst="rect">
            <a:avLst/>
          </a:prstGeom>
        </p:spPr>
        <p:txBody>
          <a:bodyPr vert="horz" wrap="square" lIns="65297" tIns="32647" rIns="65297" bIns="3264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9" y="4719817"/>
            <a:ext cx="104567" cy="246221"/>
          </a:xfrm>
          <a:prstGeom prst="rect">
            <a:avLst/>
          </a:prstGeom>
        </p:spPr>
        <p:txBody>
          <a:bodyPr vert="horz" wrap="none" lIns="65297" tIns="32647" rIns="65297" bIns="3264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1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97" tIns="32647" rIns="65297" bIns="32647" numCol="1" anchor="t" anchorCtr="0" compatLnSpc="1">
            <a:prstTxWarp prst="textNoShape">
              <a:avLst/>
            </a:prstTxWarp>
          </a:bodyPr>
          <a:lstStyle/>
          <a:p>
            <a:pPr defTabSz="652856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97" tIns="32647" rIns="65297" bIns="32647" numCol="1" anchor="t" anchorCtr="0" compatLnSpc="1">
            <a:prstTxWarp prst="textNoShape">
              <a:avLst/>
            </a:prstTxWarp>
          </a:bodyPr>
          <a:lstStyle/>
          <a:p>
            <a:pPr defTabSz="652856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1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97" tIns="32647" rIns="65297" bIns="32647" numCol="1" anchor="t" anchorCtr="0" compatLnSpc="1">
            <a:prstTxWarp prst="textNoShape">
              <a:avLst/>
            </a:prstTxWarp>
          </a:bodyPr>
          <a:lstStyle/>
          <a:p>
            <a:pPr defTabSz="652856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</p:sldLayoutIdLst>
  <p:txStyles>
    <p:titleStyle>
      <a:lvl1pPr algn="ctr" defTabSz="652902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18" indent="-122418" algn="l" defTabSz="65290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5972" indent="-123552" algn="l" defTabSz="65290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8390" indent="-122418" algn="l" defTabSz="65290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812" indent="-122418" algn="l" defTabSz="65290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3232" indent="-122418" algn="l" defTabSz="65290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5482" indent="-163225" algn="l" defTabSz="6529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1932" indent="-163225" algn="l" defTabSz="6529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8385" indent="-163225" algn="l" defTabSz="6529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4834" indent="-163225" algn="l" defTabSz="6529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452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902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353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806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2255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8708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159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1611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96" tIns="45698" rIns="91396" bIns="4569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91396" tIns="45698" rIns="91396" bIns="4569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1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18" r:id="rId42"/>
    <p:sldLayoutId id="2147483919" r:id="rId43"/>
    <p:sldLayoutId id="2147483920" r:id="rId44"/>
    <p:sldLayoutId id="2147483921" r:id="rId45"/>
    <p:sldLayoutId id="2147483922" r:id="rId46"/>
    <p:sldLayoutId id="2147483923" r:id="rId47"/>
    <p:sldLayoutId id="2147483924" r:id="rId48"/>
    <p:sldLayoutId id="2147483925" r:id="rId49"/>
    <p:sldLayoutId id="2147483926" r:id="rId50"/>
    <p:sldLayoutId id="2147483927" r:id="rId51"/>
    <p:sldLayoutId id="2147483928" r:id="rId52"/>
    <p:sldLayoutId id="2147483929" r:id="rId53"/>
    <p:sldLayoutId id="2147483930" r:id="rId54"/>
    <p:sldLayoutId id="2147483931" r:id="rId55"/>
    <p:sldLayoutId id="2147483932" r:id="rId56"/>
    <p:sldLayoutId id="2147483933" r:id="rId57"/>
    <p:sldLayoutId id="2147483934" r:id="rId58"/>
  </p:sldLayoutIdLst>
  <p:transition>
    <p:wedge/>
  </p:transition>
  <p:txStyles>
    <p:titleStyle>
      <a:lvl1pPr algn="ctr" defTabSz="91394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64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16" indent="-172952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680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046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412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351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5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7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0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7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65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4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11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85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96" tIns="45698" rIns="91396" bIns="4569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91396" tIns="45698" rIns="91396" bIns="4569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1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  <p:sldLayoutId id="2147483959" r:id="rId24"/>
    <p:sldLayoutId id="2147483960" r:id="rId25"/>
    <p:sldLayoutId id="2147483961" r:id="rId26"/>
    <p:sldLayoutId id="2147483962" r:id="rId27"/>
    <p:sldLayoutId id="2147483963" r:id="rId28"/>
    <p:sldLayoutId id="2147483964" r:id="rId29"/>
    <p:sldLayoutId id="2147483965" r:id="rId30"/>
    <p:sldLayoutId id="2147483966" r:id="rId31"/>
    <p:sldLayoutId id="2147483967" r:id="rId32"/>
    <p:sldLayoutId id="2147483968" r:id="rId33"/>
    <p:sldLayoutId id="2147483969" r:id="rId34"/>
    <p:sldLayoutId id="2147483970" r:id="rId35"/>
    <p:sldLayoutId id="2147483971" r:id="rId36"/>
    <p:sldLayoutId id="2147483972" r:id="rId37"/>
    <p:sldLayoutId id="2147483973" r:id="rId38"/>
    <p:sldLayoutId id="2147483974" r:id="rId39"/>
    <p:sldLayoutId id="2147483975" r:id="rId40"/>
    <p:sldLayoutId id="2147483976" r:id="rId41"/>
    <p:sldLayoutId id="2147483977" r:id="rId42"/>
    <p:sldLayoutId id="2147483978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3987" r:id="rId52"/>
    <p:sldLayoutId id="2147483988" r:id="rId53"/>
    <p:sldLayoutId id="2147483989" r:id="rId54"/>
    <p:sldLayoutId id="2147483990" r:id="rId55"/>
    <p:sldLayoutId id="2147483991" r:id="rId56"/>
    <p:sldLayoutId id="2147483992" r:id="rId57"/>
    <p:sldLayoutId id="2147483993" r:id="rId58"/>
  </p:sldLayoutIdLst>
  <p:transition>
    <p:wedge/>
  </p:transition>
  <p:txStyles>
    <p:titleStyle>
      <a:lvl1pPr algn="ctr" defTabSz="91394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64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16" indent="-172952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680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046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412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351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5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7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0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7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65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4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11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85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7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  <p:sldLayoutId id="2147484091" r:id="rId17"/>
    <p:sldLayoutId id="2147484092" r:id="rId18"/>
    <p:sldLayoutId id="2147484093" r:id="rId19"/>
    <p:sldLayoutId id="2147484094" r:id="rId20"/>
    <p:sldLayoutId id="2147484095" r:id="rId21"/>
    <p:sldLayoutId id="2147484096" r:id="rId22"/>
    <p:sldLayoutId id="2147484097" r:id="rId23"/>
    <p:sldLayoutId id="2147484098" r:id="rId24"/>
    <p:sldLayoutId id="2147484099" r:id="rId25"/>
    <p:sldLayoutId id="2147484100" r:id="rId26"/>
    <p:sldLayoutId id="2147484101" r:id="rId27"/>
    <p:sldLayoutId id="2147484102" r:id="rId28"/>
    <p:sldLayoutId id="2147484103" r:id="rId29"/>
    <p:sldLayoutId id="2147484104" r:id="rId30"/>
    <p:sldLayoutId id="2147484105" r:id="rId31"/>
    <p:sldLayoutId id="2147484106" r:id="rId32"/>
    <p:sldLayoutId id="2147484107" r:id="rId33"/>
    <p:sldLayoutId id="2147484108" r:id="rId34"/>
    <p:sldLayoutId id="2147484109" r:id="rId35"/>
    <p:sldLayoutId id="2147484110" r:id="rId36"/>
    <p:sldLayoutId id="2147484111" r:id="rId37"/>
    <p:sldLayoutId id="2147484112" r:id="rId38"/>
    <p:sldLayoutId id="2147484113" r:id="rId39"/>
    <p:sldLayoutId id="2147484114" r:id="rId40"/>
    <p:sldLayoutId id="2147484115" r:id="rId41"/>
    <p:sldLayoutId id="2147484116" r:id="rId42"/>
    <p:sldLayoutId id="2147484117" r:id="rId43"/>
    <p:sldLayoutId id="2147484118" r:id="rId44"/>
    <p:sldLayoutId id="2147484119" r:id="rId45"/>
    <p:sldLayoutId id="2147484120" r:id="rId46"/>
    <p:sldLayoutId id="2147484121" r:id="rId47"/>
    <p:sldLayoutId id="2147484122" r:id="rId48"/>
    <p:sldLayoutId id="2147484123" r:id="rId49"/>
    <p:sldLayoutId id="2147484124" r:id="rId50"/>
    <p:sldLayoutId id="2147484125" r:id="rId51"/>
    <p:sldLayoutId id="2147484126" r:id="rId52"/>
    <p:sldLayoutId id="2147484127" r:id="rId53"/>
    <p:sldLayoutId id="2147484128" r:id="rId54"/>
    <p:sldLayoutId id="2147484129" r:id="rId55"/>
    <p:sldLayoutId id="2147484130" r:id="rId56"/>
    <p:sldLayoutId id="2147484131" r:id="rId57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4" y="3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2856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6" y="190296"/>
            <a:ext cx="4124782" cy="808327"/>
          </a:xfrm>
          <a:prstGeom prst="rect">
            <a:avLst/>
          </a:prstGeom>
        </p:spPr>
        <p:txBody>
          <a:bodyPr vert="horz" wrap="square" lIns="0" tIns="16532" rIns="0" bIns="0" rtlCol="0" anchor="ctr">
            <a:spAutoFit/>
          </a:bodyPr>
          <a:lstStyle/>
          <a:p>
            <a:pPr marL="14378">
              <a:lnSpc>
                <a:spcPct val="100000"/>
              </a:lnSpc>
              <a:spcBef>
                <a:spcPts val="129"/>
              </a:spcBef>
            </a:pPr>
            <a:r>
              <a:rPr lang="en-US" sz="51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84403" y="1706299"/>
            <a:ext cx="8033029" cy="1724129"/>
          </a:xfrm>
          <a:prstGeom prst="rect">
            <a:avLst/>
          </a:prstGeom>
        </p:spPr>
        <p:txBody>
          <a:bodyPr vert="horz" wrap="square" lIns="0" tIns="15815" rIns="0" bIns="0" rtlCol="0">
            <a:spAutoFit/>
          </a:bodyPr>
          <a:lstStyle/>
          <a:p>
            <a:pPr marL="20845" algn="ctr" defTabSz="652856">
              <a:spcBef>
                <a:spcPts val="125"/>
              </a:spcBef>
            </a:pPr>
            <a:r>
              <a:rPr lang="en-US" sz="37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MAVZU:</a:t>
            </a:r>
            <a:r>
              <a:rPr lang="ru-RU" sz="37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uz-Latn-UZ" sz="37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OT. OTLARNING TUZILISHIGA KO‘RA TURLARI. SODDA OT</a:t>
            </a:r>
            <a:endParaRPr lang="uz-Latn-UZ" sz="2900" i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4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2856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5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2856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18914" y="394654"/>
            <a:ext cx="1172757" cy="464424"/>
          </a:xfrm>
          <a:prstGeom prst="rect">
            <a:avLst/>
          </a:prstGeom>
        </p:spPr>
        <p:txBody>
          <a:bodyPr vert="horz" wrap="square" lIns="0" tIns="17972" rIns="0" bIns="0" rtlCol="0">
            <a:spAutoFit/>
          </a:bodyPr>
          <a:lstStyle/>
          <a:p>
            <a:pPr defTabSz="652856">
              <a:spcBef>
                <a:spcPts val="141"/>
              </a:spcBef>
            </a:pPr>
            <a:r>
              <a:rPr lang="ru-RU" sz="2900" b="1" spc="1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2900" b="1" spc="11" dirty="0" smtClean="0">
                <a:solidFill>
                  <a:srgbClr val="FEFEFE"/>
                </a:solidFill>
                <a:latin typeface="Arial"/>
                <a:cs typeface="Arial"/>
              </a:rPr>
              <a:t>- sinf</a:t>
            </a:r>
            <a:endParaRPr sz="2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674" y="3575644"/>
            <a:ext cx="2324486" cy="130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3375" y="1706300"/>
            <a:ext cx="451028" cy="129407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0289" y="3430428"/>
            <a:ext cx="451028" cy="12940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8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ая прямоугольная выноска 7"/>
          <p:cNvSpPr/>
          <p:nvPr/>
        </p:nvSpPr>
        <p:spPr>
          <a:xfrm>
            <a:off x="3457574" y="2143125"/>
            <a:ext cx="2339965" cy="1009650"/>
          </a:xfrm>
          <a:prstGeom prst="wedgeRoundRectCallout">
            <a:avLst>
              <a:gd name="adj1" fmla="val 36591"/>
              <a:gd name="adj2" fmla="val 71828"/>
              <a:gd name="adj3" fmla="val 16667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Sodda tub otlar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639568">
            <a:off x="1019175" y="1333500"/>
            <a:ext cx="1562100" cy="771525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bog‘lar</a:t>
            </a:r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353107">
            <a:off x="476250" y="2816383"/>
            <a:ext cx="1562100" cy="7715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z-Latn-UZ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 </a:t>
            </a:r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1353107">
            <a:off x="2260333" y="3914775"/>
            <a:ext cx="1562100" cy="7715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 </a:t>
            </a:r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1353107">
            <a:off x="6505576" y="3033147"/>
            <a:ext cx="1562100" cy="77152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qalam</a:t>
            </a:r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41708">
            <a:off x="6921768" y="1488563"/>
            <a:ext cx="1562100" cy="77152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85320">
            <a:off x="4197290" y="970286"/>
            <a:ext cx="1707899" cy="771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kitobcha</a:t>
            </a:r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837682">
            <a:off x="4387310" y="3806774"/>
            <a:ext cx="1671794" cy="771525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toychoq </a:t>
            </a:r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Диагональная полоса 15"/>
          <p:cNvSpPr/>
          <p:nvPr/>
        </p:nvSpPr>
        <p:spPr>
          <a:xfrm rot="3326506">
            <a:off x="2061658" y="1221207"/>
            <a:ext cx="518804" cy="449706"/>
          </a:xfrm>
          <a:prstGeom prst="diagStrip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Диагональная полоса 16"/>
          <p:cNvSpPr/>
          <p:nvPr/>
        </p:nvSpPr>
        <p:spPr>
          <a:xfrm rot="2566956">
            <a:off x="1461547" y="2584380"/>
            <a:ext cx="453873" cy="477821"/>
          </a:xfrm>
          <a:prstGeom prst="diagStrip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Диагональная полоса 17"/>
          <p:cNvSpPr/>
          <p:nvPr/>
        </p:nvSpPr>
        <p:spPr>
          <a:xfrm rot="2566956">
            <a:off x="3297626" y="3695944"/>
            <a:ext cx="400992" cy="482186"/>
          </a:xfrm>
          <a:prstGeom prst="diagStrip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2566956">
            <a:off x="7513209" y="2810615"/>
            <a:ext cx="441261" cy="469604"/>
          </a:xfrm>
          <a:prstGeom prst="diagStrip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3995519">
            <a:off x="7994227" y="1417467"/>
            <a:ext cx="446923" cy="533999"/>
          </a:xfrm>
          <a:prstGeom prst="diagStripe">
            <a:avLst>
              <a:gd name="adj" fmla="val 4875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Диагональная полоса 20"/>
          <p:cNvSpPr/>
          <p:nvPr/>
        </p:nvSpPr>
        <p:spPr>
          <a:xfrm rot="3193082">
            <a:off x="5443311" y="846289"/>
            <a:ext cx="467573" cy="422763"/>
          </a:xfrm>
          <a:prstGeom prst="diagStrip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Диагональная полоса 21"/>
          <p:cNvSpPr/>
          <p:nvPr/>
        </p:nvSpPr>
        <p:spPr>
          <a:xfrm rot="3915237">
            <a:off x="5600971" y="3707243"/>
            <a:ext cx="393138" cy="519751"/>
          </a:xfrm>
          <a:prstGeom prst="diagStrip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6019771" y="2152650"/>
            <a:ext cx="1162079" cy="419100"/>
          </a:xfrm>
          <a:custGeom>
            <a:avLst/>
            <a:gdLst>
              <a:gd name="connsiteX0" fmla="*/ 9554 w 1162079"/>
              <a:gd name="connsiteY0" fmla="*/ 419100 h 419100"/>
              <a:gd name="connsiteX1" fmla="*/ 9554 w 1162079"/>
              <a:gd name="connsiteY1" fmla="*/ 323850 h 419100"/>
              <a:gd name="connsiteX2" fmla="*/ 19079 w 1162079"/>
              <a:gd name="connsiteY2" fmla="*/ 295275 h 419100"/>
              <a:gd name="connsiteX3" fmla="*/ 47654 w 1162079"/>
              <a:gd name="connsiteY3" fmla="*/ 285750 h 419100"/>
              <a:gd name="connsiteX4" fmla="*/ 76229 w 1162079"/>
              <a:gd name="connsiteY4" fmla="*/ 295275 h 419100"/>
              <a:gd name="connsiteX5" fmla="*/ 104804 w 1162079"/>
              <a:gd name="connsiteY5" fmla="*/ 314325 h 419100"/>
              <a:gd name="connsiteX6" fmla="*/ 142904 w 1162079"/>
              <a:gd name="connsiteY6" fmla="*/ 323850 h 419100"/>
              <a:gd name="connsiteX7" fmla="*/ 171479 w 1162079"/>
              <a:gd name="connsiteY7" fmla="*/ 333375 h 419100"/>
              <a:gd name="connsiteX8" fmla="*/ 209579 w 1162079"/>
              <a:gd name="connsiteY8" fmla="*/ 342900 h 419100"/>
              <a:gd name="connsiteX9" fmla="*/ 266729 w 1162079"/>
              <a:gd name="connsiteY9" fmla="*/ 361950 h 419100"/>
              <a:gd name="connsiteX10" fmla="*/ 295304 w 1162079"/>
              <a:gd name="connsiteY10" fmla="*/ 371475 h 419100"/>
              <a:gd name="connsiteX11" fmla="*/ 371504 w 1162079"/>
              <a:gd name="connsiteY11" fmla="*/ 381000 h 419100"/>
              <a:gd name="connsiteX12" fmla="*/ 657254 w 1162079"/>
              <a:gd name="connsiteY12" fmla="*/ 371475 h 419100"/>
              <a:gd name="connsiteX13" fmla="*/ 723929 w 1162079"/>
              <a:gd name="connsiteY13" fmla="*/ 352425 h 419100"/>
              <a:gd name="connsiteX14" fmla="*/ 752504 w 1162079"/>
              <a:gd name="connsiteY14" fmla="*/ 333375 h 419100"/>
              <a:gd name="connsiteX15" fmla="*/ 781079 w 1162079"/>
              <a:gd name="connsiteY15" fmla="*/ 323850 h 419100"/>
              <a:gd name="connsiteX16" fmla="*/ 838229 w 1162079"/>
              <a:gd name="connsiteY16" fmla="*/ 285750 h 419100"/>
              <a:gd name="connsiteX17" fmla="*/ 866804 w 1162079"/>
              <a:gd name="connsiteY17" fmla="*/ 266700 h 419100"/>
              <a:gd name="connsiteX18" fmla="*/ 895379 w 1162079"/>
              <a:gd name="connsiteY18" fmla="*/ 257175 h 419100"/>
              <a:gd name="connsiteX19" fmla="*/ 981104 w 1162079"/>
              <a:gd name="connsiteY19" fmla="*/ 209550 h 419100"/>
              <a:gd name="connsiteX20" fmla="*/ 1038254 w 1162079"/>
              <a:gd name="connsiteY20" fmla="*/ 171450 h 419100"/>
              <a:gd name="connsiteX21" fmla="*/ 1057304 w 1162079"/>
              <a:gd name="connsiteY21" fmla="*/ 142875 h 419100"/>
              <a:gd name="connsiteX22" fmla="*/ 1114454 w 1162079"/>
              <a:gd name="connsiteY22" fmla="*/ 104775 h 419100"/>
              <a:gd name="connsiteX23" fmla="*/ 1133504 w 1162079"/>
              <a:gd name="connsiteY23" fmla="*/ 76200 h 419100"/>
              <a:gd name="connsiteX24" fmla="*/ 1162079 w 1162079"/>
              <a:gd name="connsiteY24" fmla="*/ 19050 h 419100"/>
              <a:gd name="connsiteX25" fmla="*/ 1133504 w 1162079"/>
              <a:gd name="connsiteY25" fmla="*/ 9525 h 419100"/>
              <a:gd name="connsiteX26" fmla="*/ 1095404 w 1162079"/>
              <a:gd name="connsiteY26" fmla="*/ 19050 h 419100"/>
              <a:gd name="connsiteX27" fmla="*/ 1152554 w 1162079"/>
              <a:gd name="connsiteY27" fmla="*/ 0 h 419100"/>
              <a:gd name="connsiteX28" fmla="*/ 1143029 w 1162079"/>
              <a:gd name="connsiteY28" fmla="*/ 180975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2079" h="419100">
                <a:moveTo>
                  <a:pt x="9554" y="419100"/>
                </a:moveTo>
                <a:cubicBezTo>
                  <a:pt x="-1735" y="362656"/>
                  <a:pt x="-4557" y="380294"/>
                  <a:pt x="9554" y="323850"/>
                </a:cubicBezTo>
                <a:cubicBezTo>
                  <a:pt x="11989" y="314110"/>
                  <a:pt x="11979" y="302375"/>
                  <a:pt x="19079" y="295275"/>
                </a:cubicBezTo>
                <a:cubicBezTo>
                  <a:pt x="26179" y="288175"/>
                  <a:pt x="38129" y="288925"/>
                  <a:pt x="47654" y="285750"/>
                </a:cubicBezTo>
                <a:cubicBezTo>
                  <a:pt x="57179" y="288925"/>
                  <a:pt x="67249" y="290785"/>
                  <a:pt x="76229" y="295275"/>
                </a:cubicBezTo>
                <a:cubicBezTo>
                  <a:pt x="86468" y="300395"/>
                  <a:pt x="94282" y="309816"/>
                  <a:pt x="104804" y="314325"/>
                </a:cubicBezTo>
                <a:cubicBezTo>
                  <a:pt x="116836" y="319482"/>
                  <a:pt x="130317" y="320254"/>
                  <a:pt x="142904" y="323850"/>
                </a:cubicBezTo>
                <a:cubicBezTo>
                  <a:pt x="152558" y="326608"/>
                  <a:pt x="161825" y="330617"/>
                  <a:pt x="171479" y="333375"/>
                </a:cubicBezTo>
                <a:cubicBezTo>
                  <a:pt x="184066" y="336971"/>
                  <a:pt x="197040" y="339138"/>
                  <a:pt x="209579" y="342900"/>
                </a:cubicBezTo>
                <a:cubicBezTo>
                  <a:pt x="228813" y="348670"/>
                  <a:pt x="247679" y="355600"/>
                  <a:pt x="266729" y="361950"/>
                </a:cubicBezTo>
                <a:cubicBezTo>
                  <a:pt x="276254" y="365125"/>
                  <a:pt x="285341" y="370230"/>
                  <a:pt x="295304" y="371475"/>
                </a:cubicBezTo>
                <a:lnTo>
                  <a:pt x="371504" y="381000"/>
                </a:lnTo>
                <a:cubicBezTo>
                  <a:pt x="466754" y="377825"/>
                  <a:pt x="562116" y="377071"/>
                  <a:pt x="657254" y="371475"/>
                </a:cubicBezTo>
                <a:cubicBezTo>
                  <a:pt x="664171" y="371068"/>
                  <a:pt x="714321" y="357229"/>
                  <a:pt x="723929" y="352425"/>
                </a:cubicBezTo>
                <a:cubicBezTo>
                  <a:pt x="734168" y="347305"/>
                  <a:pt x="742265" y="338495"/>
                  <a:pt x="752504" y="333375"/>
                </a:cubicBezTo>
                <a:cubicBezTo>
                  <a:pt x="761484" y="328885"/>
                  <a:pt x="772302" y="328726"/>
                  <a:pt x="781079" y="323850"/>
                </a:cubicBezTo>
                <a:cubicBezTo>
                  <a:pt x="801093" y="312731"/>
                  <a:pt x="819179" y="298450"/>
                  <a:pt x="838229" y="285750"/>
                </a:cubicBezTo>
                <a:cubicBezTo>
                  <a:pt x="847754" y="279400"/>
                  <a:pt x="855944" y="270320"/>
                  <a:pt x="866804" y="266700"/>
                </a:cubicBezTo>
                <a:lnTo>
                  <a:pt x="895379" y="257175"/>
                </a:lnTo>
                <a:cubicBezTo>
                  <a:pt x="985063" y="167491"/>
                  <a:pt x="841246" y="302789"/>
                  <a:pt x="981104" y="209550"/>
                </a:cubicBezTo>
                <a:lnTo>
                  <a:pt x="1038254" y="171450"/>
                </a:lnTo>
                <a:cubicBezTo>
                  <a:pt x="1044604" y="161925"/>
                  <a:pt x="1048689" y="150413"/>
                  <a:pt x="1057304" y="142875"/>
                </a:cubicBezTo>
                <a:cubicBezTo>
                  <a:pt x="1074534" y="127798"/>
                  <a:pt x="1114454" y="104775"/>
                  <a:pt x="1114454" y="104775"/>
                </a:cubicBezTo>
                <a:cubicBezTo>
                  <a:pt x="1120804" y="95250"/>
                  <a:pt x="1128384" y="86439"/>
                  <a:pt x="1133504" y="76200"/>
                </a:cubicBezTo>
                <a:cubicBezTo>
                  <a:pt x="1172939" y="-2670"/>
                  <a:pt x="1107484" y="100942"/>
                  <a:pt x="1162079" y="19050"/>
                </a:cubicBezTo>
                <a:cubicBezTo>
                  <a:pt x="1152554" y="15875"/>
                  <a:pt x="1143544" y="9525"/>
                  <a:pt x="1133504" y="9525"/>
                </a:cubicBezTo>
                <a:cubicBezTo>
                  <a:pt x="1120413" y="9525"/>
                  <a:pt x="1083695" y="24904"/>
                  <a:pt x="1095404" y="19050"/>
                </a:cubicBezTo>
                <a:cubicBezTo>
                  <a:pt x="1113365" y="10070"/>
                  <a:pt x="1152554" y="0"/>
                  <a:pt x="1152554" y="0"/>
                </a:cubicBezTo>
                <a:cubicBezTo>
                  <a:pt x="1142656" y="168264"/>
                  <a:pt x="1143029" y="107857"/>
                  <a:pt x="1143029" y="180975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5876925" y="2152650"/>
            <a:ext cx="1400230" cy="457200"/>
          </a:xfrm>
          <a:custGeom>
            <a:avLst/>
            <a:gdLst>
              <a:gd name="connsiteX0" fmla="*/ 0 w 1400230"/>
              <a:gd name="connsiteY0" fmla="*/ 457200 h 457200"/>
              <a:gd name="connsiteX1" fmla="*/ 47625 w 1400230"/>
              <a:gd name="connsiteY1" fmla="*/ 419100 h 457200"/>
              <a:gd name="connsiteX2" fmla="*/ 76200 w 1400230"/>
              <a:gd name="connsiteY2" fmla="*/ 409575 h 457200"/>
              <a:gd name="connsiteX3" fmla="*/ 133350 w 1400230"/>
              <a:gd name="connsiteY3" fmla="*/ 371475 h 457200"/>
              <a:gd name="connsiteX4" fmla="*/ 276225 w 1400230"/>
              <a:gd name="connsiteY4" fmla="*/ 323850 h 457200"/>
              <a:gd name="connsiteX5" fmla="*/ 304800 w 1400230"/>
              <a:gd name="connsiteY5" fmla="*/ 314325 h 457200"/>
              <a:gd name="connsiteX6" fmla="*/ 333375 w 1400230"/>
              <a:gd name="connsiteY6" fmla="*/ 304800 h 457200"/>
              <a:gd name="connsiteX7" fmla="*/ 371475 w 1400230"/>
              <a:gd name="connsiteY7" fmla="*/ 285750 h 457200"/>
              <a:gd name="connsiteX8" fmla="*/ 419100 w 1400230"/>
              <a:gd name="connsiteY8" fmla="*/ 276225 h 457200"/>
              <a:gd name="connsiteX9" fmla="*/ 447675 w 1400230"/>
              <a:gd name="connsiteY9" fmla="*/ 266700 h 457200"/>
              <a:gd name="connsiteX10" fmla="*/ 628650 w 1400230"/>
              <a:gd name="connsiteY10" fmla="*/ 285750 h 457200"/>
              <a:gd name="connsiteX11" fmla="*/ 657225 w 1400230"/>
              <a:gd name="connsiteY11" fmla="*/ 304800 h 457200"/>
              <a:gd name="connsiteX12" fmla="*/ 714375 w 1400230"/>
              <a:gd name="connsiteY12" fmla="*/ 323850 h 457200"/>
              <a:gd name="connsiteX13" fmla="*/ 723900 w 1400230"/>
              <a:gd name="connsiteY13" fmla="*/ 352425 h 457200"/>
              <a:gd name="connsiteX14" fmla="*/ 752475 w 1400230"/>
              <a:gd name="connsiteY14" fmla="*/ 361950 h 457200"/>
              <a:gd name="connsiteX15" fmla="*/ 781050 w 1400230"/>
              <a:gd name="connsiteY15" fmla="*/ 381000 h 457200"/>
              <a:gd name="connsiteX16" fmla="*/ 895350 w 1400230"/>
              <a:gd name="connsiteY16" fmla="*/ 409575 h 457200"/>
              <a:gd name="connsiteX17" fmla="*/ 1085850 w 1400230"/>
              <a:gd name="connsiteY17" fmla="*/ 400050 h 457200"/>
              <a:gd name="connsiteX18" fmla="*/ 1104900 w 1400230"/>
              <a:gd name="connsiteY18" fmla="*/ 342900 h 457200"/>
              <a:gd name="connsiteX19" fmla="*/ 1123950 w 1400230"/>
              <a:gd name="connsiteY19" fmla="*/ 314325 h 457200"/>
              <a:gd name="connsiteX20" fmla="*/ 1133475 w 1400230"/>
              <a:gd name="connsiteY20" fmla="*/ 228600 h 457200"/>
              <a:gd name="connsiteX21" fmla="*/ 1143000 w 1400230"/>
              <a:gd name="connsiteY21" fmla="*/ 190500 h 457200"/>
              <a:gd name="connsiteX22" fmla="*/ 1152525 w 1400230"/>
              <a:gd name="connsiteY22" fmla="*/ 142875 h 457200"/>
              <a:gd name="connsiteX23" fmla="*/ 1190625 w 1400230"/>
              <a:gd name="connsiteY23" fmla="*/ 85725 h 457200"/>
              <a:gd name="connsiteX24" fmla="*/ 1247775 w 1400230"/>
              <a:gd name="connsiteY24" fmla="*/ 66675 h 457200"/>
              <a:gd name="connsiteX25" fmla="*/ 1314450 w 1400230"/>
              <a:gd name="connsiteY25" fmla="*/ 47625 h 457200"/>
              <a:gd name="connsiteX26" fmla="*/ 1371600 w 1400230"/>
              <a:gd name="connsiteY26" fmla="*/ 28575 h 457200"/>
              <a:gd name="connsiteX27" fmla="*/ 1400175 w 1400230"/>
              <a:gd name="connsiteY27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00230" h="457200">
                <a:moveTo>
                  <a:pt x="0" y="457200"/>
                </a:moveTo>
                <a:cubicBezTo>
                  <a:pt x="15875" y="444500"/>
                  <a:pt x="30385" y="429875"/>
                  <a:pt x="47625" y="419100"/>
                </a:cubicBezTo>
                <a:cubicBezTo>
                  <a:pt x="56139" y="413779"/>
                  <a:pt x="67423" y="414451"/>
                  <a:pt x="76200" y="409575"/>
                </a:cubicBezTo>
                <a:cubicBezTo>
                  <a:pt x="96214" y="398456"/>
                  <a:pt x="111630" y="378715"/>
                  <a:pt x="133350" y="371475"/>
                </a:cubicBezTo>
                <a:lnTo>
                  <a:pt x="276225" y="323850"/>
                </a:lnTo>
                <a:lnTo>
                  <a:pt x="304800" y="314325"/>
                </a:lnTo>
                <a:cubicBezTo>
                  <a:pt x="314325" y="311150"/>
                  <a:pt x="324395" y="309290"/>
                  <a:pt x="333375" y="304800"/>
                </a:cubicBezTo>
                <a:cubicBezTo>
                  <a:pt x="346075" y="298450"/>
                  <a:pt x="358005" y="290240"/>
                  <a:pt x="371475" y="285750"/>
                </a:cubicBezTo>
                <a:cubicBezTo>
                  <a:pt x="386834" y="280630"/>
                  <a:pt x="403394" y="280152"/>
                  <a:pt x="419100" y="276225"/>
                </a:cubicBezTo>
                <a:cubicBezTo>
                  <a:pt x="428840" y="273790"/>
                  <a:pt x="438150" y="269875"/>
                  <a:pt x="447675" y="266700"/>
                </a:cubicBezTo>
                <a:cubicBezTo>
                  <a:pt x="461656" y="267574"/>
                  <a:pt x="581069" y="261959"/>
                  <a:pt x="628650" y="285750"/>
                </a:cubicBezTo>
                <a:cubicBezTo>
                  <a:pt x="638889" y="290870"/>
                  <a:pt x="646764" y="300151"/>
                  <a:pt x="657225" y="304800"/>
                </a:cubicBezTo>
                <a:cubicBezTo>
                  <a:pt x="675575" y="312955"/>
                  <a:pt x="714375" y="323850"/>
                  <a:pt x="714375" y="323850"/>
                </a:cubicBezTo>
                <a:cubicBezTo>
                  <a:pt x="717550" y="333375"/>
                  <a:pt x="716800" y="345325"/>
                  <a:pt x="723900" y="352425"/>
                </a:cubicBezTo>
                <a:cubicBezTo>
                  <a:pt x="731000" y="359525"/>
                  <a:pt x="743495" y="357460"/>
                  <a:pt x="752475" y="361950"/>
                </a:cubicBezTo>
                <a:cubicBezTo>
                  <a:pt x="762714" y="367070"/>
                  <a:pt x="770589" y="376351"/>
                  <a:pt x="781050" y="381000"/>
                </a:cubicBezTo>
                <a:cubicBezTo>
                  <a:pt x="826333" y="401126"/>
                  <a:pt x="847427" y="401588"/>
                  <a:pt x="895350" y="409575"/>
                </a:cubicBezTo>
                <a:cubicBezTo>
                  <a:pt x="958850" y="406400"/>
                  <a:pt x="1025264" y="419327"/>
                  <a:pt x="1085850" y="400050"/>
                </a:cubicBezTo>
                <a:cubicBezTo>
                  <a:pt x="1104985" y="393962"/>
                  <a:pt x="1093761" y="359608"/>
                  <a:pt x="1104900" y="342900"/>
                </a:cubicBezTo>
                <a:lnTo>
                  <a:pt x="1123950" y="314325"/>
                </a:lnTo>
                <a:cubicBezTo>
                  <a:pt x="1127125" y="285750"/>
                  <a:pt x="1129103" y="257017"/>
                  <a:pt x="1133475" y="228600"/>
                </a:cubicBezTo>
                <a:cubicBezTo>
                  <a:pt x="1135466" y="215661"/>
                  <a:pt x="1140160" y="203279"/>
                  <a:pt x="1143000" y="190500"/>
                </a:cubicBezTo>
                <a:cubicBezTo>
                  <a:pt x="1146512" y="174696"/>
                  <a:pt x="1148598" y="158581"/>
                  <a:pt x="1152525" y="142875"/>
                </a:cubicBezTo>
                <a:cubicBezTo>
                  <a:pt x="1158877" y="117468"/>
                  <a:pt x="1164923" y="100004"/>
                  <a:pt x="1190625" y="85725"/>
                </a:cubicBezTo>
                <a:cubicBezTo>
                  <a:pt x="1208178" y="75973"/>
                  <a:pt x="1228725" y="73025"/>
                  <a:pt x="1247775" y="66675"/>
                </a:cubicBezTo>
                <a:cubicBezTo>
                  <a:pt x="1343807" y="34664"/>
                  <a:pt x="1194849" y="83505"/>
                  <a:pt x="1314450" y="47625"/>
                </a:cubicBezTo>
                <a:cubicBezTo>
                  <a:pt x="1333684" y="41855"/>
                  <a:pt x="1354892" y="39714"/>
                  <a:pt x="1371600" y="28575"/>
                </a:cubicBezTo>
                <a:cubicBezTo>
                  <a:pt x="1402817" y="7764"/>
                  <a:pt x="1400175" y="20973"/>
                  <a:pt x="1400175" y="0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Скругленная соединительная линия 25"/>
          <p:cNvCxnSpPr/>
          <p:nvPr/>
        </p:nvCxnSpPr>
        <p:spPr>
          <a:xfrm flipV="1">
            <a:off x="5986382" y="2143125"/>
            <a:ext cx="1057275" cy="375023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кругленная соединительная линия 34"/>
          <p:cNvCxnSpPr/>
          <p:nvPr/>
        </p:nvCxnSpPr>
        <p:spPr>
          <a:xfrm rot="10800000">
            <a:off x="2653382" y="1813738"/>
            <a:ext cx="607345" cy="605023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кругленная соединительная линия 37"/>
          <p:cNvCxnSpPr/>
          <p:nvPr/>
        </p:nvCxnSpPr>
        <p:spPr>
          <a:xfrm rot="10800000" flipV="1">
            <a:off x="2193217" y="2823290"/>
            <a:ext cx="1067511" cy="293108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кругленная соединительная линия 39"/>
          <p:cNvCxnSpPr/>
          <p:nvPr/>
        </p:nvCxnSpPr>
        <p:spPr>
          <a:xfrm rot="5400000">
            <a:off x="2859959" y="3221562"/>
            <a:ext cx="657578" cy="618749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кругленная соединительная линия 42"/>
          <p:cNvCxnSpPr/>
          <p:nvPr/>
        </p:nvCxnSpPr>
        <p:spPr>
          <a:xfrm rot="16200000" flipH="1">
            <a:off x="4476100" y="3295737"/>
            <a:ext cx="393733" cy="300711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кругленная соединительная линия 48"/>
          <p:cNvCxnSpPr/>
          <p:nvPr/>
        </p:nvCxnSpPr>
        <p:spPr>
          <a:xfrm>
            <a:off x="5924734" y="3052359"/>
            <a:ext cx="485591" cy="36655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кругленная соединительная линия 51"/>
          <p:cNvCxnSpPr/>
          <p:nvPr/>
        </p:nvCxnSpPr>
        <p:spPr>
          <a:xfrm rot="5400000" flipH="1" flipV="1">
            <a:off x="4478081" y="1763792"/>
            <a:ext cx="389770" cy="300711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27716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ая прямоугольная выноска 7"/>
          <p:cNvSpPr/>
          <p:nvPr/>
        </p:nvSpPr>
        <p:spPr>
          <a:xfrm>
            <a:off x="3260728" y="2109033"/>
            <a:ext cx="2664006" cy="1043742"/>
          </a:xfrm>
          <a:prstGeom prst="wedgeRoundRectCallout">
            <a:avLst>
              <a:gd name="adj1" fmla="val 36591"/>
              <a:gd name="adj2" fmla="val 71828"/>
              <a:gd name="adj3" fmla="val 16667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Sodda yasama otlar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639568">
            <a:off x="872052" y="1319775"/>
            <a:ext cx="1710503" cy="771525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bog‘bon</a:t>
            </a:r>
            <a:endParaRPr lang="ru-RU" sz="2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353107">
            <a:off x="476250" y="2816383"/>
            <a:ext cx="1562100" cy="7715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ishchi</a:t>
            </a:r>
            <a:r>
              <a:rPr lang="uz-Latn-UZ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1353107">
            <a:off x="2260333" y="3914775"/>
            <a:ext cx="1562100" cy="7715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toshloq</a:t>
            </a:r>
            <a:r>
              <a:rPr lang="uz-Latn-UZ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1353107">
            <a:off x="6404314" y="3026725"/>
            <a:ext cx="1943163" cy="77152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qalamdon</a:t>
            </a:r>
            <a:endParaRPr lang="ru-RU" sz="2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41708">
            <a:off x="6634998" y="1444779"/>
            <a:ext cx="1855555" cy="77152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tilshunos</a:t>
            </a:r>
            <a:endParaRPr lang="ru-RU" sz="2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85320">
            <a:off x="4197290" y="970286"/>
            <a:ext cx="1707899" cy="771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kitobxon</a:t>
            </a:r>
            <a:endParaRPr lang="ru-RU" sz="2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837682">
            <a:off x="4387310" y="3806774"/>
            <a:ext cx="1671794" cy="77152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oshpaz</a:t>
            </a:r>
            <a:r>
              <a:rPr lang="uz-Latn-UZ" sz="2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Диагональная полоса 15"/>
          <p:cNvSpPr/>
          <p:nvPr/>
        </p:nvSpPr>
        <p:spPr>
          <a:xfrm rot="3326506">
            <a:off x="2061658" y="1221207"/>
            <a:ext cx="518804" cy="449706"/>
          </a:xfrm>
          <a:prstGeom prst="diagStrip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Диагональная полоса 16"/>
          <p:cNvSpPr/>
          <p:nvPr/>
        </p:nvSpPr>
        <p:spPr>
          <a:xfrm rot="2566956">
            <a:off x="1461547" y="2584380"/>
            <a:ext cx="453873" cy="477821"/>
          </a:xfrm>
          <a:prstGeom prst="diagStrip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Диагональная полоса 17"/>
          <p:cNvSpPr/>
          <p:nvPr/>
        </p:nvSpPr>
        <p:spPr>
          <a:xfrm rot="2566956">
            <a:off x="3297626" y="3695944"/>
            <a:ext cx="400992" cy="482186"/>
          </a:xfrm>
          <a:prstGeom prst="diagStrip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2566956">
            <a:off x="7799225" y="2770877"/>
            <a:ext cx="441261" cy="469604"/>
          </a:xfrm>
          <a:prstGeom prst="diagStrip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3995519">
            <a:off x="7994227" y="1417467"/>
            <a:ext cx="446923" cy="533999"/>
          </a:xfrm>
          <a:prstGeom prst="diagStripe">
            <a:avLst>
              <a:gd name="adj" fmla="val 4875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Диагональная полоса 20"/>
          <p:cNvSpPr/>
          <p:nvPr/>
        </p:nvSpPr>
        <p:spPr>
          <a:xfrm rot="3193082">
            <a:off x="5443311" y="846289"/>
            <a:ext cx="467573" cy="422763"/>
          </a:xfrm>
          <a:prstGeom prst="diagStrip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Диагональная полоса 21"/>
          <p:cNvSpPr/>
          <p:nvPr/>
        </p:nvSpPr>
        <p:spPr>
          <a:xfrm rot="3915237">
            <a:off x="5600971" y="3707243"/>
            <a:ext cx="393138" cy="519751"/>
          </a:xfrm>
          <a:prstGeom prst="diagStrip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6019771" y="2152650"/>
            <a:ext cx="1162079" cy="419100"/>
          </a:xfrm>
          <a:custGeom>
            <a:avLst/>
            <a:gdLst>
              <a:gd name="connsiteX0" fmla="*/ 9554 w 1162079"/>
              <a:gd name="connsiteY0" fmla="*/ 419100 h 419100"/>
              <a:gd name="connsiteX1" fmla="*/ 9554 w 1162079"/>
              <a:gd name="connsiteY1" fmla="*/ 323850 h 419100"/>
              <a:gd name="connsiteX2" fmla="*/ 19079 w 1162079"/>
              <a:gd name="connsiteY2" fmla="*/ 295275 h 419100"/>
              <a:gd name="connsiteX3" fmla="*/ 47654 w 1162079"/>
              <a:gd name="connsiteY3" fmla="*/ 285750 h 419100"/>
              <a:gd name="connsiteX4" fmla="*/ 76229 w 1162079"/>
              <a:gd name="connsiteY4" fmla="*/ 295275 h 419100"/>
              <a:gd name="connsiteX5" fmla="*/ 104804 w 1162079"/>
              <a:gd name="connsiteY5" fmla="*/ 314325 h 419100"/>
              <a:gd name="connsiteX6" fmla="*/ 142904 w 1162079"/>
              <a:gd name="connsiteY6" fmla="*/ 323850 h 419100"/>
              <a:gd name="connsiteX7" fmla="*/ 171479 w 1162079"/>
              <a:gd name="connsiteY7" fmla="*/ 333375 h 419100"/>
              <a:gd name="connsiteX8" fmla="*/ 209579 w 1162079"/>
              <a:gd name="connsiteY8" fmla="*/ 342900 h 419100"/>
              <a:gd name="connsiteX9" fmla="*/ 266729 w 1162079"/>
              <a:gd name="connsiteY9" fmla="*/ 361950 h 419100"/>
              <a:gd name="connsiteX10" fmla="*/ 295304 w 1162079"/>
              <a:gd name="connsiteY10" fmla="*/ 371475 h 419100"/>
              <a:gd name="connsiteX11" fmla="*/ 371504 w 1162079"/>
              <a:gd name="connsiteY11" fmla="*/ 381000 h 419100"/>
              <a:gd name="connsiteX12" fmla="*/ 657254 w 1162079"/>
              <a:gd name="connsiteY12" fmla="*/ 371475 h 419100"/>
              <a:gd name="connsiteX13" fmla="*/ 723929 w 1162079"/>
              <a:gd name="connsiteY13" fmla="*/ 352425 h 419100"/>
              <a:gd name="connsiteX14" fmla="*/ 752504 w 1162079"/>
              <a:gd name="connsiteY14" fmla="*/ 333375 h 419100"/>
              <a:gd name="connsiteX15" fmla="*/ 781079 w 1162079"/>
              <a:gd name="connsiteY15" fmla="*/ 323850 h 419100"/>
              <a:gd name="connsiteX16" fmla="*/ 838229 w 1162079"/>
              <a:gd name="connsiteY16" fmla="*/ 285750 h 419100"/>
              <a:gd name="connsiteX17" fmla="*/ 866804 w 1162079"/>
              <a:gd name="connsiteY17" fmla="*/ 266700 h 419100"/>
              <a:gd name="connsiteX18" fmla="*/ 895379 w 1162079"/>
              <a:gd name="connsiteY18" fmla="*/ 257175 h 419100"/>
              <a:gd name="connsiteX19" fmla="*/ 981104 w 1162079"/>
              <a:gd name="connsiteY19" fmla="*/ 209550 h 419100"/>
              <a:gd name="connsiteX20" fmla="*/ 1038254 w 1162079"/>
              <a:gd name="connsiteY20" fmla="*/ 171450 h 419100"/>
              <a:gd name="connsiteX21" fmla="*/ 1057304 w 1162079"/>
              <a:gd name="connsiteY21" fmla="*/ 142875 h 419100"/>
              <a:gd name="connsiteX22" fmla="*/ 1114454 w 1162079"/>
              <a:gd name="connsiteY22" fmla="*/ 104775 h 419100"/>
              <a:gd name="connsiteX23" fmla="*/ 1133504 w 1162079"/>
              <a:gd name="connsiteY23" fmla="*/ 76200 h 419100"/>
              <a:gd name="connsiteX24" fmla="*/ 1162079 w 1162079"/>
              <a:gd name="connsiteY24" fmla="*/ 19050 h 419100"/>
              <a:gd name="connsiteX25" fmla="*/ 1133504 w 1162079"/>
              <a:gd name="connsiteY25" fmla="*/ 9525 h 419100"/>
              <a:gd name="connsiteX26" fmla="*/ 1095404 w 1162079"/>
              <a:gd name="connsiteY26" fmla="*/ 19050 h 419100"/>
              <a:gd name="connsiteX27" fmla="*/ 1152554 w 1162079"/>
              <a:gd name="connsiteY27" fmla="*/ 0 h 419100"/>
              <a:gd name="connsiteX28" fmla="*/ 1143029 w 1162079"/>
              <a:gd name="connsiteY28" fmla="*/ 180975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2079" h="419100">
                <a:moveTo>
                  <a:pt x="9554" y="419100"/>
                </a:moveTo>
                <a:cubicBezTo>
                  <a:pt x="-1735" y="362656"/>
                  <a:pt x="-4557" y="380294"/>
                  <a:pt x="9554" y="323850"/>
                </a:cubicBezTo>
                <a:cubicBezTo>
                  <a:pt x="11989" y="314110"/>
                  <a:pt x="11979" y="302375"/>
                  <a:pt x="19079" y="295275"/>
                </a:cubicBezTo>
                <a:cubicBezTo>
                  <a:pt x="26179" y="288175"/>
                  <a:pt x="38129" y="288925"/>
                  <a:pt x="47654" y="285750"/>
                </a:cubicBezTo>
                <a:cubicBezTo>
                  <a:pt x="57179" y="288925"/>
                  <a:pt x="67249" y="290785"/>
                  <a:pt x="76229" y="295275"/>
                </a:cubicBezTo>
                <a:cubicBezTo>
                  <a:pt x="86468" y="300395"/>
                  <a:pt x="94282" y="309816"/>
                  <a:pt x="104804" y="314325"/>
                </a:cubicBezTo>
                <a:cubicBezTo>
                  <a:pt x="116836" y="319482"/>
                  <a:pt x="130317" y="320254"/>
                  <a:pt x="142904" y="323850"/>
                </a:cubicBezTo>
                <a:cubicBezTo>
                  <a:pt x="152558" y="326608"/>
                  <a:pt x="161825" y="330617"/>
                  <a:pt x="171479" y="333375"/>
                </a:cubicBezTo>
                <a:cubicBezTo>
                  <a:pt x="184066" y="336971"/>
                  <a:pt x="197040" y="339138"/>
                  <a:pt x="209579" y="342900"/>
                </a:cubicBezTo>
                <a:cubicBezTo>
                  <a:pt x="228813" y="348670"/>
                  <a:pt x="247679" y="355600"/>
                  <a:pt x="266729" y="361950"/>
                </a:cubicBezTo>
                <a:cubicBezTo>
                  <a:pt x="276254" y="365125"/>
                  <a:pt x="285341" y="370230"/>
                  <a:pt x="295304" y="371475"/>
                </a:cubicBezTo>
                <a:lnTo>
                  <a:pt x="371504" y="381000"/>
                </a:lnTo>
                <a:cubicBezTo>
                  <a:pt x="466754" y="377825"/>
                  <a:pt x="562116" y="377071"/>
                  <a:pt x="657254" y="371475"/>
                </a:cubicBezTo>
                <a:cubicBezTo>
                  <a:pt x="664171" y="371068"/>
                  <a:pt x="714321" y="357229"/>
                  <a:pt x="723929" y="352425"/>
                </a:cubicBezTo>
                <a:cubicBezTo>
                  <a:pt x="734168" y="347305"/>
                  <a:pt x="742265" y="338495"/>
                  <a:pt x="752504" y="333375"/>
                </a:cubicBezTo>
                <a:cubicBezTo>
                  <a:pt x="761484" y="328885"/>
                  <a:pt x="772302" y="328726"/>
                  <a:pt x="781079" y="323850"/>
                </a:cubicBezTo>
                <a:cubicBezTo>
                  <a:pt x="801093" y="312731"/>
                  <a:pt x="819179" y="298450"/>
                  <a:pt x="838229" y="285750"/>
                </a:cubicBezTo>
                <a:cubicBezTo>
                  <a:pt x="847754" y="279400"/>
                  <a:pt x="855944" y="270320"/>
                  <a:pt x="866804" y="266700"/>
                </a:cubicBezTo>
                <a:lnTo>
                  <a:pt x="895379" y="257175"/>
                </a:lnTo>
                <a:cubicBezTo>
                  <a:pt x="985063" y="167491"/>
                  <a:pt x="841246" y="302789"/>
                  <a:pt x="981104" y="209550"/>
                </a:cubicBezTo>
                <a:lnTo>
                  <a:pt x="1038254" y="171450"/>
                </a:lnTo>
                <a:cubicBezTo>
                  <a:pt x="1044604" y="161925"/>
                  <a:pt x="1048689" y="150413"/>
                  <a:pt x="1057304" y="142875"/>
                </a:cubicBezTo>
                <a:cubicBezTo>
                  <a:pt x="1074534" y="127798"/>
                  <a:pt x="1114454" y="104775"/>
                  <a:pt x="1114454" y="104775"/>
                </a:cubicBezTo>
                <a:cubicBezTo>
                  <a:pt x="1120804" y="95250"/>
                  <a:pt x="1128384" y="86439"/>
                  <a:pt x="1133504" y="76200"/>
                </a:cubicBezTo>
                <a:cubicBezTo>
                  <a:pt x="1172939" y="-2670"/>
                  <a:pt x="1107484" y="100942"/>
                  <a:pt x="1162079" y="19050"/>
                </a:cubicBezTo>
                <a:cubicBezTo>
                  <a:pt x="1152554" y="15875"/>
                  <a:pt x="1143544" y="9525"/>
                  <a:pt x="1133504" y="9525"/>
                </a:cubicBezTo>
                <a:cubicBezTo>
                  <a:pt x="1120413" y="9525"/>
                  <a:pt x="1083695" y="24904"/>
                  <a:pt x="1095404" y="19050"/>
                </a:cubicBezTo>
                <a:cubicBezTo>
                  <a:pt x="1113365" y="10070"/>
                  <a:pt x="1152554" y="0"/>
                  <a:pt x="1152554" y="0"/>
                </a:cubicBezTo>
                <a:cubicBezTo>
                  <a:pt x="1142656" y="168264"/>
                  <a:pt x="1143029" y="107857"/>
                  <a:pt x="1143029" y="180975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5876925" y="2152650"/>
            <a:ext cx="1400230" cy="457200"/>
          </a:xfrm>
          <a:custGeom>
            <a:avLst/>
            <a:gdLst>
              <a:gd name="connsiteX0" fmla="*/ 0 w 1400230"/>
              <a:gd name="connsiteY0" fmla="*/ 457200 h 457200"/>
              <a:gd name="connsiteX1" fmla="*/ 47625 w 1400230"/>
              <a:gd name="connsiteY1" fmla="*/ 419100 h 457200"/>
              <a:gd name="connsiteX2" fmla="*/ 76200 w 1400230"/>
              <a:gd name="connsiteY2" fmla="*/ 409575 h 457200"/>
              <a:gd name="connsiteX3" fmla="*/ 133350 w 1400230"/>
              <a:gd name="connsiteY3" fmla="*/ 371475 h 457200"/>
              <a:gd name="connsiteX4" fmla="*/ 276225 w 1400230"/>
              <a:gd name="connsiteY4" fmla="*/ 323850 h 457200"/>
              <a:gd name="connsiteX5" fmla="*/ 304800 w 1400230"/>
              <a:gd name="connsiteY5" fmla="*/ 314325 h 457200"/>
              <a:gd name="connsiteX6" fmla="*/ 333375 w 1400230"/>
              <a:gd name="connsiteY6" fmla="*/ 304800 h 457200"/>
              <a:gd name="connsiteX7" fmla="*/ 371475 w 1400230"/>
              <a:gd name="connsiteY7" fmla="*/ 285750 h 457200"/>
              <a:gd name="connsiteX8" fmla="*/ 419100 w 1400230"/>
              <a:gd name="connsiteY8" fmla="*/ 276225 h 457200"/>
              <a:gd name="connsiteX9" fmla="*/ 447675 w 1400230"/>
              <a:gd name="connsiteY9" fmla="*/ 266700 h 457200"/>
              <a:gd name="connsiteX10" fmla="*/ 628650 w 1400230"/>
              <a:gd name="connsiteY10" fmla="*/ 285750 h 457200"/>
              <a:gd name="connsiteX11" fmla="*/ 657225 w 1400230"/>
              <a:gd name="connsiteY11" fmla="*/ 304800 h 457200"/>
              <a:gd name="connsiteX12" fmla="*/ 714375 w 1400230"/>
              <a:gd name="connsiteY12" fmla="*/ 323850 h 457200"/>
              <a:gd name="connsiteX13" fmla="*/ 723900 w 1400230"/>
              <a:gd name="connsiteY13" fmla="*/ 352425 h 457200"/>
              <a:gd name="connsiteX14" fmla="*/ 752475 w 1400230"/>
              <a:gd name="connsiteY14" fmla="*/ 361950 h 457200"/>
              <a:gd name="connsiteX15" fmla="*/ 781050 w 1400230"/>
              <a:gd name="connsiteY15" fmla="*/ 381000 h 457200"/>
              <a:gd name="connsiteX16" fmla="*/ 895350 w 1400230"/>
              <a:gd name="connsiteY16" fmla="*/ 409575 h 457200"/>
              <a:gd name="connsiteX17" fmla="*/ 1085850 w 1400230"/>
              <a:gd name="connsiteY17" fmla="*/ 400050 h 457200"/>
              <a:gd name="connsiteX18" fmla="*/ 1104900 w 1400230"/>
              <a:gd name="connsiteY18" fmla="*/ 342900 h 457200"/>
              <a:gd name="connsiteX19" fmla="*/ 1123950 w 1400230"/>
              <a:gd name="connsiteY19" fmla="*/ 314325 h 457200"/>
              <a:gd name="connsiteX20" fmla="*/ 1133475 w 1400230"/>
              <a:gd name="connsiteY20" fmla="*/ 228600 h 457200"/>
              <a:gd name="connsiteX21" fmla="*/ 1143000 w 1400230"/>
              <a:gd name="connsiteY21" fmla="*/ 190500 h 457200"/>
              <a:gd name="connsiteX22" fmla="*/ 1152525 w 1400230"/>
              <a:gd name="connsiteY22" fmla="*/ 142875 h 457200"/>
              <a:gd name="connsiteX23" fmla="*/ 1190625 w 1400230"/>
              <a:gd name="connsiteY23" fmla="*/ 85725 h 457200"/>
              <a:gd name="connsiteX24" fmla="*/ 1247775 w 1400230"/>
              <a:gd name="connsiteY24" fmla="*/ 66675 h 457200"/>
              <a:gd name="connsiteX25" fmla="*/ 1314450 w 1400230"/>
              <a:gd name="connsiteY25" fmla="*/ 47625 h 457200"/>
              <a:gd name="connsiteX26" fmla="*/ 1371600 w 1400230"/>
              <a:gd name="connsiteY26" fmla="*/ 28575 h 457200"/>
              <a:gd name="connsiteX27" fmla="*/ 1400175 w 1400230"/>
              <a:gd name="connsiteY27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00230" h="457200">
                <a:moveTo>
                  <a:pt x="0" y="457200"/>
                </a:moveTo>
                <a:cubicBezTo>
                  <a:pt x="15875" y="444500"/>
                  <a:pt x="30385" y="429875"/>
                  <a:pt x="47625" y="419100"/>
                </a:cubicBezTo>
                <a:cubicBezTo>
                  <a:pt x="56139" y="413779"/>
                  <a:pt x="67423" y="414451"/>
                  <a:pt x="76200" y="409575"/>
                </a:cubicBezTo>
                <a:cubicBezTo>
                  <a:pt x="96214" y="398456"/>
                  <a:pt x="111630" y="378715"/>
                  <a:pt x="133350" y="371475"/>
                </a:cubicBezTo>
                <a:lnTo>
                  <a:pt x="276225" y="323850"/>
                </a:lnTo>
                <a:lnTo>
                  <a:pt x="304800" y="314325"/>
                </a:lnTo>
                <a:cubicBezTo>
                  <a:pt x="314325" y="311150"/>
                  <a:pt x="324395" y="309290"/>
                  <a:pt x="333375" y="304800"/>
                </a:cubicBezTo>
                <a:cubicBezTo>
                  <a:pt x="346075" y="298450"/>
                  <a:pt x="358005" y="290240"/>
                  <a:pt x="371475" y="285750"/>
                </a:cubicBezTo>
                <a:cubicBezTo>
                  <a:pt x="386834" y="280630"/>
                  <a:pt x="403394" y="280152"/>
                  <a:pt x="419100" y="276225"/>
                </a:cubicBezTo>
                <a:cubicBezTo>
                  <a:pt x="428840" y="273790"/>
                  <a:pt x="438150" y="269875"/>
                  <a:pt x="447675" y="266700"/>
                </a:cubicBezTo>
                <a:cubicBezTo>
                  <a:pt x="461656" y="267574"/>
                  <a:pt x="581069" y="261959"/>
                  <a:pt x="628650" y="285750"/>
                </a:cubicBezTo>
                <a:cubicBezTo>
                  <a:pt x="638889" y="290870"/>
                  <a:pt x="646764" y="300151"/>
                  <a:pt x="657225" y="304800"/>
                </a:cubicBezTo>
                <a:cubicBezTo>
                  <a:pt x="675575" y="312955"/>
                  <a:pt x="714375" y="323850"/>
                  <a:pt x="714375" y="323850"/>
                </a:cubicBezTo>
                <a:cubicBezTo>
                  <a:pt x="717550" y="333375"/>
                  <a:pt x="716800" y="345325"/>
                  <a:pt x="723900" y="352425"/>
                </a:cubicBezTo>
                <a:cubicBezTo>
                  <a:pt x="731000" y="359525"/>
                  <a:pt x="743495" y="357460"/>
                  <a:pt x="752475" y="361950"/>
                </a:cubicBezTo>
                <a:cubicBezTo>
                  <a:pt x="762714" y="367070"/>
                  <a:pt x="770589" y="376351"/>
                  <a:pt x="781050" y="381000"/>
                </a:cubicBezTo>
                <a:cubicBezTo>
                  <a:pt x="826333" y="401126"/>
                  <a:pt x="847427" y="401588"/>
                  <a:pt x="895350" y="409575"/>
                </a:cubicBezTo>
                <a:cubicBezTo>
                  <a:pt x="958850" y="406400"/>
                  <a:pt x="1025264" y="419327"/>
                  <a:pt x="1085850" y="400050"/>
                </a:cubicBezTo>
                <a:cubicBezTo>
                  <a:pt x="1104985" y="393962"/>
                  <a:pt x="1093761" y="359608"/>
                  <a:pt x="1104900" y="342900"/>
                </a:cubicBezTo>
                <a:lnTo>
                  <a:pt x="1123950" y="314325"/>
                </a:lnTo>
                <a:cubicBezTo>
                  <a:pt x="1127125" y="285750"/>
                  <a:pt x="1129103" y="257017"/>
                  <a:pt x="1133475" y="228600"/>
                </a:cubicBezTo>
                <a:cubicBezTo>
                  <a:pt x="1135466" y="215661"/>
                  <a:pt x="1140160" y="203279"/>
                  <a:pt x="1143000" y="190500"/>
                </a:cubicBezTo>
                <a:cubicBezTo>
                  <a:pt x="1146512" y="174696"/>
                  <a:pt x="1148598" y="158581"/>
                  <a:pt x="1152525" y="142875"/>
                </a:cubicBezTo>
                <a:cubicBezTo>
                  <a:pt x="1158877" y="117468"/>
                  <a:pt x="1164923" y="100004"/>
                  <a:pt x="1190625" y="85725"/>
                </a:cubicBezTo>
                <a:cubicBezTo>
                  <a:pt x="1208178" y="75973"/>
                  <a:pt x="1228725" y="73025"/>
                  <a:pt x="1247775" y="66675"/>
                </a:cubicBezTo>
                <a:cubicBezTo>
                  <a:pt x="1343807" y="34664"/>
                  <a:pt x="1194849" y="83505"/>
                  <a:pt x="1314450" y="47625"/>
                </a:cubicBezTo>
                <a:cubicBezTo>
                  <a:pt x="1333684" y="41855"/>
                  <a:pt x="1354892" y="39714"/>
                  <a:pt x="1371600" y="28575"/>
                </a:cubicBezTo>
                <a:cubicBezTo>
                  <a:pt x="1402817" y="7764"/>
                  <a:pt x="1400175" y="20973"/>
                  <a:pt x="1400175" y="0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Скругленная соединительная линия 25"/>
          <p:cNvCxnSpPr/>
          <p:nvPr/>
        </p:nvCxnSpPr>
        <p:spPr>
          <a:xfrm flipV="1">
            <a:off x="5986382" y="2143125"/>
            <a:ext cx="1057275" cy="375023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кругленная соединительная линия 34"/>
          <p:cNvCxnSpPr/>
          <p:nvPr/>
        </p:nvCxnSpPr>
        <p:spPr>
          <a:xfrm rot="10800000">
            <a:off x="2653382" y="1813738"/>
            <a:ext cx="607345" cy="605023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кругленная соединительная линия 37"/>
          <p:cNvCxnSpPr/>
          <p:nvPr/>
        </p:nvCxnSpPr>
        <p:spPr>
          <a:xfrm rot="10800000" flipV="1">
            <a:off x="2193217" y="2823290"/>
            <a:ext cx="1067511" cy="293108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кругленная соединительная линия 39"/>
          <p:cNvCxnSpPr/>
          <p:nvPr/>
        </p:nvCxnSpPr>
        <p:spPr>
          <a:xfrm rot="5400000">
            <a:off x="2859959" y="3221562"/>
            <a:ext cx="657578" cy="618749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кругленная соединительная линия 42"/>
          <p:cNvCxnSpPr/>
          <p:nvPr/>
        </p:nvCxnSpPr>
        <p:spPr>
          <a:xfrm rot="16200000" flipH="1">
            <a:off x="4476100" y="3295737"/>
            <a:ext cx="393733" cy="300711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кругленная соединительная линия 48"/>
          <p:cNvCxnSpPr/>
          <p:nvPr/>
        </p:nvCxnSpPr>
        <p:spPr>
          <a:xfrm>
            <a:off x="5924734" y="3052359"/>
            <a:ext cx="485591" cy="36655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кругленная соединительная линия 51"/>
          <p:cNvCxnSpPr/>
          <p:nvPr/>
        </p:nvCxnSpPr>
        <p:spPr>
          <a:xfrm rot="5400000" flipH="1" flipV="1">
            <a:off x="4478081" y="1763792"/>
            <a:ext cx="389770" cy="300711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58203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266-mashq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23850" y="963932"/>
            <a:ext cx="8362951" cy="615553"/>
          </a:xfrm>
        </p:spPr>
        <p:txBody>
          <a:bodyPr/>
          <a:lstStyle/>
          <a:p>
            <a:pPr marL="0" indent="0">
              <a:buNone/>
            </a:pPr>
            <a:r>
              <a:rPr lang="uz-Latn-UZ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uz-Latn-UZ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larni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otlarni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aniqlab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guruhlarga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hiring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" y="1805314"/>
            <a:ext cx="5991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</a:t>
            </a:r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hakning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tovlanib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gulbarglari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hammaning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ko‘nglidagi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gina-adovatga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barham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A.Ko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himov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334805"/>
              </p:ext>
            </p:extLst>
          </p:nvPr>
        </p:nvGraphicFramePr>
        <p:xfrm>
          <a:off x="428625" y="3454400"/>
          <a:ext cx="7439024" cy="139382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59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9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9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Sodda </a:t>
                      </a:r>
                      <a:endParaRPr lang="ru-RU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Qo‘shma</a:t>
                      </a:r>
                      <a:endParaRPr lang="ru-RU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Juft </a:t>
                      </a:r>
                      <a:endParaRPr lang="ru-RU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Takroriy </a:t>
                      </a:r>
                      <a:endParaRPr lang="ru-RU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65446" y="3933030"/>
            <a:ext cx="1059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3946"/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ko‘ngil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5251" y="3926085"/>
            <a:ext cx="1829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3946"/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boychechak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03029" y="4384475"/>
            <a:ext cx="1213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3946"/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gulbarg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71518" y="3913980"/>
            <a:ext cx="1795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3946"/>
            <a:r>
              <a:rPr lang="uz-Latn-U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ina-adovat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359" y="1495515"/>
            <a:ext cx="1544140" cy="151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6106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266-mashq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3876" y="943630"/>
            <a:ext cx="39245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Bahoroy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go‘zal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fasldan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hakdan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libosi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Yoqimlidir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havosi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M.Ibrohimova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824292"/>
              </p:ext>
            </p:extLst>
          </p:nvPr>
        </p:nvGraphicFramePr>
        <p:xfrm>
          <a:off x="636568" y="2882622"/>
          <a:ext cx="7439024" cy="206438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59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9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9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Sodda 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Qo‘shma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Juft 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Takroriy </a:t>
                      </a:r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96743" y="3256754"/>
            <a:ext cx="129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3946"/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bahoroy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420" y="3262505"/>
            <a:ext cx="1846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3946"/>
            <a:r>
              <a:rPr lang="uz-Latn-U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ul-chechak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06293" y="3718420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3946"/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fasl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28547" y="4129075"/>
            <a:ext cx="81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3946"/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libos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1714" y="4499644"/>
            <a:ext cx="85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3946"/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360" y="943630"/>
            <a:ext cx="3006232" cy="169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9784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514" y="1885950"/>
            <a:ext cx="2467345" cy="17335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080" y="169331"/>
            <a:ext cx="8315967" cy="613171"/>
          </a:xfrm>
        </p:spPr>
        <p:txBody>
          <a:bodyPr>
            <a:normAutofit fontScale="90000"/>
          </a:bodyPr>
          <a:lstStyle/>
          <a:p>
            <a:r>
              <a:rPr lang="uz-Latn-UZ" dirty="0" smtClean="0"/>
              <a:t>Mustaqil bajarish uchun topshiriqlar: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195" y="998059"/>
            <a:ext cx="84178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265-mashq.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Gaplarni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ulardagi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otlarni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ma’nolarini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z-Latn-UZ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269-mashq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otlarni</a:t>
            </a:r>
            <a:endParaRPr lang="uz-Latn-UZ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otlarga</a:t>
            </a:r>
            <a:endParaRPr lang="uz-Latn-UZ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guruhlab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929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TOPSHIRIQ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04800" y="992507"/>
            <a:ext cx="8239125" cy="923330"/>
          </a:xfrm>
        </p:spPr>
        <p:txBody>
          <a:bodyPr/>
          <a:lstStyle/>
          <a:p>
            <a:pPr algn="just"/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so‘roqqa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bo‘lishiga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jadvalga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joylashtiring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O‘zingiz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  <a:r>
              <a:rPr lang="en-US" sz="20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Salima</a:t>
            </a:r>
            <a:r>
              <a:rPr lang="en-US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Toshkent, </a:t>
            </a:r>
            <a:r>
              <a:rPr lang="uz-Latn-UZ" sz="20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humoli</a:t>
            </a:r>
            <a:r>
              <a:rPr lang="en-US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</a:t>
            </a:r>
            <a:r>
              <a:rPr lang="en-US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886681"/>
              </p:ext>
            </p:extLst>
          </p:nvPr>
        </p:nvGraphicFramePr>
        <p:xfrm>
          <a:off x="457200" y="2197100"/>
          <a:ext cx="6096000" cy="20726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Kim?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Nima?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Qayer?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8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91312" y="2685446"/>
            <a:ext cx="1284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946"/>
            <a:r>
              <a:rPr lang="uz-Latn-UZ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Salima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29912" y="2685446"/>
            <a:ext cx="1624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946"/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1087" y="2685446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946"/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chumoli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1087" y="3208666"/>
            <a:ext cx="110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946"/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7519" y="3731886"/>
            <a:ext cx="944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946"/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9275" y="3208666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946"/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9275" y="3731886"/>
            <a:ext cx="1383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946"/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tikuvchi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19943" y="3757892"/>
            <a:ext cx="1326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946"/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29912" y="3230892"/>
            <a:ext cx="1324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946"/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Buxoro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775" y="170232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40504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11785" y="1141097"/>
            <a:ext cx="6052741" cy="17235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nom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bildiruvchi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turkumi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joy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ma’nolarini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anglatadi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so‘roqlariga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1051244"/>
            <a:ext cx="1596390" cy="19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6" y="3165468"/>
            <a:ext cx="1104899" cy="11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38500"/>
            <a:ext cx="1779034" cy="88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3406"/>
            <a:ext cx="1743075" cy="105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819" y="4348459"/>
            <a:ext cx="1436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endParaRPr lang="ru-RU" sz="2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4558" y="4353390"/>
            <a:ext cx="117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Yo‘lbars</a:t>
            </a:r>
            <a:endParaRPr lang="ru-RU" sz="2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2710" y="4353390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Xiva</a:t>
            </a:r>
            <a:endParaRPr lang="ru-RU" sz="2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33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11785" y="1141097"/>
            <a:ext cx="6052741" cy="34470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“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Kim?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so‘rog‘i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shaxsni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bildiruv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so‘rog‘i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faoliyat-jarayonni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bildiruv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so‘rog‘i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joy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bildiruv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</a:t>
            </a:r>
            <a:r>
              <a:rPr lang="uz-Latn-UZ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-joy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otlari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rgbClr val="0070C0"/>
              </a:solidFill>
            </a:endParaRPr>
          </a:p>
        </p:txBody>
      </p:sp>
      <p:pic>
        <p:nvPicPr>
          <p:cNvPr id="7172" name="Picture 4" descr="Oqitishning interfaol metodlarni bilasizmi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2" r="17875"/>
          <a:stretch/>
        </p:blipFill>
        <p:spPr bwMode="auto">
          <a:xfrm flipH="1">
            <a:off x="7010400" y="1209896"/>
            <a:ext cx="1733550" cy="192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638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263-mashq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5275" y="1002032"/>
            <a:ext cx="8391526" cy="615553"/>
          </a:xfrm>
        </p:spPr>
        <p:txBody>
          <a:bodyPr/>
          <a:lstStyle/>
          <a:p>
            <a:pPr marL="0" indent="0">
              <a:buNone/>
            </a:pPr>
            <a:r>
              <a:rPr lang="uz-Latn-UZ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turkumiga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so‘roq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berib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ma’nolarini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5" y="2060228"/>
            <a:ext cx="65055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O‘lmasning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onasi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o‘tiradi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</a:t>
            </a:r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Qizlari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onasiga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qarashadigan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iltaka</a:t>
            </a:r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</a:t>
            </a:r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taxtaka</a:t>
            </a:r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hga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bostiradi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qaynatadi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quritadi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xullas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namozgarda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</a:t>
            </a:r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ertasiga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(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Nazarov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09265"/>
            <a:ext cx="2266950" cy="170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9150" y="1752570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Kim?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49" y="1762065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Kim?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2521" y="1771590"/>
            <a:ext cx="1420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z-Latn-U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 ?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5891" y="1762065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z-Latn-U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 ?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7818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uz-Latn-UZ" dirty="0" smtClean="0"/>
              <a:t>P</a:t>
            </a:r>
            <a:r>
              <a:rPr lang="en-US" dirty="0" smtClean="0"/>
              <a:t>SHIRIQ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075" y="971550"/>
            <a:ext cx="2047875" cy="457200"/>
          </a:xfrm>
          <a:prstGeom prst="rect">
            <a:avLst/>
          </a:prstGeom>
          <a:solidFill>
            <a:srgbClr val="CC00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9350" y="971550"/>
            <a:ext cx="2047875" cy="4572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7724" y="971550"/>
            <a:ext cx="2047875" cy="457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Juft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05625" y="971550"/>
            <a:ext cx="2047875" cy="457200"/>
          </a:xfrm>
          <a:prstGeom prst="rect">
            <a:avLst/>
          </a:prstGeom>
          <a:solidFill>
            <a:srgbClr val="DAA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Takroriy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876299" y="1428750"/>
            <a:ext cx="733425" cy="352426"/>
          </a:xfrm>
          <a:prstGeom prst="triangle">
            <a:avLst/>
          </a:prstGeom>
          <a:solidFill>
            <a:srgbClr val="CC00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800000">
            <a:off x="3076574" y="1428750"/>
            <a:ext cx="733425" cy="352426"/>
          </a:xfrm>
          <a:prstGeom prst="triangl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0800000">
            <a:off x="5314948" y="1428751"/>
            <a:ext cx="733425" cy="352426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7562849" y="1428751"/>
            <a:ext cx="733425" cy="352426"/>
          </a:xfrm>
          <a:prstGeom prst="triangle">
            <a:avLst/>
          </a:prstGeom>
          <a:solidFill>
            <a:srgbClr val="DAA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79909" y="1781177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o‘ziqorin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8611" y="2311828"/>
            <a:ext cx="182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achchiqtosh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66936" y="2836293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58171" y="1781177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ori-darmon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48309" y="2307107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osh-qari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8211" y="1762128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daraxt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2212" y="221330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9282" y="2658739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osmon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71368" y="1868623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on-pon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71368" y="2388028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hoy-poy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80936" y="3345867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belkurak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42613" y="3805064"/>
            <a:ext cx="118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belbog‘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5346" y="3067125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2449" y="3560929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5042" y="4132472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tesha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48309" y="2773493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ta-ona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48309" y="3359336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ka-uka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5438" y="3901639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arindosh-urug‘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28888" y="2849693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sh-posh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05030" y="3359336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o‘z-po‘z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82540" y="4310878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tustovuq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67299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27685" y="1135382"/>
            <a:ext cx="6187440" cy="31023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asosdan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uz-Latn-UZ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8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8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tosh, </a:t>
            </a:r>
            <a:r>
              <a:rPr lang="en-US" sz="28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</a:t>
            </a:r>
            <a:r>
              <a:rPr lang="en-US" sz="28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daraxt</a:t>
            </a:r>
            <a:r>
              <a:rPr lang="en-US" sz="28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800" dirty="0" smtClean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asosdan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sanaladi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qo‘lqo</a:t>
            </a:r>
            <a:r>
              <a:rPr lang="uz-Latn-UZ" sz="28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oltingugurt</a:t>
            </a:r>
            <a:r>
              <a:rPr lang="en-US" sz="28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beshiktervatar</a:t>
            </a:r>
            <a:r>
              <a:rPr lang="uz-Latn-UZ" sz="28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1" y="1095375"/>
            <a:ext cx="20383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20847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27659" y="1021082"/>
            <a:ext cx="6844666" cy="35332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Bir-biriga </a:t>
            </a:r>
            <a:r>
              <a:rPr lang="uz-Latn-UZ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 yoki qarama-qarshi ma’noli asoslardan tarkib 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 </a:t>
            </a:r>
            <a:r>
              <a:rPr lang="uz-Latn-UZ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otlarga </a:t>
            </a:r>
            <a:r>
              <a:rPr lang="uz-Latn-UZ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 otlar </a:t>
            </a:r>
            <a:r>
              <a:rPr lang="uz-Latn-UZ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deyiladi. Masalan: </a:t>
            </a:r>
            <a:r>
              <a:rPr lang="uz-Latn-UZ" sz="28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o‘g‘il-qiz, idish-tovoq, ota-ona.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Ikkinchi </a:t>
            </a:r>
            <a:r>
              <a:rPr lang="uz-Latn-UZ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 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 </a:t>
            </a:r>
            <a:r>
              <a:rPr lang="uz-Latn-UZ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qismining tovush o‘zgarishi asosidagi takroridan tarkib 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 </a:t>
            </a:r>
            <a:r>
              <a:rPr lang="uz-Latn-UZ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 </a:t>
            </a:r>
            <a:r>
              <a:rPr lang="uz-Latn-UZ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takroriy otlar </a:t>
            </a:r>
            <a:r>
              <a:rPr lang="uz-Latn-UZ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sanaladi. 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uz-Latn-UZ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z-Latn-UZ" sz="28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tuz-puz</a:t>
            </a:r>
            <a:r>
              <a:rPr lang="uz-Latn-UZ" sz="28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8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tovoq-povoq</a:t>
            </a:r>
            <a:r>
              <a:rPr lang="uz-Latn-UZ" sz="28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uy-puy.</a:t>
            </a:r>
          </a:p>
        </p:txBody>
      </p:sp>
      <p:pic>
        <p:nvPicPr>
          <p:cNvPr id="6150" name="Picture 6" descr="ОБЛАСТНАЯ ТЕХНИЧЕСКАЯ ОЛИМПИАДА СРЕДИ УЧАЩИХСЯ - 21 Февраля 2019 - ГАУДО  ОЦДТ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17187"/>
          <a:stretch/>
        </p:blipFill>
        <p:spPr bwMode="auto">
          <a:xfrm>
            <a:off x="7086600" y="1003300"/>
            <a:ext cx="1847850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04278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Sodda otlar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6250" y="1114425"/>
            <a:ext cx="8286750" cy="4572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Faqat bir asosdan tarkib topgan otlar sodda ot hisoblanadi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6250" y="1619249"/>
            <a:ext cx="4114799" cy="6191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TUB OT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86299" y="1619250"/>
            <a:ext cx="4076699" cy="6191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SODDA YASAMA OT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6250" y="2400300"/>
            <a:ext cx="4143375" cy="15335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Tub otlar tarkibida so‘z yasovchi qo‘shimcha bo‘lmaydigan otlar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86300" y="2390775"/>
            <a:ext cx="4143375" cy="15335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Yasama otlar tarkibida so‘z yasovchi qo‘shimcha ishtirok etadigan otlar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4344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6956</TotalTime>
  <Words>549</Words>
  <Application>Microsoft Office PowerPoint</Application>
  <PresentationFormat>Экран (16:9)</PresentationFormat>
  <Paragraphs>116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Open Sans</vt:lpstr>
      <vt:lpstr>Open Sans Light</vt:lpstr>
      <vt:lpstr>Wingdings</vt:lpstr>
      <vt:lpstr>1_Office Theme</vt:lpstr>
      <vt:lpstr>3_Office Theme</vt:lpstr>
      <vt:lpstr>4_Office Theme</vt:lpstr>
      <vt:lpstr>5_Office Theme</vt:lpstr>
      <vt:lpstr>6_Office Theme</vt:lpstr>
      <vt:lpstr>ONA TILI</vt:lpstr>
      <vt:lpstr>TOPSHIRIQ</vt:lpstr>
      <vt:lpstr>BILIB OLING!</vt:lpstr>
      <vt:lpstr>BILIB OLING!</vt:lpstr>
      <vt:lpstr>263-mashq </vt:lpstr>
      <vt:lpstr>TOPSHIRIQ</vt:lpstr>
      <vt:lpstr>BILIB OLING!</vt:lpstr>
      <vt:lpstr>BILIB OLING!</vt:lpstr>
      <vt:lpstr>Sodda otlar</vt:lpstr>
      <vt:lpstr>Презентация PowerPoint</vt:lpstr>
      <vt:lpstr>Презентация PowerPoint</vt:lpstr>
      <vt:lpstr>266-mashq</vt:lpstr>
      <vt:lpstr>266-mashq</vt:lpstr>
      <vt:lpstr>Mustaqil bajarish uchun topshiriqlar: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666</cp:revision>
  <cp:lastPrinted>2020-08-26T14:49:45Z</cp:lastPrinted>
  <dcterms:created xsi:type="dcterms:W3CDTF">2020-04-11T16:25:36Z</dcterms:created>
  <dcterms:modified xsi:type="dcterms:W3CDTF">2020-11-24T05:43:10Z</dcterms:modified>
</cp:coreProperties>
</file>