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</p:sldMasterIdLst>
  <p:notesMasterIdLst>
    <p:notesMasterId r:id="rId20"/>
  </p:notesMasterIdLst>
  <p:handoutMasterIdLst>
    <p:handoutMasterId r:id="rId21"/>
  </p:handoutMasterIdLst>
  <p:sldIdLst>
    <p:sldId id="409" r:id="rId6"/>
    <p:sldId id="476" r:id="rId7"/>
    <p:sldId id="464" r:id="rId8"/>
    <p:sldId id="477" r:id="rId9"/>
    <p:sldId id="478" r:id="rId10"/>
    <p:sldId id="479" r:id="rId11"/>
    <p:sldId id="480" r:id="rId12"/>
    <p:sldId id="481" r:id="rId13"/>
    <p:sldId id="484" r:id="rId14"/>
    <p:sldId id="485" r:id="rId15"/>
    <p:sldId id="487" r:id="rId16"/>
    <p:sldId id="482" r:id="rId17"/>
    <p:sldId id="483" r:id="rId18"/>
    <p:sldId id="432" r:id="rId19"/>
  </p:sldIdLst>
  <p:sldSz cx="9144000" cy="5143500" type="screen16x9"/>
  <p:notesSz cx="6735763" cy="9866313"/>
  <p:defaultTextStyle>
    <a:defPPr>
      <a:defRPr lang="en-US"/>
    </a:defPPr>
    <a:lvl1pPr marL="0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767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536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305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071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840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609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376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143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66FFFF"/>
    <a:srgbClr val="CCFFCC"/>
    <a:srgbClr val="000000"/>
    <a:srgbClr val="FFCCFF"/>
    <a:srgbClr val="CCFFFF"/>
    <a:srgbClr val="66FF33"/>
    <a:srgbClr val="DAA600"/>
    <a:srgbClr val="FFFF99"/>
    <a:srgbClr val="DBE7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7509" autoAdjust="0"/>
  </p:normalViewPr>
  <p:slideViewPr>
    <p:cSldViewPr snapToGrid="0">
      <p:cViewPr varScale="1">
        <p:scale>
          <a:sx n="87" d="100"/>
          <a:sy n="87" d="100"/>
        </p:scale>
        <p:origin x="632" y="5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25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048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071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097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121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143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168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190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1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1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11" indent="-185647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9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11/24/2020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11" indent="-185647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9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11/24/2020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58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999" indent="-18564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80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40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58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1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80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40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7" y="1597825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1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18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41" indent="-132621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257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677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16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18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39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257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677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8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8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8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8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8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8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8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8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91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58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05" indent="-172947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64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24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385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271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32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192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47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17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76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35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92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51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09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7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5"/>
            <a:ext cx="1620957" cy="163646"/>
          </a:xfrm>
          <a:prstGeom prst="rect">
            <a:avLst/>
          </a:prstGeom>
        </p:spPr>
        <p:txBody>
          <a:bodyPr vert="horz" wrap="square" lIns="65297" tIns="32647" rIns="65297" bIns="3264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9" y="4719817"/>
            <a:ext cx="104567" cy="246221"/>
          </a:xfrm>
          <a:prstGeom prst="rect">
            <a:avLst/>
          </a:prstGeom>
        </p:spPr>
        <p:txBody>
          <a:bodyPr vert="horz" wrap="none" lIns="65297" tIns="32647" rIns="65297" bIns="3264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902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18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72" indent="-123552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390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812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232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482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932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385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834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452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902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353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806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255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708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159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1611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394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6" indent="-172952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80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6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12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51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5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0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6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7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6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394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6" indent="-172952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80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6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12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51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5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0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6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7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6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3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2" rIns="0" bIns="0" rtlCol="0" anchor="ctr">
            <a:spAutoFit/>
          </a:bodyPr>
          <a:lstStyle/>
          <a:p>
            <a:pPr marL="14378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3" y="1706299"/>
            <a:ext cx="8033029" cy="1724129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 marL="20845" algn="ctr" defTabSz="652856">
              <a:spcBef>
                <a:spcPts val="125"/>
              </a:spcBef>
            </a:pPr>
            <a:r>
              <a:rPr lang="en-US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ru-RU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OT. OTLARNING TUZILISHIGA KO‘RA TURLARI. SODDA OT</a:t>
            </a:r>
            <a:endParaRPr lang="uz-Latn-UZ" sz="2900" i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5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4" y="394654"/>
            <a:ext cx="1172757" cy="464424"/>
          </a:xfrm>
          <a:prstGeom prst="rect">
            <a:avLst/>
          </a:prstGeom>
        </p:spPr>
        <p:txBody>
          <a:bodyPr vert="horz" wrap="square" lIns="0" tIns="17972" rIns="0" bIns="0" rtlCol="0">
            <a:spAutoFit/>
          </a:bodyPr>
          <a:lstStyle/>
          <a:p>
            <a:pPr defTabSz="652856">
              <a:spcBef>
                <a:spcPts val="141"/>
              </a:spcBef>
            </a:pPr>
            <a:r>
              <a:rPr lang="ru-RU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674" y="3575644"/>
            <a:ext cx="2324486" cy="1300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3375" y="1706300"/>
            <a:ext cx="451028" cy="129407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30289" y="3430428"/>
            <a:ext cx="451028" cy="129407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ая прямоугольная выноска 7"/>
          <p:cNvSpPr/>
          <p:nvPr/>
        </p:nvSpPr>
        <p:spPr>
          <a:xfrm>
            <a:off x="3457574" y="2143125"/>
            <a:ext cx="2339965" cy="1009650"/>
          </a:xfrm>
          <a:prstGeom prst="wedgeRoundRectCallout">
            <a:avLst>
              <a:gd name="adj1" fmla="val 36591"/>
              <a:gd name="adj2" fmla="val 71828"/>
              <a:gd name="adj3" fmla="val 16667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Sodda tub otlar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639568">
            <a:off x="1019175" y="1333500"/>
            <a:ext cx="1562100" cy="771525"/>
          </a:xfrm>
          <a:prstGeom prst="rect">
            <a:avLst/>
          </a:prstGeom>
          <a:solidFill>
            <a:srgbClr val="66FF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1353107">
            <a:off x="476250" y="2816383"/>
            <a:ext cx="1562100" cy="7715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 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1353107">
            <a:off x="2260333" y="3914775"/>
            <a:ext cx="1562100" cy="77152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 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1353107">
            <a:off x="6505576" y="3033147"/>
            <a:ext cx="1562100" cy="77152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041708">
            <a:off x="6921768" y="1488563"/>
            <a:ext cx="1562100" cy="771525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85320">
            <a:off x="4197290" y="970286"/>
            <a:ext cx="1707899" cy="7715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kitobcha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837682">
            <a:off x="4387310" y="3806774"/>
            <a:ext cx="1671794" cy="771525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toychoq 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Диагональная полоса 15"/>
          <p:cNvSpPr/>
          <p:nvPr/>
        </p:nvSpPr>
        <p:spPr>
          <a:xfrm rot="3326506">
            <a:off x="2061658" y="1221207"/>
            <a:ext cx="518804" cy="449706"/>
          </a:xfrm>
          <a:prstGeom prst="diagStrip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Диагональная полоса 16"/>
          <p:cNvSpPr/>
          <p:nvPr/>
        </p:nvSpPr>
        <p:spPr>
          <a:xfrm rot="2566956">
            <a:off x="1461547" y="2584380"/>
            <a:ext cx="453873" cy="477821"/>
          </a:xfrm>
          <a:prstGeom prst="diagStrip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Диагональная полоса 17"/>
          <p:cNvSpPr/>
          <p:nvPr/>
        </p:nvSpPr>
        <p:spPr>
          <a:xfrm rot="2566956">
            <a:off x="3297626" y="3695944"/>
            <a:ext cx="400992" cy="482186"/>
          </a:xfrm>
          <a:prstGeom prst="diagStrip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Диагональная полоса 18"/>
          <p:cNvSpPr/>
          <p:nvPr/>
        </p:nvSpPr>
        <p:spPr>
          <a:xfrm rot="2566956">
            <a:off x="7513209" y="2810615"/>
            <a:ext cx="441261" cy="469604"/>
          </a:xfrm>
          <a:prstGeom prst="diagStrip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Диагональная полоса 19"/>
          <p:cNvSpPr/>
          <p:nvPr/>
        </p:nvSpPr>
        <p:spPr>
          <a:xfrm rot="3995519">
            <a:off x="7994227" y="1417467"/>
            <a:ext cx="446923" cy="533999"/>
          </a:xfrm>
          <a:prstGeom prst="diagStripe">
            <a:avLst>
              <a:gd name="adj" fmla="val 48751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Диагональная полоса 20"/>
          <p:cNvSpPr/>
          <p:nvPr/>
        </p:nvSpPr>
        <p:spPr>
          <a:xfrm rot="3193082">
            <a:off x="5443311" y="846289"/>
            <a:ext cx="467573" cy="422763"/>
          </a:xfrm>
          <a:prstGeom prst="diagStrip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Диагональная полоса 21"/>
          <p:cNvSpPr/>
          <p:nvPr/>
        </p:nvSpPr>
        <p:spPr>
          <a:xfrm rot="3915237">
            <a:off x="5600971" y="3707243"/>
            <a:ext cx="393138" cy="519751"/>
          </a:xfrm>
          <a:prstGeom prst="diagStrip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олилиния 22"/>
          <p:cNvSpPr/>
          <p:nvPr/>
        </p:nvSpPr>
        <p:spPr>
          <a:xfrm>
            <a:off x="6019771" y="2152650"/>
            <a:ext cx="1162079" cy="419100"/>
          </a:xfrm>
          <a:custGeom>
            <a:avLst/>
            <a:gdLst>
              <a:gd name="connsiteX0" fmla="*/ 9554 w 1162079"/>
              <a:gd name="connsiteY0" fmla="*/ 419100 h 419100"/>
              <a:gd name="connsiteX1" fmla="*/ 9554 w 1162079"/>
              <a:gd name="connsiteY1" fmla="*/ 323850 h 419100"/>
              <a:gd name="connsiteX2" fmla="*/ 19079 w 1162079"/>
              <a:gd name="connsiteY2" fmla="*/ 295275 h 419100"/>
              <a:gd name="connsiteX3" fmla="*/ 47654 w 1162079"/>
              <a:gd name="connsiteY3" fmla="*/ 285750 h 419100"/>
              <a:gd name="connsiteX4" fmla="*/ 76229 w 1162079"/>
              <a:gd name="connsiteY4" fmla="*/ 295275 h 419100"/>
              <a:gd name="connsiteX5" fmla="*/ 104804 w 1162079"/>
              <a:gd name="connsiteY5" fmla="*/ 314325 h 419100"/>
              <a:gd name="connsiteX6" fmla="*/ 142904 w 1162079"/>
              <a:gd name="connsiteY6" fmla="*/ 323850 h 419100"/>
              <a:gd name="connsiteX7" fmla="*/ 171479 w 1162079"/>
              <a:gd name="connsiteY7" fmla="*/ 333375 h 419100"/>
              <a:gd name="connsiteX8" fmla="*/ 209579 w 1162079"/>
              <a:gd name="connsiteY8" fmla="*/ 342900 h 419100"/>
              <a:gd name="connsiteX9" fmla="*/ 266729 w 1162079"/>
              <a:gd name="connsiteY9" fmla="*/ 361950 h 419100"/>
              <a:gd name="connsiteX10" fmla="*/ 295304 w 1162079"/>
              <a:gd name="connsiteY10" fmla="*/ 371475 h 419100"/>
              <a:gd name="connsiteX11" fmla="*/ 371504 w 1162079"/>
              <a:gd name="connsiteY11" fmla="*/ 381000 h 419100"/>
              <a:gd name="connsiteX12" fmla="*/ 657254 w 1162079"/>
              <a:gd name="connsiteY12" fmla="*/ 371475 h 419100"/>
              <a:gd name="connsiteX13" fmla="*/ 723929 w 1162079"/>
              <a:gd name="connsiteY13" fmla="*/ 352425 h 419100"/>
              <a:gd name="connsiteX14" fmla="*/ 752504 w 1162079"/>
              <a:gd name="connsiteY14" fmla="*/ 333375 h 419100"/>
              <a:gd name="connsiteX15" fmla="*/ 781079 w 1162079"/>
              <a:gd name="connsiteY15" fmla="*/ 323850 h 419100"/>
              <a:gd name="connsiteX16" fmla="*/ 838229 w 1162079"/>
              <a:gd name="connsiteY16" fmla="*/ 285750 h 419100"/>
              <a:gd name="connsiteX17" fmla="*/ 866804 w 1162079"/>
              <a:gd name="connsiteY17" fmla="*/ 266700 h 419100"/>
              <a:gd name="connsiteX18" fmla="*/ 895379 w 1162079"/>
              <a:gd name="connsiteY18" fmla="*/ 257175 h 419100"/>
              <a:gd name="connsiteX19" fmla="*/ 981104 w 1162079"/>
              <a:gd name="connsiteY19" fmla="*/ 209550 h 419100"/>
              <a:gd name="connsiteX20" fmla="*/ 1038254 w 1162079"/>
              <a:gd name="connsiteY20" fmla="*/ 171450 h 419100"/>
              <a:gd name="connsiteX21" fmla="*/ 1057304 w 1162079"/>
              <a:gd name="connsiteY21" fmla="*/ 142875 h 419100"/>
              <a:gd name="connsiteX22" fmla="*/ 1114454 w 1162079"/>
              <a:gd name="connsiteY22" fmla="*/ 104775 h 419100"/>
              <a:gd name="connsiteX23" fmla="*/ 1133504 w 1162079"/>
              <a:gd name="connsiteY23" fmla="*/ 76200 h 419100"/>
              <a:gd name="connsiteX24" fmla="*/ 1162079 w 1162079"/>
              <a:gd name="connsiteY24" fmla="*/ 19050 h 419100"/>
              <a:gd name="connsiteX25" fmla="*/ 1133504 w 1162079"/>
              <a:gd name="connsiteY25" fmla="*/ 9525 h 419100"/>
              <a:gd name="connsiteX26" fmla="*/ 1095404 w 1162079"/>
              <a:gd name="connsiteY26" fmla="*/ 19050 h 419100"/>
              <a:gd name="connsiteX27" fmla="*/ 1152554 w 1162079"/>
              <a:gd name="connsiteY27" fmla="*/ 0 h 419100"/>
              <a:gd name="connsiteX28" fmla="*/ 1143029 w 1162079"/>
              <a:gd name="connsiteY28" fmla="*/ 180975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162079" h="419100">
                <a:moveTo>
                  <a:pt x="9554" y="419100"/>
                </a:moveTo>
                <a:cubicBezTo>
                  <a:pt x="-1735" y="362656"/>
                  <a:pt x="-4557" y="380294"/>
                  <a:pt x="9554" y="323850"/>
                </a:cubicBezTo>
                <a:cubicBezTo>
                  <a:pt x="11989" y="314110"/>
                  <a:pt x="11979" y="302375"/>
                  <a:pt x="19079" y="295275"/>
                </a:cubicBezTo>
                <a:cubicBezTo>
                  <a:pt x="26179" y="288175"/>
                  <a:pt x="38129" y="288925"/>
                  <a:pt x="47654" y="285750"/>
                </a:cubicBezTo>
                <a:cubicBezTo>
                  <a:pt x="57179" y="288925"/>
                  <a:pt x="67249" y="290785"/>
                  <a:pt x="76229" y="295275"/>
                </a:cubicBezTo>
                <a:cubicBezTo>
                  <a:pt x="86468" y="300395"/>
                  <a:pt x="94282" y="309816"/>
                  <a:pt x="104804" y="314325"/>
                </a:cubicBezTo>
                <a:cubicBezTo>
                  <a:pt x="116836" y="319482"/>
                  <a:pt x="130317" y="320254"/>
                  <a:pt x="142904" y="323850"/>
                </a:cubicBezTo>
                <a:cubicBezTo>
                  <a:pt x="152558" y="326608"/>
                  <a:pt x="161825" y="330617"/>
                  <a:pt x="171479" y="333375"/>
                </a:cubicBezTo>
                <a:cubicBezTo>
                  <a:pt x="184066" y="336971"/>
                  <a:pt x="197040" y="339138"/>
                  <a:pt x="209579" y="342900"/>
                </a:cubicBezTo>
                <a:cubicBezTo>
                  <a:pt x="228813" y="348670"/>
                  <a:pt x="247679" y="355600"/>
                  <a:pt x="266729" y="361950"/>
                </a:cubicBezTo>
                <a:cubicBezTo>
                  <a:pt x="276254" y="365125"/>
                  <a:pt x="285341" y="370230"/>
                  <a:pt x="295304" y="371475"/>
                </a:cubicBezTo>
                <a:lnTo>
                  <a:pt x="371504" y="381000"/>
                </a:lnTo>
                <a:cubicBezTo>
                  <a:pt x="466754" y="377825"/>
                  <a:pt x="562116" y="377071"/>
                  <a:pt x="657254" y="371475"/>
                </a:cubicBezTo>
                <a:cubicBezTo>
                  <a:pt x="664171" y="371068"/>
                  <a:pt x="714321" y="357229"/>
                  <a:pt x="723929" y="352425"/>
                </a:cubicBezTo>
                <a:cubicBezTo>
                  <a:pt x="734168" y="347305"/>
                  <a:pt x="742265" y="338495"/>
                  <a:pt x="752504" y="333375"/>
                </a:cubicBezTo>
                <a:cubicBezTo>
                  <a:pt x="761484" y="328885"/>
                  <a:pt x="772302" y="328726"/>
                  <a:pt x="781079" y="323850"/>
                </a:cubicBezTo>
                <a:cubicBezTo>
                  <a:pt x="801093" y="312731"/>
                  <a:pt x="819179" y="298450"/>
                  <a:pt x="838229" y="285750"/>
                </a:cubicBezTo>
                <a:cubicBezTo>
                  <a:pt x="847754" y="279400"/>
                  <a:pt x="855944" y="270320"/>
                  <a:pt x="866804" y="266700"/>
                </a:cubicBezTo>
                <a:lnTo>
                  <a:pt x="895379" y="257175"/>
                </a:lnTo>
                <a:cubicBezTo>
                  <a:pt x="985063" y="167491"/>
                  <a:pt x="841246" y="302789"/>
                  <a:pt x="981104" y="209550"/>
                </a:cubicBezTo>
                <a:lnTo>
                  <a:pt x="1038254" y="171450"/>
                </a:lnTo>
                <a:cubicBezTo>
                  <a:pt x="1044604" y="161925"/>
                  <a:pt x="1048689" y="150413"/>
                  <a:pt x="1057304" y="142875"/>
                </a:cubicBezTo>
                <a:cubicBezTo>
                  <a:pt x="1074534" y="127798"/>
                  <a:pt x="1114454" y="104775"/>
                  <a:pt x="1114454" y="104775"/>
                </a:cubicBezTo>
                <a:cubicBezTo>
                  <a:pt x="1120804" y="95250"/>
                  <a:pt x="1128384" y="86439"/>
                  <a:pt x="1133504" y="76200"/>
                </a:cubicBezTo>
                <a:cubicBezTo>
                  <a:pt x="1172939" y="-2670"/>
                  <a:pt x="1107484" y="100942"/>
                  <a:pt x="1162079" y="19050"/>
                </a:cubicBezTo>
                <a:cubicBezTo>
                  <a:pt x="1152554" y="15875"/>
                  <a:pt x="1143544" y="9525"/>
                  <a:pt x="1133504" y="9525"/>
                </a:cubicBezTo>
                <a:cubicBezTo>
                  <a:pt x="1120413" y="9525"/>
                  <a:pt x="1083695" y="24904"/>
                  <a:pt x="1095404" y="19050"/>
                </a:cubicBezTo>
                <a:cubicBezTo>
                  <a:pt x="1113365" y="10070"/>
                  <a:pt x="1152554" y="0"/>
                  <a:pt x="1152554" y="0"/>
                </a:cubicBezTo>
                <a:cubicBezTo>
                  <a:pt x="1142656" y="168264"/>
                  <a:pt x="1143029" y="107857"/>
                  <a:pt x="1143029" y="180975"/>
                </a:cubicBezTo>
              </a:path>
            </a:pathLst>
          </a:cu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5876925" y="2152650"/>
            <a:ext cx="1400230" cy="457200"/>
          </a:xfrm>
          <a:custGeom>
            <a:avLst/>
            <a:gdLst>
              <a:gd name="connsiteX0" fmla="*/ 0 w 1400230"/>
              <a:gd name="connsiteY0" fmla="*/ 457200 h 457200"/>
              <a:gd name="connsiteX1" fmla="*/ 47625 w 1400230"/>
              <a:gd name="connsiteY1" fmla="*/ 419100 h 457200"/>
              <a:gd name="connsiteX2" fmla="*/ 76200 w 1400230"/>
              <a:gd name="connsiteY2" fmla="*/ 409575 h 457200"/>
              <a:gd name="connsiteX3" fmla="*/ 133350 w 1400230"/>
              <a:gd name="connsiteY3" fmla="*/ 371475 h 457200"/>
              <a:gd name="connsiteX4" fmla="*/ 276225 w 1400230"/>
              <a:gd name="connsiteY4" fmla="*/ 323850 h 457200"/>
              <a:gd name="connsiteX5" fmla="*/ 304800 w 1400230"/>
              <a:gd name="connsiteY5" fmla="*/ 314325 h 457200"/>
              <a:gd name="connsiteX6" fmla="*/ 333375 w 1400230"/>
              <a:gd name="connsiteY6" fmla="*/ 304800 h 457200"/>
              <a:gd name="connsiteX7" fmla="*/ 371475 w 1400230"/>
              <a:gd name="connsiteY7" fmla="*/ 285750 h 457200"/>
              <a:gd name="connsiteX8" fmla="*/ 419100 w 1400230"/>
              <a:gd name="connsiteY8" fmla="*/ 276225 h 457200"/>
              <a:gd name="connsiteX9" fmla="*/ 447675 w 1400230"/>
              <a:gd name="connsiteY9" fmla="*/ 266700 h 457200"/>
              <a:gd name="connsiteX10" fmla="*/ 628650 w 1400230"/>
              <a:gd name="connsiteY10" fmla="*/ 285750 h 457200"/>
              <a:gd name="connsiteX11" fmla="*/ 657225 w 1400230"/>
              <a:gd name="connsiteY11" fmla="*/ 304800 h 457200"/>
              <a:gd name="connsiteX12" fmla="*/ 714375 w 1400230"/>
              <a:gd name="connsiteY12" fmla="*/ 323850 h 457200"/>
              <a:gd name="connsiteX13" fmla="*/ 723900 w 1400230"/>
              <a:gd name="connsiteY13" fmla="*/ 352425 h 457200"/>
              <a:gd name="connsiteX14" fmla="*/ 752475 w 1400230"/>
              <a:gd name="connsiteY14" fmla="*/ 361950 h 457200"/>
              <a:gd name="connsiteX15" fmla="*/ 781050 w 1400230"/>
              <a:gd name="connsiteY15" fmla="*/ 381000 h 457200"/>
              <a:gd name="connsiteX16" fmla="*/ 895350 w 1400230"/>
              <a:gd name="connsiteY16" fmla="*/ 409575 h 457200"/>
              <a:gd name="connsiteX17" fmla="*/ 1085850 w 1400230"/>
              <a:gd name="connsiteY17" fmla="*/ 400050 h 457200"/>
              <a:gd name="connsiteX18" fmla="*/ 1104900 w 1400230"/>
              <a:gd name="connsiteY18" fmla="*/ 342900 h 457200"/>
              <a:gd name="connsiteX19" fmla="*/ 1123950 w 1400230"/>
              <a:gd name="connsiteY19" fmla="*/ 314325 h 457200"/>
              <a:gd name="connsiteX20" fmla="*/ 1133475 w 1400230"/>
              <a:gd name="connsiteY20" fmla="*/ 228600 h 457200"/>
              <a:gd name="connsiteX21" fmla="*/ 1143000 w 1400230"/>
              <a:gd name="connsiteY21" fmla="*/ 190500 h 457200"/>
              <a:gd name="connsiteX22" fmla="*/ 1152525 w 1400230"/>
              <a:gd name="connsiteY22" fmla="*/ 142875 h 457200"/>
              <a:gd name="connsiteX23" fmla="*/ 1190625 w 1400230"/>
              <a:gd name="connsiteY23" fmla="*/ 85725 h 457200"/>
              <a:gd name="connsiteX24" fmla="*/ 1247775 w 1400230"/>
              <a:gd name="connsiteY24" fmla="*/ 66675 h 457200"/>
              <a:gd name="connsiteX25" fmla="*/ 1314450 w 1400230"/>
              <a:gd name="connsiteY25" fmla="*/ 47625 h 457200"/>
              <a:gd name="connsiteX26" fmla="*/ 1371600 w 1400230"/>
              <a:gd name="connsiteY26" fmla="*/ 28575 h 457200"/>
              <a:gd name="connsiteX27" fmla="*/ 1400175 w 1400230"/>
              <a:gd name="connsiteY27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400230" h="457200">
                <a:moveTo>
                  <a:pt x="0" y="457200"/>
                </a:moveTo>
                <a:cubicBezTo>
                  <a:pt x="15875" y="444500"/>
                  <a:pt x="30385" y="429875"/>
                  <a:pt x="47625" y="419100"/>
                </a:cubicBezTo>
                <a:cubicBezTo>
                  <a:pt x="56139" y="413779"/>
                  <a:pt x="67423" y="414451"/>
                  <a:pt x="76200" y="409575"/>
                </a:cubicBezTo>
                <a:cubicBezTo>
                  <a:pt x="96214" y="398456"/>
                  <a:pt x="111630" y="378715"/>
                  <a:pt x="133350" y="371475"/>
                </a:cubicBezTo>
                <a:lnTo>
                  <a:pt x="276225" y="323850"/>
                </a:lnTo>
                <a:lnTo>
                  <a:pt x="304800" y="314325"/>
                </a:lnTo>
                <a:cubicBezTo>
                  <a:pt x="314325" y="311150"/>
                  <a:pt x="324395" y="309290"/>
                  <a:pt x="333375" y="304800"/>
                </a:cubicBezTo>
                <a:cubicBezTo>
                  <a:pt x="346075" y="298450"/>
                  <a:pt x="358005" y="290240"/>
                  <a:pt x="371475" y="285750"/>
                </a:cubicBezTo>
                <a:cubicBezTo>
                  <a:pt x="386834" y="280630"/>
                  <a:pt x="403394" y="280152"/>
                  <a:pt x="419100" y="276225"/>
                </a:cubicBezTo>
                <a:cubicBezTo>
                  <a:pt x="428840" y="273790"/>
                  <a:pt x="438150" y="269875"/>
                  <a:pt x="447675" y="266700"/>
                </a:cubicBezTo>
                <a:cubicBezTo>
                  <a:pt x="461656" y="267574"/>
                  <a:pt x="581069" y="261959"/>
                  <a:pt x="628650" y="285750"/>
                </a:cubicBezTo>
                <a:cubicBezTo>
                  <a:pt x="638889" y="290870"/>
                  <a:pt x="646764" y="300151"/>
                  <a:pt x="657225" y="304800"/>
                </a:cubicBezTo>
                <a:cubicBezTo>
                  <a:pt x="675575" y="312955"/>
                  <a:pt x="714375" y="323850"/>
                  <a:pt x="714375" y="323850"/>
                </a:cubicBezTo>
                <a:cubicBezTo>
                  <a:pt x="717550" y="333375"/>
                  <a:pt x="716800" y="345325"/>
                  <a:pt x="723900" y="352425"/>
                </a:cubicBezTo>
                <a:cubicBezTo>
                  <a:pt x="731000" y="359525"/>
                  <a:pt x="743495" y="357460"/>
                  <a:pt x="752475" y="361950"/>
                </a:cubicBezTo>
                <a:cubicBezTo>
                  <a:pt x="762714" y="367070"/>
                  <a:pt x="770589" y="376351"/>
                  <a:pt x="781050" y="381000"/>
                </a:cubicBezTo>
                <a:cubicBezTo>
                  <a:pt x="826333" y="401126"/>
                  <a:pt x="847427" y="401588"/>
                  <a:pt x="895350" y="409575"/>
                </a:cubicBezTo>
                <a:cubicBezTo>
                  <a:pt x="958850" y="406400"/>
                  <a:pt x="1025264" y="419327"/>
                  <a:pt x="1085850" y="400050"/>
                </a:cubicBezTo>
                <a:cubicBezTo>
                  <a:pt x="1104985" y="393962"/>
                  <a:pt x="1093761" y="359608"/>
                  <a:pt x="1104900" y="342900"/>
                </a:cubicBezTo>
                <a:lnTo>
                  <a:pt x="1123950" y="314325"/>
                </a:lnTo>
                <a:cubicBezTo>
                  <a:pt x="1127125" y="285750"/>
                  <a:pt x="1129103" y="257017"/>
                  <a:pt x="1133475" y="228600"/>
                </a:cubicBezTo>
                <a:cubicBezTo>
                  <a:pt x="1135466" y="215661"/>
                  <a:pt x="1140160" y="203279"/>
                  <a:pt x="1143000" y="190500"/>
                </a:cubicBezTo>
                <a:cubicBezTo>
                  <a:pt x="1146512" y="174696"/>
                  <a:pt x="1148598" y="158581"/>
                  <a:pt x="1152525" y="142875"/>
                </a:cubicBezTo>
                <a:cubicBezTo>
                  <a:pt x="1158877" y="117468"/>
                  <a:pt x="1164923" y="100004"/>
                  <a:pt x="1190625" y="85725"/>
                </a:cubicBezTo>
                <a:cubicBezTo>
                  <a:pt x="1208178" y="75973"/>
                  <a:pt x="1228725" y="73025"/>
                  <a:pt x="1247775" y="66675"/>
                </a:cubicBezTo>
                <a:cubicBezTo>
                  <a:pt x="1343807" y="34664"/>
                  <a:pt x="1194849" y="83505"/>
                  <a:pt x="1314450" y="47625"/>
                </a:cubicBezTo>
                <a:cubicBezTo>
                  <a:pt x="1333684" y="41855"/>
                  <a:pt x="1354892" y="39714"/>
                  <a:pt x="1371600" y="28575"/>
                </a:cubicBezTo>
                <a:cubicBezTo>
                  <a:pt x="1402817" y="7764"/>
                  <a:pt x="1400175" y="20973"/>
                  <a:pt x="1400175" y="0"/>
                </a:cubicBezTo>
              </a:path>
            </a:pathLst>
          </a:cu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Скругленная соединительная линия 25"/>
          <p:cNvCxnSpPr/>
          <p:nvPr/>
        </p:nvCxnSpPr>
        <p:spPr>
          <a:xfrm flipV="1">
            <a:off x="5986382" y="2143125"/>
            <a:ext cx="1057275" cy="375023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кругленная соединительная линия 34"/>
          <p:cNvCxnSpPr/>
          <p:nvPr/>
        </p:nvCxnSpPr>
        <p:spPr>
          <a:xfrm rot="10800000">
            <a:off x="2653382" y="1813738"/>
            <a:ext cx="607345" cy="605023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Скругленная соединительная линия 37"/>
          <p:cNvCxnSpPr/>
          <p:nvPr/>
        </p:nvCxnSpPr>
        <p:spPr>
          <a:xfrm rot="10800000" flipV="1">
            <a:off x="2193217" y="2823290"/>
            <a:ext cx="1067511" cy="293108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кругленная соединительная линия 39"/>
          <p:cNvCxnSpPr/>
          <p:nvPr/>
        </p:nvCxnSpPr>
        <p:spPr>
          <a:xfrm rot="5400000">
            <a:off x="2859959" y="3221562"/>
            <a:ext cx="657578" cy="618749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кругленная соединительная линия 42"/>
          <p:cNvCxnSpPr/>
          <p:nvPr/>
        </p:nvCxnSpPr>
        <p:spPr>
          <a:xfrm rot="16200000" flipH="1">
            <a:off x="4476100" y="3295737"/>
            <a:ext cx="393733" cy="300711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Скругленная соединительная линия 48"/>
          <p:cNvCxnSpPr/>
          <p:nvPr/>
        </p:nvCxnSpPr>
        <p:spPr>
          <a:xfrm>
            <a:off x="5924734" y="3052359"/>
            <a:ext cx="485591" cy="366550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Скругленная соединительная линия 51"/>
          <p:cNvCxnSpPr/>
          <p:nvPr/>
        </p:nvCxnSpPr>
        <p:spPr>
          <a:xfrm rot="5400000" flipH="1" flipV="1">
            <a:off x="4478081" y="1763792"/>
            <a:ext cx="389770" cy="300711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427716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ая прямоугольная выноска 7"/>
          <p:cNvSpPr/>
          <p:nvPr/>
        </p:nvSpPr>
        <p:spPr>
          <a:xfrm>
            <a:off x="3260728" y="2109033"/>
            <a:ext cx="2664006" cy="1043742"/>
          </a:xfrm>
          <a:prstGeom prst="wedgeRoundRectCallout">
            <a:avLst>
              <a:gd name="adj1" fmla="val 36591"/>
              <a:gd name="adj2" fmla="val 71828"/>
              <a:gd name="adj3" fmla="val 16667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Sodda yasama otlar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639568">
            <a:off x="872052" y="1319775"/>
            <a:ext cx="1710503" cy="771525"/>
          </a:xfrm>
          <a:prstGeom prst="rect">
            <a:avLst/>
          </a:prstGeom>
          <a:solidFill>
            <a:srgbClr val="66FF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bog‘bon</a:t>
            </a:r>
            <a:endParaRPr lang="ru-RU" sz="2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1353107">
            <a:off x="476250" y="2816383"/>
            <a:ext cx="1562100" cy="7715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uz-Latn-UZ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1353107">
            <a:off x="2260333" y="3914775"/>
            <a:ext cx="1562100" cy="77152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toshloq</a:t>
            </a:r>
            <a:r>
              <a:rPr lang="uz-Latn-UZ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1353107">
            <a:off x="6404314" y="3026725"/>
            <a:ext cx="1943163" cy="77152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qalamdon</a:t>
            </a:r>
            <a:endParaRPr lang="ru-RU" sz="2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041708">
            <a:off x="6634998" y="1444779"/>
            <a:ext cx="1855555" cy="771525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tilshunos</a:t>
            </a:r>
            <a:endParaRPr lang="ru-RU" sz="2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85320">
            <a:off x="4197290" y="970286"/>
            <a:ext cx="1707899" cy="7715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kitobxon</a:t>
            </a:r>
            <a:endParaRPr lang="ru-RU" sz="2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837682">
            <a:off x="4387310" y="3806774"/>
            <a:ext cx="1671794" cy="77152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oshpaz</a:t>
            </a:r>
            <a:r>
              <a:rPr lang="uz-Latn-UZ" sz="2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Диагональная полоса 15"/>
          <p:cNvSpPr/>
          <p:nvPr/>
        </p:nvSpPr>
        <p:spPr>
          <a:xfrm rot="3326506">
            <a:off x="2061658" y="1221207"/>
            <a:ext cx="518804" cy="449706"/>
          </a:xfrm>
          <a:prstGeom prst="diagStrip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Диагональная полоса 16"/>
          <p:cNvSpPr/>
          <p:nvPr/>
        </p:nvSpPr>
        <p:spPr>
          <a:xfrm rot="2566956">
            <a:off x="1461547" y="2584380"/>
            <a:ext cx="453873" cy="477821"/>
          </a:xfrm>
          <a:prstGeom prst="diagStrip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Диагональная полоса 17"/>
          <p:cNvSpPr/>
          <p:nvPr/>
        </p:nvSpPr>
        <p:spPr>
          <a:xfrm rot="2566956">
            <a:off x="3297626" y="3695944"/>
            <a:ext cx="400992" cy="482186"/>
          </a:xfrm>
          <a:prstGeom prst="diagStrip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Диагональная полоса 18"/>
          <p:cNvSpPr/>
          <p:nvPr/>
        </p:nvSpPr>
        <p:spPr>
          <a:xfrm rot="2566956">
            <a:off x="7799225" y="2770877"/>
            <a:ext cx="441261" cy="469604"/>
          </a:xfrm>
          <a:prstGeom prst="diagStrip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Диагональная полоса 19"/>
          <p:cNvSpPr/>
          <p:nvPr/>
        </p:nvSpPr>
        <p:spPr>
          <a:xfrm rot="3995519">
            <a:off x="7994227" y="1417467"/>
            <a:ext cx="446923" cy="533999"/>
          </a:xfrm>
          <a:prstGeom prst="diagStripe">
            <a:avLst>
              <a:gd name="adj" fmla="val 48751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Диагональная полоса 20"/>
          <p:cNvSpPr/>
          <p:nvPr/>
        </p:nvSpPr>
        <p:spPr>
          <a:xfrm rot="3193082">
            <a:off x="5443311" y="846289"/>
            <a:ext cx="467573" cy="422763"/>
          </a:xfrm>
          <a:prstGeom prst="diagStrip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Диагональная полоса 21"/>
          <p:cNvSpPr/>
          <p:nvPr/>
        </p:nvSpPr>
        <p:spPr>
          <a:xfrm rot="3915237">
            <a:off x="5600971" y="3707243"/>
            <a:ext cx="393138" cy="519751"/>
          </a:xfrm>
          <a:prstGeom prst="diagStrip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олилиния 22"/>
          <p:cNvSpPr/>
          <p:nvPr/>
        </p:nvSpPr>
        <p:spPr>
          <a:xfrm>
            <a:off x="6019771" y="2152650"/>
            <a:ext cx="1162079" cy="419100"/>
          </a:xfrm>
          <a:custGeom>
            <a:avLst/>
            <a:gdLst>
              <a:gd name="connsiteX0" fmla="*/ 9554 w 1162079"/>
              <a:gd name="connsiteY0" fmla="*/ 419100 h 419100"/>
              <a:gd name="connsiteX1" fmla="*/ 9554 w 1162079"/>
              <a:gd name="connsiteY1" fmla="*/ 323850 h 419100"/>
              <a:gd name="connsiteX2" fmla="*/ 19079 w 1162079"/>
              <a:gd name="connsiteY2" fmla="*/ 295275 h 419100"/>
              <a:gd name="connsiteX3" fmla="*/ 47654 w 1162079"/>
              <a:gd name="connsiteY3" fmla="*/ 285750 h 419100"/>
              <a:gd name="connsiteX4" fmla="*/ 76229 w 1162079"/>
              <a:gd name="connsiteY4" fmla="*/ 295275 h 419100"/>
              <a:gd name="connsiteX5" fmla="*/ 104804 w 1162079"/>
              <a:gd name="connsiteY5" fmla="*/ 314325 h 419100"/>
              <a:gd name="connsiteX6" fmla="*/ 142904 w 1162079"/>
              <a:gd name="connsiteY6" fmla="*/ 323850 h 419100"/>
              <a:gd name="connsiteX7" fmla="*/ 171479 w 1162079"/>
              <a:gd name="connsiteY7" fmla="*/ 333375 h 419100"/>
              <a:gd name="connsiteX8" fmla="*/ 209579 w 1162079"/>
              <a:gd name="connsiteY8" fmla="*/ 342900 h 419100"/>
              <a:gd name="connsiteX9" fmla="*/ 266729 w 1162079"/>
              <a:gd name="connsiteY9" fmla="*/ 361950 h 419100"/>
              <a:gd name="connsiteX10" fmla="*/ 295304 w 1162079"/>
              <a:gd name="connsiteY10" fmla="*/ 371475 h 419100"/>
              <a:gd name="connsiteX11" fmla="*/ 371504 w 1162079"/>
              <a:gd name="connsiteY11" fmla="*/ 381000 h 419100"/>
              <a:gd name="connsiteX12" fmla="*/ 657254 w 1162079"/>
              <a:gd name="connsiteY12" fmla="*/ 371475 h 419100"/>
              <a:gd name="connsiteX13" fmla="*/ 723929 w 1162079"/>
              <a:gd name="connsiteY13" fmla="*/ 352425 h 419100"/>
              <a:gd name="connsiteX14" fmla="*/ 752504 w 1162079"/>
              <a:gd name="connsiteY14" fmla="*/ 333375 h 419100"/>
              <a:gd name="connsiteX15" fmla="*/ 781079 w 1162079"/>
              <a:gd name="connsiteY15" fmla="*/ 323850 h 419100"/>
              <a:gd name="connsiteX16" fmla="*/ 838229 w 1162079"/>
              <a:gd name="connsiteY16" fmla="*/ 285750 h 419100"/>
              <a:gd name="connsiteX17" fmla="*/ 866804 w 1162079"/>
              <a:gd name="connsiteY17" fmla="*/ 266700 h 419100"/>
              <a:gd name="connsiteX18" fmla="*/ 895379 w 1162079"/>
              <a:gd name="connsiteY18" fmla="*/ 257175 h 419100"/>
              <a:gd name="connsiteX19" fmla="*/ 981104 w 1162079"/>
              <a:gd name="connsiteY19" fmla="*/ 209550 h 419100"/>
              <a:gd name="connsiteX20" fmla="*/ 1038254 w 1162079"/>
              <a:gd name="connsiteY20" fmla="*/ 171450 h 419100"/>
              <a:gd name="connsiteX21" fmla="*/ 1057304 w 1162079"/>
              <a:gd name="connsiteY21" fmla="*/ 142875 h 419100"/>
              <a:gd name="connsiteX22" fmla="*/ 1114454 w 1162079"/>
              <a:gd name="connsiteY22" fmla="*/ 104775 h 419100"/>
              <a:gd name="connsiteX23" fmla="*/ 1133504 w 1162079"/>
              <a:gd name="connsiteY23" fmla="*/ 76200 h 419100"/>
              <a:gd name="connsiteX24" fmla="*/ 1162079 w 1162079"/>
              <a:gd name="connsiteY24" fmla="*/ 19050 h 419100"/>
              <a:gd name="connsiteX25" fmla="*/ 1133504 w 1162079"/>
              <a:gd name="connsiteY25" fmla="*/ 9525 h 419100"/>
              <a:gd name="connsiteX26" fmla="*/ 1095404 w 1162079"/>
              <a:gd name="connsiteY26" fmla="*/ 19050 h 419100"/>
              <a:gd name="connsiteX27" fmla="*/ 1152554 w 1162079"/>
              <a:gd name="connsiteY27" fmla="*/ 0 h 419100"/>
              <a:gd name="connsiteX28" fmla="*/ 1143029 w 1162079"/>
              <a:gd name="connsiteY28" fmla="*/ 180975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162079" h="419100">
                <a:moveTo>
                  <a:pt x="9554" y="419100"/>
                </a:moveTo>
                <a:cubicBezTo>
                  <a:pt x="-1735" y="362656"/>
                  <a:pt x="-4557" y="380294"/>
                  <a:pt x="9554" y="323850"/>
                </a:cubicBezTo>
                <a:cubicBezTo>
                  <a:pt x="11989" y="314110"/>
                  <a:pt x="11979" y="302375"/>
                  <a:pt x="19079" y="295275"/>
                </a:cubicBezTo>
                <a:cubicBezTo>
                  <a:pt x="26179" y="288175"/>
                  <a:pt x="38129" y="288925"/>
                  <a:pt x="47654" y="285750"/>
                </a:cubicBezTo>
                <a:cubicBezTo>
                  <a:pt x="57179" y="288925"/>
                  <a:pt x="67249" y="290785"/>
                  <a:pt x="76229" y="295275"/>
                </a:cubicBezTo>
                <a:cubicBezTo>
                  <a:pt x="86468" y="300395"/>
                  <a:pt x="94282" y="309816"/>
                  <a:pt x="104804" y="314325"/>
                </a:cubicBezTo>
                <a:cubicBezTo>
                  <a:pt x="116836" y="319482"/>
                  <a:pt x="130317" y="320254"/>
                  <a:pt x="142904" y="323850"/>
                </a:cubicBezTo>
                <a:cubicBezTo>
                  <a:pt x="152558" y="326608"/>
                  <a:pt x="161825" y="330617"/>
                  <a:pt x="171479" y="333375"/>
                </a:cubicBezTo>
                <a:cubicBezTo>
                  <a:pt x="184066" y="336971"/>
                  <a:pt x="197040" y="339138"/>
                  <a:pt x="209579" y="342900"/>
                </a:cubicBezTo>
                <a:cubicBezTo>
                  <a:pt x="228813" y="348670"/>
                  <a:pt x="247679" y="355600"/>
                  <a:pt x="266729" y="361950"/>
                </a:cubicBezTo>
                <a:cubicBezTo>
                  <a:pt x="276254" y="365125"/>
                  <a:pt x="285341" y="370230"/>
                  <a:pt x="295304" y="371475"/>
                </a:cubicBezTo>
                <a:lnTo>
                  <a:pt x="371504" y="381000"/>
                </a:lnTo>
                <a:cubicBezTo>
                  <a:pt x="466754" y="377825"/>
                  <a:pt x="562116" y="377071"/>
                  <a:pt x="657254" y="371475"/>
                </a:cubicBezTo>
                <a:cubicBezTo>
                  <a:pt x="664171" y="371068"/>
                  <a:pt x="714321" y="357229"/>
                  <a:pt x="723929" y="352425"/>
                </a:cubicBezTo>
                <a:cubicBezTo>
                  <a:pt x="734168" y="347305"/>
                  <a:pt x="742265" y="338495"/>
                  <a:pt x="752504" y="333375"/>
                </a:cubicBezTo>
                <a:cubicBezTo>
                  <a:pt x="761484" y="328885"/>
                  <a:pt x="772302" y="328726"/>
                  <a:pt x="781079" y="323850"/>
                </a:cubicBezTo>
                <a:cubicBezTo>
                  <a:pt x="801093" y="312731"/>
                  <a:pt x="819179" y="298450"/>
                  <a:pt x="838229" y="285750"/>
                </a:cubicBezTo>
                <a:cubicBezTo>
                  <a:pt x="847754" y="279400"/>
                  <a:pt x="855944" y="270320"/>
                  <a:pt x="866804" y="266700"/>
                </a:cubicBezTo>
                <a:lnTo>
                  <a:pt x="895379" y="257175"/>
                </a:lnTo>
                <a:cubicBezTo>
                  <a:pt x="985063" y="167491"/>
                  <a:pt x="841246" y="302789"/>
                  <a:pt x="981104" y="209550"/>
                </a:cubicBezTo>
                <a:lnTo>
                  <a:pt x="1038254" y="171450"/>
                </a:lnTo>
                <a:cubicBezTo>
                  <a:pt x="1044604" y="161925"/>
                  <a:pt x="1048689" y="150413"/>
                  <a:pt x="1057304" y="142875"/>
                </a:cubicBezTo>
                <a:cubicBezTo>
                  <a:pt x="1074534" y="127798"/>
                  <a:pt x="1114454" y="104775"/>
                  <a:pt x="1114454" y="104775"/>
                </a:cubicBezTo>
                <a:cubicBezTo>
                  <a:pt x="1120804" y="95250"/>
                  <a:pt x="1128384" y="86439"/>
                  <a:pt x="1133504" y="76200"/>
                </a:cubicBezTo>
                <a:cubicBezTo>
                  <a:pt x="1172939" y="-2670"/>
                  <a:pt x="1107484" y="100942"/>
                  <a:pt x="1162079" y="19050"/>
                </a:cubicBezTo>
                <a:cubicBezTo>
                  <a:pt x="1152554" y="15875"/>
                  <a:pt x="1143544" y="9525"/>
                  <a:pt x="1133504" y="9525"/>
                </a:cubicBezTo>
                <a:cubicBezTo>
                  <a:pt x="1120413" y="9525"/>
                  <a:pt x="1083695" y="24904"/>
                  <a:pt x="1095404" y="19050"/>
                </a:cubicBezTo>
                <a:cubicBezTo>
                  <a:pt x="1113365" y="10070"/>
                  <a:pt x="1152554" y="0"/>
                  <a:pt x="1152554" y="0"/>
                </a:cubicBezTo>
                <a:cubicBezTo>
                  <a:pt x="1142656" y="168264"/>
                  <a:pt x="1143029" y="107857"/>
                  <a:pt x="1143029" y="180975"/>
                </a:cubicBezTo>
              </a:path>
            </a:pathLst>
          </a:cu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5876925" y="2152650"/>
            <a:ext cx="1400230" cy="457200"/>
          </a:xfrm>
          <a:custGeom>
            <a:avLst/>
            <a:gdLst>
              <a:gd name="connsiteX0" fmla="*/ 0 w 1400230"/>
              <a:gd name="connsiteY0" fmla="*/ 457200 h 457200"/>
              <a:gd name="connsiteX1" fmla="*/ 47625 w 1400230"/>
              <a:gd name="connsiteY1" fmla="*/ 419100 h 457200"/>
              <a:gd name="connsiteX2" fmla="*/ 76200 w 1400230"/>
              <a:gd name="connsiteY2" fmla="*/ 409575 h 457200"/>
              <a:gd name="connsiteX3" fmla="*/ 133350 w 1400230"/>
              <a:gd name="connsiteY3" fmla="*/ 371475 h 457200"/>
              <a:gd name="connsiteX4" fmla="*/ 276225 w 1400230"/>
              <a:gd name="connsiteY4" fmla="*/ 323850 h 457200"/>
              <a:gd name="connsiteX5" fmla="*/ 304800 w 1400230"/>
              <a:gd name="connsiteY5" fmla="*/ 314325 h 457200"/>
              <a:gd name="connsiteX6" fmla="*/ 333375 w 1400230"/>
              <a:gd name="connsiteY6" fmla="*/ 304800 h 457200"/>
              <a:gd name="connsiteX7" fmla="*/ 371475 w 1400230"/>
              <a:gd name="connsiteY7" fmla="*/ 285750 h 457200"/>
              <a:gd name="connsiteX8" fmla="*/ 419100 w 1400230"/>
              <a:gd name="connsiteY8" fmla="*/ 276225 h 457200"/>
              <a:gd name="connsiteX9" fmla="*/ 447675 w 1400230"/>
              <a:gd name="connsiteY9" fmla="*/ 266700 h 457200"/>
              <a:gd name="connsiteX10" fmla="*/ 628650 w 1400230"/>
              <a:gd name="connsiteY10" fmla="*/ 285750 h 457200"/>
              <a:gd name="connsiteX11" fmla="*/ 657225 w 1400230"/>
              <a:gd name="connsiteY11" fmla="*/ 304800 h 457200"/>
              <a:gd name="connsiteX12" fmla="*/ 714375 w 1400230"/>
              <a:gd name="connsiteY12" fmla="*/ 323850 h 457200"/>
              <a:gd name="connsiteX13" fmla="*/ 723900 w 1400230"/>
              <a:gd name="connsiteY13" fmla="*/ 352425 h 457200"/>
              <a:gd name="connsiteX14" fmla="*/ 752475 w 1400230"/>
              <a:gd name="connsiteY14" fmla="*/ 361950 h 457200"/>
              <a:gd name="connsiteX15" fmla="*/ 781050 w 1400230"/>
              <a:gd name="connsiteY15" fmla="*/ 381000 h 457200"/>
              <a:gd name="connsiteX16" fmla="*/ 895350 w 1400230"/>
              <a:gd name="connsiteY16" fmla="*/ 409575 h 457200"/>
              <a:gd name="connsiteX17" fmla="*/ 1085850 w 1400230"/>
              <a:gd name="connsiteY17" fmla="*/ 400050 h 457200"/>
              <a:gd name="connsiteX18" fmla="*/ 1104900 w 1400230"/>
              <a:gd name="connsiteY18" fmla="*/ 342900 h 457200"/>
              <a:gd name="connsiteX19" fmla="*/ 1123950 w 1400230"/>
              <a:gd name="connsiteY19" fmla="*/ 314325 h 457200"/>
              <a:gd name="connsiteX20" fmla="*/ 1133475 w 1400230"/>
              <a:gd name="connsiteY20" fmla="*/ 228600 h 457200"/>
              <a:gd name="connsiteX21" fmla="*/ 1143000 w 1400230"/>
              <a:gd name="connsiteY21" fmla="*/ 190500 h 457200"/>
              <a:gd name="connsiteX22" fmla="*/ 1152525 w 1400230"/>
              <a:gd name="connsiteY22" fmla="*/ 142875 h 457200"/>
              <a:gd name="connsiteX23" fmla="*/ 1190625 w 1400230"/>
              <a:gd name="connsiteY23" fmla="*/ 85725 h 457200"/>
              <a:gd name="connsiteX24" fmla="*/ 1247775 w 1400230"/>
              <a:gd name="connsiteY24" fmla="*/ 66675 h 457200"/>
              <a:gd name="connsiteX25" fmla="*/ 1314450 w 1400230"/>
              <a:gd name="connsiteY25" fmla="*/ 47625 h 457200"/>
              <a:gd name="connsiteX26" fmla="*/ 1371600 w 1400230"/>
              <a:gd name="connsiteY26" fmla="*/ 28575 h 457200"/>
              <a:gd name="connsiteX27" fmla="*/ 1400175 w 1400230"/>
              <a:gd name="connsiteY27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400230" h="457200">
                <a:moveTo>
                  <a:pt x="0" y="457200"/>
                </a:moveTo>
                <a:cubicBezTo>
                  <a:pt x="15875" y="444500"/>
                  <a:pt x="30385" y="429875"/>
                  <a:pt x="47625" y="419100"/>
                </a:cubicBezTo>
                <a:cubicBezTo>
                  <a:pt x="56139" y="413779"/>
                  <a:pt x="67423" y="414451"/>
                  <a:pt x="76200" y="409575"/>
                </a:cubicBezTo>
                <a:cubicBezTo>
                  <a:pt x="96214" y="398456"/>
                  <a:pt x="111630" y="378715"/>
                  <a:pt x="133350" y="371475"/>
                </a:cubicBezTo>
                <a:lnTo>
                  <a:pt x="276225" y="323850"/>
                </a:lnTo>
                <a:lnTo>
                  <a:pt x="304800" y="314325"/>
                </a:lnTo>
                <a:cubicBezTo>
                  <a:pt x="314325" y="311150"/>
                  <a:pt x="324395" y="309290"/>
                  <a:pt x="333375" y="304800"/>
                </a:cubicBezTo>
                <a:cubicBezTo>
                  <a:pt x="346075" y="298450"/>
                  <a:pt x="358005" y="290240"/>
                  <a:pt x="371475" y="285750"/>
                </a:cubicBezTo>
                <a:cubicBezTo>
                  <a:pt x="386834" y="280630"/>
                  <a:pt x="403394" y="280152"/>
                  <a:pt x="419100" y="276225"/>
                </a:cubicBezTo>
                <a:cubicBezTo>
                  <a:pt x="428840" y="273790"/>
                  <a:pt x="438150" y="269875"/>
                  <a:pt x="447675" y="266700"/>
                </a:cubicBezTo>
                <a:cubicBezTo>
                  <a:pt x="461656" y="267574"/>
                  <a:pt x="581069" y="261959"/>
                  <a:pt x="628650" y="285750"/>
                </a:cubicBezTo>
                <a:cubicBezTo>
                  <a:pt x="638889" y="290870"/>
                  <a:pt x="646764" y="300151"/>
                  <a:pt x="657225" y="304800"/>
                </a:cubicBezTo>
                <a:cubicBezTo>
                  <a:pt x="675575" y="312955"/>
                  <a:pt x="714375" y="323850"/>
                  <a:pt x="714375" y="323850"/>
                </a:cubicBezTo>
                <a:cubicBezTo>
                  <a:pt x="717550" y="333375"/>
                  <a:pt x="716800" y="345325"/>
                  <a:pt x="723900" y="352425"/>
                </a:cubicBezTo>
                <a:cubicBezTo>
                  <a:pt x="731000" y="359525"/>
                  <a:pt x="743495" y="357460"/>
                  <a:pt x="752475" y="361950"/>
                </a:cubicBezTo>
                <a:cubicBezTo>
                  <a:pt x="762714" y="367070"/>
                  <a:pt x="770589" y="376351"/>
                  <a:pt x="781050" y="381000"/>
                </a:cubicBezTo>
                <a:cubicBezTo>
                  <a:pt x="826333" y="401126"/>
                  <a:pt x="847427" y="401588"/>
                  <a:pt x="895350" y="409575"/>
                </a:cubicBezTo>
                <a:cubicBezTo>
                  <a:pt x="958850" y="406400"/>
                  <a:pt x="1025264" y="419327"/>
                  <a:pt x="1085850" y="400050"/>
                </a:cubicBezTo>
                <a:cubicBezTo>
                  <a:pt x="1104985" y="393962"/>
                  <a:pt x="1093761" y="359608"/>
                  <a:pt x="1104900" y="342900"/>
                </a:cubicBezTo>
                <a:lnTo>
                  <a:pt x="1123950" y="314325"/>
                </a:lnTo>
                <a:cubicBezTo>
                  <a:pt x="1127125" y="285750"/>
                  <a:pt x="1129103" y="257017"/>
                  <a:pt x="1133475" y="228600"/>
                </a:cubicBezTo>
                <a:cubicBezTo>
                  <a:pt x="1135466" y="215661"/>
                  <a:pt x="1140160" y="203279"/>
                  <a:pt x="1143000" y="190500"/>
                </a:cubicBezTo>
                <a:cubicBezTo>
                  <a:pt x="1146512" y="174696"/>
                  <a:pt x="1148598" y="158581"/>
                  <a:pt x="1152525" y="142875"/>
                </a:cubicBezTo>
                <a:cubicBezTo>
                  <a:pt x="1158877" y="117468"/>
                  <a:pt x="1164923" y="100004"/>
                  <a:pt x="1190625" y="85725"/>
                </a:cubicBezTo>
                <a:cubicBezTo>
                  <a:pt x="1208178" y="75973"/>
                  <a:pt x="1228725" y="73025"/>
                  <a:pt x="1247775" y="66675"/>
                </a:cubicBezTo>
                <a:cubicBezTo>
                  <a:pt x="1343807" y="34664"/>
                  <a:pt x="1194849" y="83505"/>
                  <a:pt x="1314450" y="47625"/>
                </a:cubicBezTo>
                <a:cubicBezTo>
                  <a:pt x="1333684" y="41855"/>
                  <a:pt x="1354892" y="39714"/>
                  <a:pt x="1371600" y="28575"/>
                </a:cubicBezTo>
                <a:cubicBezTo>
                  <a:pt x="1402817" y="7764"/>
                  <a:pt x="1400175" y="20973"/>
                  <a:pt x="1400175" y="0"/>
                </a:cubicBezTo>
              </a:path>
            </a:pathLst>
          </a:cu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Скругленная соединительная линия 25"/>
          <p:cNvCxnSpPr/>
          <p:nvPr/>
        </p:nvCxnSpPr>
        <p:spPr>
          <a:xfrm flipV="1">
            <a:off x="5986382" y="2143125"/>
            <a:ext cx="1057275" cy="375023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кругленная соединительная линия 34"/>
          <p:cNvCxnSpPr/>
          <p:nvPr/>
        </p:nvCxnSpPr>
        <p:spPr>
          <a:xfrm rot="10800000">
            <a:off x="2653382" y="1813738"/>
            <a:ext cx="607345" cy="605023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Скругленная соединительная линия 37"/>
          <p:cNvCxnSpPr/>
          <p:nvPr/>
        </p:nvCxnSpPr>
        <p:spPr>
          <a:xfrm rot="10800000" flipV="1">
            <a:off x="2193217" y="2823290"/>
            <a:ext cx="1067511" cy="293108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кругленная соединительная линия 39"/>
          <p:cNvCxnSpPr/>
          <p:nvPr/>
        </p:nvCxnSpPr>
        <p:spPr>
          <a:xfrm rot="5400000">
            <a:off x="2859959" y="3221562"/>
            <a:ext cx="657578" cy="618749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кругленная соединительная линия 42"/>
          <p:cNvCxnSpPr/>
          <p:nvPr/>
        </p:nvCxnSpPr>
        <p:spPr>
          <a:xfrm rot="16200000" flipH="1">
            <a:off x="4476100" y="3295737"/>
            <a:ext cx="393733" cy="300711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Скругленная соединительная линия 48"/>
          <p:cNvCxnSpPr/>
          <p:nvPr/>
        </p:nvCxnSpPr>
        <p:spPr>
          <a:xfrm>
            <a:off x="5924734" y="3052359"/>
            <a:ext cx="485591" cy="366550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Скругленная соединительная линия 51"/>
          <p:cNvCxnSpPr/>
          <p:nvPr/>
        </p:nvCxnSpPr>
        <p:spPr>
          <a:xfrm rot="5400000" flipH="1" flipV="1">
            <a:off x="4478081" y="1763792"/>
            <a:ext cx="389770" cy="300711"/>
          </a:xfrm>
          <a:prstGeom prst="curved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58203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266-mashq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3850" y="963932"/>
            <a:ext cx="8362951" cy="615553"/>
          </a:xfrm>
        </p:spPr>
        <p:txBody>
          <a:bodyPr/>
          <a:lstStyle/>
          <a:p>
            <a:pPr marL="0" indent="0">
              <a:buNone/>
            </a:pPr>
            <a:r>
              <a:rPr lang="uz-Latn-UZ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5775" y="1805314"/>
            <a:ext cx="59912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hakning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tovlanib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gulbarglari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gina-adovatga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barham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A.Ko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himov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334805"/>
              </p:ext>
            </p:extLst>
          </p:nvPr>
        </p:nvGraphicFramePr>
        <p:xfrm>
          <a:off x="428625" y="3454400"/>
          <a:ext cx="7439024" cy="139382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859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9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97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97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Sodda 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Qo‘shma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Juft 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Takroriy 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65446" y="3933030"/>
            <a:ext cx="10599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46"/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95251" y="3926085"/>
            <a:ext cx="18293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46"/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boychechak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03029" y="4384475"/>
            <a:ext cx="1213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46"/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gulbarg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71518" y="3913980"/>
            <a:ext cx="17956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46"/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ina-adovat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359" y="1495515"/>
            <a:ext cx="1544140" cy="151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66106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266-mashq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3876" y="943630"/>
            <a:ext cx="39245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Bahoroy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hakdan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libosi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Yoqimlidir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M.Ibrohimova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824292"/>
              </p:ext>
            </p:extLst>
          </p:nvPr>
        </p:nvGraphicFramePr>
        <p:xfrm>
          <a:off x="636568" y="2882622"/>
          <a:ext cx="7439024" cy="206438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859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9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97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97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Sodda </a:t>
                      </a:r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Qo‘shma</a:t>
                      </a:r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Juft </a:t>
                      </a:r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Takroriy </a:t>
                      </a:r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96743" y="3256754"/>
            <a:ext cx="12987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46"/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bahoroy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55420" y="3262505"/>
            <a:ext cx="18469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46"/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ul-chechak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06293" y="3718420"/>
            <a:ext cx="6639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46"/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28547" y="4129075"/>
            <a:ext cx="81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46"/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libos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11714" y="4499644"/>
            <a:ext cx="8531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46"/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360" y="943630"/>
            <a:ext cx="3006232" cy="169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19784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514" y="1885950"/>
            <a:ext cx="2467345" cy="17335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topshiriqlar: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195" y="998059"/>
            <a:ext cx="841787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265-mashq.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269-mashq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</a:t>
            </a:r>
            <a:endParaRPr lang="uz-Latn-UZ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otlarga</a:t>
            </a:r>
            <a:endParaRPr lang="uz-Latn-UZ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4800" y="992507"/>
            <a:ext cx="8239125" cy="923330"/>
          </a:xfrm>
        </p:spPr>
        <p:txBody>
          <a:bodyPr/>
          <a:lstStyle/>
          <a:p>
            <a:pPr algn="just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20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Salima</a:t>
            </a:r>
            <a:r>
              <a:rPr lang="en-US" sz="2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Toshkent, </a:t>
            </a:r>
            <a:r>
              <a:rPr lang="uz-Latn-UZ" sz="2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humoli</a:t>
            </a:r>
            <a:r>
              <a:rPr lang="en-US" sz="2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2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886681"/>
              </p:ext>
            </p:extLst>
          </p:nvPr>
        </p:nvGraphicFramePr>
        <p:xfrm>
          <a:off x="457200" y="2197100"/>
          <a:ext cx="6096000" cy="20726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Kim?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Nima?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Qayer?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80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80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91312" y="2685446"/>
            <a:ext cx="1284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Salima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29912" y="2685446"/>
            <a:ext cx="1624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01087" y="2685446"/>
            <a:ext cx="1425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chumoli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1087" y="3208666"/>
            <a:ext cx="110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87519" y="3731886"/>
            <a:ext cx="9444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9275" y="3208666"/>
            <a:ext cx="684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9275" y="3731886"/>
            <a:ext cx="13837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tikuvchi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19943" y="3757892"/>
            <a:ext cx="13260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29912" y="3230892"/>
            <a:ext cx="1324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775" y="1702329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40504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1785" y="1141097"/>
            <a:ext cx="6052741" cy="172354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joy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850" y="1051244"/>
            <a:ext cx="1596390" cy="19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6" y="3165468"/>
            <a:ext cx="1104899" cy="11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238500"/>
            <a:ext cx="1779034" cy="88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043406"/>
            <a:ext cx="1743075" cy="105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1819" y="4348459"/>
            <a:ext cx="1436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endParaRPr lang="ru-RU" sz="2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4558" y="4353390"/>
            <a:ext cx="11771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endParaRPr lang="ru-RU" sz="2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2710" y="4353390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endParaRPr lang="ru-RU" sz="2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333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1785" y="1141097"/>
            <a:ext cx="6052741" cy="344709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Kim?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faoliyat-jarayonni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uz-Latn-UZ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70C0"/>
              </a:solidFill>
            </a:endParaRPr>
          </a:p>
        </p:txBody>
      </p:sp>
      <p:pic>
        <p:nvPicPr>
          <p:cNvPr id="7172" name="Picture 4" descr="Oqitishning interfaol metodlarni bilasizmi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2" r="17875"/>
          <a:stretch/>
        </p:blipFill>
        <p:spPr bwMode="auto">
          <a:xfrm flipH="1">
            <a:off x="7010400" y="1209896"/>
            <a:ext cx="1733550" cy="192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6387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263-mashq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5275" y="1002032"/>
            <a:ext cx="8391526" cy="615553"/>
          </a:xfrm>
        </p:spPr>
        <p:txBody>
          <a:bodyPr/>
          <a:lstStyle/>
          <a:p>
            <a:pPr marL="0" indent="0">
              <a:buNone/>
            </a:pPr>
            <a:r>
              <a:rPr lang="uz-Latn-UZ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0025" y="2060228"/>
            <a:ext cx="65055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O‘lmasning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qarashadigan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iltaka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taxtaka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bostiradi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qaynatadi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quritadi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xullas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namozgarda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ertasiga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(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Nazarov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409265"/>
            <a:ext cx="2266950" cy="1703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19150" y="1752570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Kim?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0249" y="1762065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Kim?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42521" y="1771590"/>
            <a:ext cx="14205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 ?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35891" y="1762065"/>
            <a:ext cx="10390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 ?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7818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</a:t>
            </a:r>
            <a:r>
              <a:rPr lang="uz-Latn-UZ" dirty="0" smtClean="0"/>
              <a:t>P</a:t>
            </a:r>
            <a:r>
              <a:rPr lang="en-US" dirty="0" smtClean="0"/>
              <a:t>SHIRIQ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075" y="971550"/>
            <a:ext cx="2047875" cy="457200"/>
          </a:xfrm>
          <a:prstGeom prst="rect">
            <a:avLst/>
          </a:prstGeom>
          <a:solidFill>
            <a:srgbClr val="CC00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9350" y="971550"/>
            <a:ext cx="2047875" cy="457200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7724" y="971550"/>
            <a:ext cx="2047875" cy="45720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Juft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05625" y="971550"/>
            <a:ext cx="2047875" cy="457200"/>
          </a:xfrm>
          <a:prstGeom prst="rect">
            <a:avLst/>
          </a:prstGeom>
          <a:solidFill>
            <a:srgbClr val="DAA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Takroriy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 rot="10800000">
            <a:off x="876299" y="1428750"/>
            <a:ext cx="733425" cy="352426"/>
          </a:xfrm>
          <a:prstGeom prst="triangle">
            <a:avLst/>
          </a:prstGeom>
          <a:solidFill>
            <a:srgbClr val="CC00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10800000">
            <a:off x="3076574" y="1428750"/>
            <a:ext cx="733425" cy="352426"/>
          </a:xfrm>
          <a:prstGeom prst="triangl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0800000">
            <a:off x="5314948" y="1428751"/>
            <a:ext cx="733425" cy="352426"/>
          </a:xfrm>
          <a:prstGeom prst="triangl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0800000">
            <a:off x="7562849" y="1428751"/>
            <a:ext cx="733425" cy="352426"/>
          </a:xfrm>
          <a:prstGeom prst="triangle">
            <a:avLst/>
          </a:prstGeom>
          <a:solidFill>
            <a:srgbClr val="DAA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579909" y="1781177"/>
            <a:ext cx="1505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o‘ziqorin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28611" y="2311828"/>
            <a:ext cx="1829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achchiqtosh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66936" y="2836293"/>
            <a:ext cx="1778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58171" y="1781177"/>
            <a:ext cx="1846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ori-darmon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48309" y="2307107"/>
            <a:ext cx="1452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osh-qari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8211" y="1762128"/>
            <a:ext cx="1040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2212" y="2213302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9282" y="2658739"/>
            <a:ext cx="1109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71368" y="1868623"/>
            <a:ext cx="1316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on-pon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71368" y="2388028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hoy-poy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80936" y="3345867"/>
            <a:ext cx="1350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belkurak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42613" y="3805064"/>
            <a:ext cx="1180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belbog‘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95346" y="3067125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2449" y="3560929"/>
            <a:ext cx="1178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5042" y="4132472"/>
            <a:ext cx="938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tesha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48309" y="2773493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ta-ona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48309" y="3359336"/>
            <a:ext cx="1281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ka-uka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5438" y="3901639"/>
            <a:ext cx="23278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arindosh-urug‘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28888" y="2849693"/>
            <a:ext cx="1452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sh-posh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305030" y="3359336"/>
            <a:ext cx="1401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o‘z-po‘z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682540" y="4310878"/>
            <a:ext cx="1348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tustovuq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67299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27685" y="1135382"/>
            <a:ext cx="6187440" cy="31023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8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tosh, </a:t>
            </a:r>
            <a:r>
              <a:rPr lang="en-US" sz="2800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28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28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qo‘lqo</a:t>
            </a:r>
            <a:r>
              <a:rPr lang="uz-Latn-UZ" sz="28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28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beshiktervatar</a:t>
            </a:r>
            <a:r>
              <a:rPr lang="uz-Latn-UZ" sz="28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81801" y="1095375"/>
            <a:ext cx="203835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120847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7659" y="1021082"/>
            <a:ext cx="6844666" cy="35332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Bir-biriga 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 yoki qarama-qarshi ma’noli asoslardan tarkib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 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otlarga </a:t>
            </a:r>
            <a:r>
              <a:rPr lang="uz-Latn-UZ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 otlar 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deyiladi. Masalan: </a:t>
            </a:r>
            <a:r>
              <a:rPr lang="uz-Latn-UZ" sz="28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o‘g‘il-qiz, idish-tovoq, ota-ona.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Ikkinchi 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 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 tovush o‘zgarishi asosidagi takroridan tarkib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 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 </a:t>
            </a:r>
            <a:r>
              <a:rPr lang="uz-Latn-UZ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 otlar 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sanaladi.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z-Latn-UZ" sz="28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tuz-puz</a:t>
            </a:r>
            <a:r>
              <a:rPr lang="uz-Latn-UZ" sz="28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tovoq-povoq</a:t>
            </a:r>
            <a:r>
              <a:rPr lang="uz-Latn-UZ" sz="28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uy-puy.</a:t>
            </a:r>
          </a:p>
        </p:txBody>
      </p:sp>
      <p:pic>
        <p:nvPicPr>
          <p:cNvPr id="6150" name="Picture 6" descr="ОБЛАСТНАЯ ТЕХНИЧЕСКАЯ ОЛИМПИАДА СРЕДИ УЧАЩИХСЯ - 21 Февраля 2019 - ГАУДО  ОЦДТ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" r="17187"/>
          <a:stretch/>
        </p:blipFill>
        <p:spPr bwMode="auto">
          <a:xfrm>
            <a:off x="7086600" y="1003300"/>
            <a:ext cx="1847850" cy="233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04278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Sodda otlar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6250" y="1114425"/>
            <a:ext cx="8286750" cy="4572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Faqat bir asosdan tarkib topgan otlar sodda ot hisoblanadi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6250" y="1619249"/>
            <a:ext cx="4114799" cy="61912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TUB OT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6299" y="1619250"/>
            <a:ext cx="4076699" cy="61912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SODDA YASAMA OT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6250" y="2400300"/>
            <a:ext cx="4143375" cy="153352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Tub otlar tarkibida so‘z yasovchi qo‘shimcha bo‘lmaydigan otlar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86300" y="2390775"/>
            <a:ext cx="4143375" cy="153352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Yasama otlar tarkibida so‘z yasovchi qo‘shimcha ishtirok etadigan otlar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43444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6956</TotalTime>
  <Words>549</Words>
  <Application>Microsoft Office PowerPoint</Application>
  <PresentationFormat>Экран (16:9)</PresentationFormat>
  <Paragraphs>116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Open Sans</vt:lpstr>
      <vt:lpstr>Open Sans Light</vt:lpstr>
      <vt:lpstr>Wingdings</vt:lpstr>
      <vt:lpstr>1_Office Theme</vt:lpstr>
      <vt:lpstr>3_Office Theme</vt:lpstr>
      <vt:lpstr>4_Office Theme</vt:lpstr>
      <vt:lpstr>5_Office Theme</vt:lpstr>
      <vt:lpstr>6_Office Theme</vt:lpstr>
      <vt:lpstr>ONA TILI</vt:lpstr>
      <vt:lpstr>TOPSHIRIQ</vt:lpstr>
      <vt:lpstr>BILIB OLING!</vt:lpstr>
      <vt:lpstr>BILIB OLING!</vt:lpstr>
      <vt:lpstr>263-mashq </vt:lpstr>
      <vt:lpstr>TOPSHIRIQ</vt:lpstr>
      <vt:lpstr>BILIB OLING!</vt:lpstr>
      <vt:lpstr>BILIB OLING!</vt:lpstr>
      <vt:lpstr>Sodda otlar</vt:lpstr>
      <vt:lpstr>Презентация PowerPoint</vt:lpstr>
      <vt:lpstr>Презентация PowerPoint</vt:lpstr>
      <vt:lpstr>266-mashq</vt:lpstr>
      <vt:lpstr>266-mashq</vt:lpstr>
      <vt:lpstr>Mustaqil bajarish uchun topshiriqlar: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666</cp:revision>
  <cp:lastPrinted>2020-08-26T14:49:45Z</cp:lastPrinted>
  <dcterms:created xsi:type="dcterms:W3CDTF">2020-04-11T16:25:36Z</dcterms:created>
  <dcterms:modified xsi:type="dcterms:W3CDTF">2020-11-24T05:43:10Z</dcterms:modified>
</cp:coreProperties>
</file>