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</p:sldMasterIdLst>
  <p:notesMasterIdLst>
    <p:notesMasterId r:id="rId17"/>
  </p:notesMasterIdLst>
  <p:handoutMasterIdLst>
    <p:handoutMasterId r:id="rId18"/>
  </p:handoutMasterIdLst>
  <p:sldIdLst>
    <p:sldId id="390" r:id="rId4"/>
    <p:sldId id="487" r:id="rId5"/>
    <p:sldId id="479" r:id="rId6"/>
    <p:sldId id="454" r:id="rId7"/>
    <p:sldId id="477" r:id="rId8"/>
    <p:sldId id="480" r:id="rId9"/>
    <p:sldId id="481" r:id="rId10"/>
    <p:sldId id="482" r:id="rId11"/>
    <p:sldId id="486" r:id="rId12"/>
    <p:sldId id="483" r:id="rId13"/>
    <p:sldId id="485" r:id="rId14"/>
    <p:sldId id="484" r:id="rId15"/>
    <p:sldId id="401" r:id="rId16"/>
  </p:sldIdLst>
  <p:sldSz cx="9144000" cy="5143500" type="screen16x9"/>
  <p:notesSz cx="6735763" cy="9866313"/>
  <p:defaultTextStyle>
    <a:defPPr>
      <a:defRPr lang="en-US"/>
    </a:defPPr>
    <a:lvl1pPr marL="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3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02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36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7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05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3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71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A05"/>
    <a:srgbClr val="FF33CC"/>
    <a:srgbClr val="FFCCFF"/>
    <a:srgbClr val="8CEE42"/>
    <a:srgbClr val="66FFFF"/>
    <a:srgbClr val="CC3399"/>
    <a:srgbClr val="619FA7"/>
    <a:srgbClr val="99FF99"/>
    <a:srgbClr val="69CAD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36" autoAdjust="0"/>
  </p:normalViewPr>
  <p:slideViewPr>
    <p:cSldViewPr snapToGrid="0">
      <p:cViewPr varScale="1">
        <p:scale>
          <a:sx n="78" d="100"/>
          <a:sy n="78" d="100"/>
        </p:scale>
        <p:origin x="892" y="48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C8ED8-1344-4EA3-99A1-96C836F770F3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118548-EFB8-4BAF-B033-D852F63F46E5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sodda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174327-FE6D-45E7-B297-3A10A83D603D}" type="parTrans" cxnId="{64F2BA0E-3E23-44F4-AA96-697A6DB3755C}">
      <dgm:prSet/>
      <dgm:spPr/>
      <dgm:t>
        <a:bodyPr/>
        <a:lstStyle/>
        <a:p>
          <a:endParaRPr lang="ru-RU"/>
        </a:p>
      </dgm:t>
    </dgm:pt>
    <dgm:pt modelId="{81F65134-C653-43CE-9524-60B73F064696}" type="sibTrans" cxnId="{64F2BA0E-3E23-44F4-AA96-697A6DB3755C}">
      <dgm:prSet/>
      <dgm:spPr/>
      <dgm:t>
        <a:bodyPr/>
        <a:lstStyle/>
        <a:p>
          <a:endParaRPr lang="ru-RU"/>
        </a:p>
      </dgm:t>
    </dgm:pt>
    <dgm:pt modelId="{659B0218-8475-40F9-B89B-2998B42FCB4D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5BC2FC-D5B7-4D67-A28C-43C106013F47}" type="parTrans" cxnId="{9A481C17-EA2D-4A08-A309-574EE7FE3813}">
      <dgm:prSet/>
      <dgm:spPr/>
      <dgm:t>
        <a:bodyPr/>
        <a:lstStyle/>
        <a:p>
          <a:endParaRPr lang="ru-RU"/>
        </a:p>
      </dgm:t>
    </dgm:pt>
    <dgm:pt modelId="{B985BBA4-8D7E-40B5-8284-D5B015819EF3}" type="sibTrans" cxnId="{9A481C17-EA2D-4A08-A309-574EE7FE3813}">
      <dgm:prSet/>
      <dgm:spPr/>
      <dgm:t>
        <a:bodyPr/>
        <a:lstStyle/>
        <a:p>
          <a:endParaRPr lang="ru-RU"/>
        </a:p>
      </dgm:t>
    </dgm:pt>
    <dgm:pt modelId="{C38DDD92-4EC2-4680-B69D-DBA1F6A7CAAB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juft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F736D-B3E9-40C1-ADC3-44E74680A5AE}" type="parTrans" cxnId="{BAC25AA1-79C1-4423-A52A-3F14A1995235}">
      <dgm:prSet/>
      <dgm:spPr/>
      <dgm:t>
        <a:bodyPr/>
        <a:lstStyle/>
        <a:p>
          <a:endParaRPr lang="ru-RU"/>
        </a:p>
      </dgm:t>
    </dgm:pt>
    <dgm:pt modelId="{77D2027C-FE80-40DB-8295-0A992232FE49}" type="sibTrans" cxnId="{BAC25AA1-79C1-4423-A52A-3F14A1995235}">
      <dgm:prSet/>
      <dgm:spPr/>
      <dgm:t>
        <a:bodyPr/>
        <a:lstStyle/>
        <a:p>
          <a:endParaRPr lang="ru-RU"/>
        </a:p>
      </dgm:t>
    </dgm:pt>
    <dgm:pt modelId="{621F1D3A-A872-489E-8639-7E6B77162094}">
      <dgm:prSet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takroriy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B485E3-B062-48D1-BB3F-C07AFC23B452}" type="parTrans" cxnId="{2BE6AED1-69F0-4F54-972F-FCC9FAE3EA60}">
      <dgm:prSet/>
      <dgm:spPr/>
      <dgm:t>
        <a:bodyPr/>
        <a:lstStyle/>
        <a:p>
          <a:endParaRPr lang="ru-RU"/>
        </a:p>
      </dgm:t>
    </dgm:pt>
    <dgm:pt modelId="{B7B8FCA8-B3EE-4317-A256-FE2EC17D48F9}" type="sibTrans" cxnId="{2BE6AED1-69F0-4F54-972F-FCC9FAE3EA60}">
      <dgm:prSet/>
      <dgm:spPr/>
      <dgm:t>
        <a:bodyPr/>
        <a:lstStyle/>
        <a:p>
          <a:endParaRPr lang="ru-RU"/>
        </a:p>
      </dgm:t>
    </dgm:pt>
    <dgm:pt modelId="{4DAC326C-2A45-4548-B940-285338AF21C6}" type="pres">
      <dgm:prSet presAssocID="{B7FC8ED8-1344-4EA3-99A1-96C836F770F3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31C0C4-11C5-4B7A-8F55-FF6E7FEFF849}" type="pres">
      <dgm:prSet presAssocID="{59118548-EFB8-4BAF-B033-D852F63F46E5}" presName="circle1" presStyleLbl="lnNode1" presStyleIdx="0" presStyleCnt="4"/>
      <dgm:spPr/>
    </dgm:pt>
    <dgm:pt modelId="{04E9FC66-1E16-4501-AF89-D9E14DDABF3D}" type="pres">
      <dgm:prSet presAssocID="{59118548-EFB8-4BAF-B033-D852F63F46E5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C6840-74CD-4D9C-B31D-9598BB31B49A}" type="pres">
      <dgm:prSet presAssocID="{59118548-EFB8-4BAF-B033-D852F63F46E5}" presName="line1" presStyleLbl="callout" presStyleIdx="0" presStyleCnt="8"/>
      <dgm:spPr/>
    </dgm:pt>
    <dgm:pt modelId="{479DA8B8-EB3D-426F-B926-318466907D6F}" type="pres">
      <dgm:prSet presAssocID="{59118548-EFB8-4BAF-B033-D852F63F46E5}" presName="d1" presStyleLbl="callout" presStyleIdx="1" presStyleCnt="8"/>
      <dgm:spPr/>
    </dgm:pt>
    <dgm:pt modelId="{87A0EF51-75E4-47E4-9500-BC43149C26BB}" type="pres">
      <dgm:prSet presAssocID="{659B0218-8475-40F9-B89B-2998B42FCB4D}" presName="circle2" presStyleLbl="lnNode1" presStyleIdx="1" presStyleCnt="4"/>
      <dgm:spPr/>
    </dgm:pt>
    <dgm:pt modelId="{D3110C00-BEB3-40B9-AA7A-55E1FE9B7678}" type="pres">
      <dgm:prSet presAssocID="{659B0218-8475-40F9-B89B-2998B42FCB4D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EF5D9-4B5B-4863-A4F1-6E26B6F0EE77}" type="pres">
      <dgm:prSet presAssocID="{659B0218-8475-40F9-B89B-2998B42FCB4D}" presName="line2" presStyleLbl="callout" presStyleIdx="2" presStyleCnt="8"/>
      <dgm:spPr/>
    </dgm:pt>
    <dgm:pt modelId="{6AC4DEC2-D629-453A-97A1-CB575FE4F1A1}" type="pres">
      <dgm:prSet presAssocID="{659B0218-8475-40F9-B89B-2998B42FCB4D}" presName="d2" presStyleLbl="callout" presStyleIdx="3" presStyleCnt="8"/>
      <dgm:spPr/>
    </dgm:pt>
    <dgm:pt modelId="{38947773-7BA9-4A29-A7B2-AB1082D5A16E}" type="pres">
      <dgm:prSet presAssocID="{C38DDD92-4EC2-4680-B69D-DBA1F6A7CAAB}" presName="circle3" presStyleLbl="lnNode1" presStyleIdx="2" presStyleCnt="4"/>
      <dgm:spPr/>
    </dgm:pt>
    <dgm:pt modelId="{6778D189-BAA4-4E80-BC77-C11EF3BE886F}" type="pres">
      <dgm:prSet presAssocID="{C38DDD92-4EC2-4680-B69D-DBA1F6A7CAAB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4B624-AF2A-436F-9576-F285785B2FE1}" type="pres">
      <dgm:prSet presAssocID="{C38DDD92-4EC2-4680-B69D-DBA1F6A7CAAB}" presName="line3" presStyleLbl="callout" presStyleIdx="4" presStyleCnt="8"/>
      <dgm:spPr/>
    </dgm:pt>
    <dgm:pt modelId="{E34AAE8A-37DB-4FA3-AAB1-BC0061B54C0C}" type="pres">
      <dgm:prSet presAssocID="{C38DDD92-4EC2-4680-B69D-DBA1F6A7CAAB}" presName="d3" presStyleLbl="callout" presStyleIdx="5" presStyleCnt="8"/>
      <dgm:spPr/>
    </dgm:pt>
    <dgm:pt modelId="{0F2BED19-A685-465E-AB27-8FAC685695E9}" type="pres">
      <dgm:prSet presAssocID="{621F1D3A-A872-489E-8639-7E6B77162094}" presName="circle4" presStyleLbl="lnNode1" presStyleIdx="3" presStyleCnt="4"/>
      <dgm:spPr/>
    </dgm:pt>
    <dgm:pt modelId="{8D1D92BA-0FD1-4FB6-B147-B8C11FE5D590}" type="pres">
      <dgm:prSet presAssocID="{621F1D3A-A872-489E-8639-7E6B77162094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28DA4-6467-4CE8-BFC7-BFF0C02005BE}" type="pres">
      <dgm:prSet presAssocID="{621F1D3A-A872-489E-8639-7E6B77162094}" presName="line4" presStyleLbl="callout" presStyleIdx="6" presStyleCnt="8"/>
      <dgm:spPr/>
    </dgm:pt>
    <dgm:pt modelId="{5FA64DB8-2EBD-4199-BF99-4098F0668F98}" type="pres">
      <dgm:prSet presAssocID="{621F1D3A-A872-489E-8639-7E6B77162094}" presName="d4" presStyleLbl="callout" presStyleIdx="7" presStyleCnt="8"/>
      <dgm:spPr/>
    </dgm:pt>
  </dgm:ptLst>
  <dgm:cxnLst>
    <dgm:cxn modelId="{BAC25AA1-79C1-4423-A52A-3F14A1995235}" srcId="{B7FC8ED8-1344-4EA3-99A1-96C836F770F3}" destId="{C38DDD92-4EC2-4680-B69D-DBA1F6A7CAAB}" srcOrd="2" destOrd="0" parTransId="{7F9F736D-B3E9-40C1-ADC3-44E74680A5AE}" sibTransId="{77D2027C-FE80-40DB-8295-0A992232FE49}"/>
    <dgm:cxn modelId="{72F5ED69-71AA-4B11-B69B-C73DC6D2EB89}" type="presOf" srcId="{59118548-EFB8-4BAF-B033-D852F63F46E5}" destId="{04E9FC66-1E16-4501-AF89-D9E14DDABF3D}" srcOrd="0" destOrd="0" presId="urn:microsoft.com/office/officeart/2005/8/layout/target1"/>
    <dgm:cxn modelId="{E65E3923-5C46-401F-A1CA-CB1EB0AA2E6D}" type="presOf" srcId="{C38DDD92-4EC2-4680-B69D-DBA1F6A7CAAB}" destId="{6778D189-BAA4-4E80-BC77-C11EF3BE886F}" srcOrd="0" destOrd="0" presId="urn:microsoft.com/office/officeart/2005/8/layout/target1"/>
    <dgm:cxn modelId="{2BE6AED1-69F0-4F54-972F-FCC9FAE3EA60}" srcId="{B7FC8ED8-1344-4EA3-99A1-96C836F770F3}" destId="{621F1D3A-A872-489E-8639-7E6B77162094}" srcOrd="3" destOrd="0" parTransId="{8CB485E3-B062-48D1-BB3F-C07AFC23B452}" sibTransId="{B7B8FCA8-B3EE-4317-A256-FE2EC17D48F9}"/>
    <dgm:cxn modelId="{9A481C17-EA2D-4A08-A309-574EE7FE3813}" srcId="{B7FC8ED8-1344-4EA3-99A1-96C836F770F3}" destId="{659B0218-8475-40F9-B89B-2998B42FCB4D}" srcOrd="1" destOrd="0" parTransId="{895BC2FC-D5B7-4D67-A28C-43C106013F47}" sibTransId="{B985BBA4-8D7E-40B5-8284-D5B015819EF3}"/>
    <dgm:cxn modelId="{64F2BA0E-3E23-44F4-AA96-697A6DB3755C}" srcId="{B7FC8ED8-1344-4EA3-99A1-96C836F770F3}" destId="{59118548-EFB8-4BAF-B033-D852F63F46E5}" srcOrd="0" destOrd="0" parTransId="{BC174327-FE6D-45E7-B297-3A10A83D603D}" sibTransId="{81F65134-C653-43CE-9524-60B73F064696}"/>
    <dgm:cxn modelId="{6F23D177-294D-4CE7-93E4-938DCB16E5C6}" type="presOf" srcId="{659B0218-8475-40F9-B89B-2998B42FCB4D}" destId="{D3110C00-BEB3-40B9-AA7A-55E1FE9B7678}" srcOrd="0" destOrd="0" presId="urn:microsoft.com/office/officeart/2005/8/layout/target1"/>
    <dgm:cxn modelId="{A06CDDFB-F501-458B-AE4E-0FEEFA306DE3}" type="presOf" srcId="{621F1D3A-A872-489E-8639-7E6B77162094}" destId="{8D1D92BA-0FD1-4FB6-B147-B8C11FE5D590}" srcOrd="0" destOrd="0" presId="urn:microsoft.com/office/officeart/2005/8/layout/target1"/>
    <dgm:cxn modelId="{D3CC79FA-87D0-4476-92F7-68D2121B739C}" type="presOf" srcId="{B7FC8ED8-1344-4EA3-99A1-96C836F770F3}" destId="{4DAC326C-2A45-4548-B940-285338AF21C6}" srcOrd="0" destOrd="0" presId="urn:microsoft.com/office/officeart/2005/8/layout/target1"/>
    <dgm:cxn modelId="{CC1358E6-1CC8-4AD7-AC39-FB49791BAEDB}" type="presParOf" srcId="{4DAC326C-2A45-4548-B940-285338AF21C6}" destId="{5831C0C4-11C5-4B7A-8F55-FF6E7FEFF849}" srcOrd="0" destOrd="0" presId="urn:microsoft.com/office/officeart/2005/8/layout/target1"/>
    <dgm:cxn modelId="{4F191EEA-61A8-47C4-B4BB-3BDD163B8B9D}" type="presParOf" srcId="{4DAC326C-2A45-4548-B940-285338AF21C6}" destId="{04E9FC66-1E16-4501-AF89-D9E14DDABF3D}" srcOrd="1" destOrd="0" presId="urn:microsoft.com/office/officeart/2005/8/layout/target1"/>
    <dgm:cxn modelId="{AA8750E2-5C22-4328-92B7-E1A4C1EC088F}" type="presParOf" srcId="{4DAC326C-2A45-4548-B940-285338AF21C6}" destId="{73FC6840-74CD-4D9C-B31D-9598BB31B49A}" srcOrd="2" destOrd="0" presId="urn:microsoft.com/office/officeart/2005/8/layout/target1"/>
    <dgm:cxn modelId="{4DDFB9CD-6071-48D1-B2AA-A6EE54E1A1EA}" type="presParOf" srcId="{4DAC326C-2A45-4548-B940-285338AF21C6}" destId="{479DA8B8-EB3D-426F-B926-318466907D6F}" srcOrd="3" destOrd="0" presId="urn:microsoft.com/office/officeart/2005/8/layout/target1"/>
    <dgm:cxn modelId="{DB7D1B13-AFD5-4404-B4CE-35743E820F5F}" type="presParOf" srcId="{4DAC326C-2A45-4548-B940-285338AF21C6}" destId="{87A0EF51-75E4-47E4-9500-BC43149C26BB}" srcOrd="4" destOrd="0" presId="urn:microsoft.com/office/officeart/2005/8/layout/target1"/>
    <dgm:cxn modelId="{A13BEC82-E16B-4634-9141-2CFDF1CC6869}" type="presParOf" srcId="{4DAC326C-2A45-4548-B940-285338AF21C6}" destId="{D3110C00-BEB3-40B9-AA7A-55E1FE9B7678}" srcOrd="5" destOrd="0" presId="urn:microsoft.com/office/officeart/2005/8/layout/target1"/>
    <dgm:cxn modelId="{6F09E03C-FAED-4D2D-9976-916DA72967C0}" type="presParOf" srcId="{4DAC326C-2A45-4548-B940-285338AF21C6}" destId="{764EF5D9-4B5B-4863-A4F1-6E26B6F0EE77}" srcOrd="6" destOrd="0" presId="urn:microsoft.com/office/officeart/2005/8/layout/target1"/>
    <dgm:cxn modelId="{8CB7BFBC-9AD3-48D2-9801-8A11258A1EAB}" type="presParOf" srcId="{4DAC326C-2A45-4548-B940-285338AF21C6}" destId="{6AC4DEC2-D629-453A-97A1-CB575FE4F1A1}" srcOrd="7" destOrd="0" presId="urn:microsoft.com/office/officeart/2005/8/layout/target1"/>
    <dgm:cxn modelId="{815633A4-DF29-4882-AEA8-A7070A79026D}" type="presParOf" srcId="{4DAC326C-2A45-4548-B940-285338AF21C6}" destId="{38947773-7BA9-4A29-A7B2-AB1082D5A16E}" srcOrd="8" destOrd="0" presId="urn:microsoft.com/office/officeart/2005/8/layout/target1"/>
    <dgm:cxn modelId="{2A088742-52A6-4BCB-ACA3-FE2934090415}" type="presParOf" srcId="{4DAC326C-2A45-4548-B940-285338AF21C6}" destId="{6778D189-BAA4-4E80-BC77-C11EF3BE886F}" srcOrd="9" destOrd="0" presId="urn:microsoft.com/office/officeart/2005/8/layout/target1"/>
    <dgm:cxn modelId="{4EC5B28A-DBED-4F6B-9209-46EDDB2E6597}" type="presParOf" srcId="{4DAC326C-2A45-4548-B940-285338AF21C6}" destId="{3EB4B624-AF2A-436F-9576-F285785B2FE1}" srcOrd="10" destOrd="0" presId="urn:microsoft.com/office/officeart/2005/8/layout/target1"/>
    <dgm:cxn modelId="{74B7816A-EF54-4370-AFFB-1B371EF92617}" type="presParOf" srcId="{4DAC326C-2A45-4548-B940-285338AF21C6}" destId="{E34AAE8A-37DB-4FA3-AAB1-BC0061B54C0C}" srcOrd="11" destOrd="0" presId="urn:microsoft.com/office/officeart/2005/8/layout/target1"/>
    <dgm:cxn modelId="{3B2665FC-B28A-4DF7-8998-13F9755444A7}" type="presParOf" srcId="{4DAC326C-2A45-4548-B940-285338AF21C6}" destId="{0F2BED19-A685-465E-AB27-8FAC685695E9}" srcOrd="12" destOrd="0" presId="urn:microsoft.com/office/officeart/2005/8/layout/target1"/>
    <dgm:cxn modelId="{2E3A50D7-B4D4-48F2-B6E6-64207BF4A065}" type="presParOf" srcId="{4DAC326C-2A45-4548-B940-285338AF21C6}" destId="{8D1D92BA-0FD1-4FB6-B147-B8C11FE5D590}" srcOrd="13" destOrd="0" presId="urn:microsoft.com/office/officeart/2005/8/layout/target1"/>
    <dgm:cxn modelId="{DCE4B875-D570-489D-80B1-0FE54ABD0397}" type="presParOf" srcId="{4DAC326C-2A45-4548-B940-285338AF21C6}" destId="{B0B28DA4-6467-4CE8-BFC7-BFF0C02005BE}" srcOrd="14" destOrd="0" presId="urn:microsoft.com/office/officeart/2005/8/layout/target1"/>
    <dgm:cxn modelId="{CCAE3287-75B7-40CE-A3AB-981A7B54CB7D}" type="presParOf" srcId="{4DAC326C-2A45-4548-B940-285338AF21C6}" destId="{5FA64DB8-2EBD-4199-BF99-4098F0668F98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621A0A-51E7-4ABC-8ABB-091E6B19383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153788-883D-4A17-B80C-6591A3B65B48}">
      <dgm:prSet phldrT="[Текст]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uz-Latn-UZ" b="1" dirty="0" smtClean="0">
              <a:latin typeface="Arial" panose="020B0604020202020204" pitchFamily="34" charset="0"/>
              <a:cs typeface="Arial" panose="020B0604020202020204" pitchFamily="34" charset="0"/>
            </a:rPr>
            <a:t>yeryong‘oq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F48882-A0FB-45BD-BA67-19CA6EC2E409}" type="parTrans" cxnId="{4441517A-5265-458E-BBD7-6319A86CE0E8}">
      <dgm:prSet/>
      <dgm:spPr/>
      <dgm:t>
        <a:bodyPr/>
        <a:lstStyle/>
        <a:p>
          <a:endParaRPr lang="ru-RU"/>
        </a:p>
      </dgm:t>
    </dgm:pt>
    <dgm:pt modelId="{6A415BE9-1FB8-4AE9-84A7-757D08F06746}" type="sibTrans" cxnId="{4441517A-5265-458E-BBD7-6319A86CE0E8}">
      <dgm:prSet/>
      <dgm:spPr/>
      <dgm:t>
        <a:bodyPr/>
        <a:lstStyle/>
        <a:p>
          <a:endParaRPr lang="ru-RU"/>
        </a:p>
      </dgm:t>
    </dgm:pt>
    <dgm:pt modelId="{EE2843DE-33E7-4C77-8CDD-D29DE3F5F791}">
      <dgm:prSet phldrT="[Текст]"/>
      <dgm:spPr>
        <a:solidFill>
          <a:schemeClr val="accent6"/>
        </a:solidFill>
      </dgm:spPr>
      <dgm:t>
        <a:bodyPr/>
        <a:lstStyle/>
        <a:p>
          <a:r>
            <a:rPr lang="uz-Latn-UZ" b="1" dirty="0" smtClean="0">
              <a:latin typeface="Arial" panose="020B0604020202020204" pitchFamily="34" charset="0"/>
              <a:cs typeface="Arial" panose="020B0604020202020204" pitchFamily="34" charset="0"/>
            </a:rPr>
            <a:t>qo‘larra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F0A1FD-2F9F-4F9F-8E2F-1634043D873C}" type="parTrans" cxnId="{DEC3FB04-8CB0-4357-B772-165EF3340F4D}">
      <dgm:prSet/>
      <dgm:spPr/>
      <dgm:t>
        <a:bodyPr/>
        <a:lstStyle/>
        <a:p>
          <a:endParaRPr lang="ru-RU"/>
        </a:p>
      </dgm:t>
    </dgm:pt>
    <dgm:pt modelId="{BA21302B-0EB8-4309-9783-7DF0BD71F471}" type="sibTrans" cxnId="{DEC3FB04-8CB0-4357-B772-165EF3340F4D}">
      <dgm:prSet/>
      <dgm:spPr/>
      <dgm:t>
        <a:bodyPr/>
        <a:lstStyle/>
        <a:p>
          <a:endParaRPr lang="ru-RU"/>
        </a:p>
      </dgm:t>
    </dgm:pt>
    <dgm:pt modelId="{E6A3755E-563E-43D6-8A67-301F9AFFCABD}">
      <dgm:prSet phldrT="[Текст]"/>
      <dgm:spPr>
        <a:solidFill>
          <a:schemeClr val="accent4"/>
        </a:solidFill>
      </dgm:spPr>
      <dgm:t>
        <a:bodyPr/>
        <a:lstStyle/>
        <a:p>
          <a:r>
            <a:rPr lang="uz-Latn-UZ" b="1" dirty="0" smtClean="0">
              <a:latin typeface="Arial" panose="020B0604020202020204" pitchFamily="34" charset="0"/>
              <a:cs typeface="Arial" panose="020B0604020202020204" pitchFamily="34" charset="0"/>
            </a:rPr>
            <a:t>gulbeor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798737-14FA-46DF-9AE4-CEFDB894F6F2}" type="parTrans" cxnId="{0CFD84B7-760B-46F5-8E3F-42F0E29272E5}">
      <dgm:prSet/>
      <dgm:spPr/>
      <dgm:t>
        <a:bodyPr/>
        <a:lstStyle/>
        <a:p>
          <a:endParaRPr lang="ru-RU"/>
        </a:p>
      </dgm:t>
    </dgm:pt>
    <dgm:pt modelId="{B48A6368-45C8-44BA-AA98-BDF4C4EDD66C}" type="sibTrans" cxnId="{0CFD84B7-760B-46F5-8E3F-42F0E29272E5}">
      <dgm:prSet/>
      <dgm:spPr/>
      <dgm:t>
        <a:bodyPr/>
        <a:lstStyle/>
        <a:p>
          <a:endParaRPr lang="ru-RU"/>
        </a:p>
      </dgm:t>
    </dgm:pt>
    <dgm:pt modelId="{490255FF-B813-463B-BFA5-BBE2C960573B}">
      <dgm:prSet phldrT="[Текст]"/>
      <dgm:spPr>
        <a:solidFill>
          <a:srgbClr val="FF33CC"/>
        </a:solidFill>
      </dgm:spPr>
      <dgm:t>
        <a:bodyPr/>
        <a:lstStyle/>
        <a:p>
          <a:r>
            <a:rPr lang="uz-Latn-UZ" b="1" dirty="0" smtClean="0">
              <a:latin typeface="Arial" panose="020B0604020202020204" pitchFamily="34" charset="0"/>
              <a:cs typeface="Arial" panose="020B0604020202020204" pitchFamily="34" charset="0"/>
            </a:rPr>
            <a:t>Mingtepa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C187C-6E9A-468E-83F6-0ADA3251C53D}" type="parTrans" cxnId="{EF8F7B37-D8C4-4CA6-8430-A08891C87C59}">
      <dgm:prSet/>
      <dgm:spPr/>
      <dgm:t>
        <a:bodyPr/>
        <a:lstStyle/>
        <a:p>
          <a:endParaRPr lang="ru-RU"/>
        </a:p>
      </dgm:t>
    </dgm:pt>
    <dgm:pt modelId="{4E30781A-53FD-4367-AA73-273301D5C298}" type="sibTrans" cxnId="{EF8F7B37-D8C4-4CA6-8430-A08891C87C59}">
      <dgm:prSet/>
      <dgm:spPr/>
      <dgm:t>
        <a:bodyPr/>
        <a:lstStyle/>
        <a:p>
          <a:endParaRPr lang="ru-RU"/>
        </a:p>
      </dgm:t>
    </dgm:pt>
    <dgm:pt modelId="{8A1D56EE-4168-4A65-815B-68B2B13263C2}">
      <dgm:prSet phldrT="[Текст]"/>
      <dgm:spPr>
        <a:solidFill>
          <a:schemeClr val="accent2"/>
        </a:solidFill>
      </dgm:spPr>
      <dgm:t>
        <a:bodyPr/>
        <a:lstStyle/>
        <a:p>
          <a:r>
            <a:rPr lang="uz-Latn-UZ" b="1" dirty="0" smtClean="0">
              <a:latin typeface="Arial" panose="020B0604020202020204" pitchFamily="34" charset="0"/>
              <a:cs typeface="Arial" panose="020B0604020202020204" pitchFamily="34" charset="0"/>
            </a:rPr>
            <a:t>asalari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327A18-1671-40E9-A339-E44F4EC5199D}" type="parTrans" cxnId="{BD8A3C31-8625-4F5F-83DC-15841D079776}">
      <dgm:prSet/>
      <dgm:spPr/>
      <dgm:t>
        <a:bodyPr/>
        <a:lstStyle/>
        <a:p>
          <a:endParaRPr lang="ru-RU"/>
        </a:p>
      </dgm:t>
    </dgm:pt>
    <dgm:pt modelId="{D49B054F-4FFA-4C36-BB4E-D56A8F213FA9}" type="sibTrans" cxnId="{BD8A3C31-8625-4F5F-83DC-15841D079776}">
      <dgm:prSet/>
      <dgm:spPr/>
      <dgm:t>
        <a:bodyPr/>
        <a:lstStyle/>
        <a:p>
          <a:endParaRPr lang="ru-RU"/>
        </a:p>
      </dgm:t>
    </dgm:pt>
    <dgm:pt modelId="{252E5E2F-5689-43A2-83D3-E1FBB002F3DB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uz-Latn-UZ" b="1" dirty="0" smtClean="0">
              <a:latin typeface="Arial" panose="020B0604020202020204" pitchFamily="34" charset="0"/>
              <a:cs typeface="Arial" panose="020B0604020202020204" pitchFamily="34" charset="0"/>
            </a:rPr>
            <a:t>qo‘yboqar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336CC-E4F9-48A4-B457-4C13B5251738}" type="parTrans" cxnId="{52DDB062-750A-4662-9327-BCFC71A715F7}">
      <dgm:prSet/>
      <dgm:spPr/>
      <dgm:t>
        <a:bodyPr/>
        <a:lstStyle/>
        <a:p>
          <a:endParaRPr lang="ru-RU"/>
        </a:p>
      </dgm:t>
    </dgm:pt>
    <dgm:pt modelId="{5B020BBA-90C3-4012-BB9B-5A3E16C2D275}" type="sibTrans" cxnId="{52DDB062-750A-4662-9327-BCFC71A715F7}">
      <dgm:prSet/>
      <dgm:spPr/>
      <dgm:t>
        <a:bodyPr/>
        <a:lstStyle/>
        <a:p>
          <a:endParaRPr lang="ru-RU"/>
        </a:p>
      </dgm:t>
    </dgm:pt>
    <dgm:pt modelId="{BC5E3FF0-6053-463E-9ADD-5C620910941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z-Latn-UZ" b="1" dirty="0" smtClean="0">
              <a:latin typeface="Arial" panose="020B0604020202020204" pitchFamily="34" charset="0"/>
              <a:cs typeface="Arial" panose="020B0604020202020204" pitchFamily="34" charset="0"/>
            </a:rPr>
            <a:t>Uchqo‘rg‘on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A13A9-DBBA-4479-8949-191E910261CC}" type="parTrans" cxnId="{815F44CE-FB87-4835-B94B-E087C286A35B}">
      <dgm:prSet/>
      <dgm:spPr/>
      <dgm:t>
        <a:bodyPr/>
        <a:lstStyle/>
        <a:p>
          <a:endParaRPr lang="ru-RU"/>
        </a:p>
      </dgm:t>
    </dgm:pt>
    <dgm:pt modelId="{71A7FA6C-BFE5-4712-83FF-A27A7C6E43F1}" type="sibTrans" cxnId="{815F44CE-FB87-4835-B94B-E087C286A35B}">
      <dgm:prSet/>
      <dgm:spPr/>
      <dgm:t>
        <a:bodyPr/>
        <a:lstStyle/>
        <a:p>
          <a:endParaRPr lang="ru-RU"/>
        </a:p>
      </dgm:t>
    </dgm:pt>
    <dgm:pt modelId="{5B511BA0-BB1C-4760-9BE4-58B99EED9AD9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z-Latn-UZ" b="1" dirty="0" smtClean="0">
              <a:latin typeface="Arial" panose="020B0604020202020204" pitchFamily="34" charset="0"/>
              <a:cs typeface="Arial" panose="020B0604020202020204" pitchFamily="34" charset="0"/>
            </a:rPr>
            <a:t>O‘rta C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h</a:t>
          </a:r>
          <a:r>
            <a:rPr lang="uz-Latn-UZ" b="1" dirty="0" smtClean="0">
              <a:latin typeface="Arial" panose="020B0604020202020204" pitchFamily="34" charset="0"/>
              <a:cs typeface="Arial" panose="020B0604020202020204" pitchFamily="34" charset="0"/>
            </a:rPr>
            <a:t>irchiq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C717C5-1B75-46D2-B89F-0D872627CEF4}" type="parTrans" cxnId="{45954925-1FF2-40A9-8DDA-091277F7308E}">
      <dgm:prSet/>
      <dgm:spPr/>
      <dgm:t>
        <a:bodyPr/>
        <a:lstStyle/>
        <a:p>
          <a:endParaRPr lang="ru-RU"/>
        </a:p>
      </dgm:t>
    </dgm:pt>
    <dgm:pt modelId="{9DE0D5E7-C374-443D-915C-93C3B0D799EA}" type="sibTrans" cxnId="{45954925-1FF2-40A9-8DDA-091277F7308E}">
      <dgm:prSet/>
      <dgm:spPr/>
      <dgm:t>
        <a:bodyPr/>
        <a:lstStyle/>
        <a:p>
          <a:endParaRPr lang="ru-RU"/>
        </a:p>
      </dgm:t>
    </dgm:pt>
    <dgm:pt modelId="{1D4F605A-43D3-48C6-A9FA-EEDBF6E90FEF}">
      <dgm:prSet phldrT="[Текст]"/>
      <dgm:spPr>
        <a:solidFill>
          <a:srgbClr val="0070C0"/>
        </a:solidFill>
      </dgm:spPr>
      <dgm:t>
        <a:bodyPr/>
        <a:lstStyle/>
        <a:p>
          <a:r>
            <a:rPr lang="uz-Latn-UZ" b="1" dirty="0" smtClean="0">
              <a:latin typeface="Arial" panose="020B0604020202020204" pitchFamily="34" charset="0"/>
              <a:cs typeface="Arial" panose="020B0604020202020204" pitchFamily="34" charset="0"/>
            </a:rPr>
            <a:t>Kichik Osiyo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CD2CFE-4010-4A6E-9CEF-2F3F567AB857}" type="parTrans" cxnId="{26C6A213-8F36-4551-97D1-42A93DFC5A0B}">
      <dgm:prSet/>
      <dgm:spPr/>
      <dgm:t>
        <a:bodyPr/>
        <a:lstStyle/>
        <a:p>
          <a:endParaRPr lang="ru-RU"/>
        </a:p>
      </dgm:t>
    </dgm:pt>
    <dgm:pt modelId="{75DCC68D-CEFA-45FB-8A2F-07D9A0C0ED03}" type="sibTrans" cxnId="{26C6A213-8F36-4551-97D1-42A93DFC5A0B}">
      <dgm:prSet/>
      <dgm:spPr/>
      <dgm:t>
        <a:bodyPr/>
        <a:lstStyle/>
        <a:p>
          <a:endParaRPr lang="ru-RU"/>
        </a:p>
      </dgm:t>
    </dgm:pt>
    <dgm:pt modelId="{232D346D-6860-436D-8484-D00F6399D347}" type="pres">
      <dgm:prSet presAssocID="{72621A0A-51E7-4ABC-8ABB-091E6B19383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3E6AB11-DB91-4513-9E6C-CB06B9E6E898}" type="pres">
      <dgm:prSet presAssocID="{FC153788-883D-4A17-B80C-6591A3B65B48}" presName="compNode" presStyleCnt="0"/>
      <dgm:spPr/>
    </dgm:pt>
    <dgm:pt modelId="{EAA53026-F03A-49C6-97E6-622AEFE931F6}" type="pres">
      <dgm:prSet presAssocID="{FC153788-883D-4A17-B80C-6591A3B65B48}" presName="dummyConnPt" presStyleCnt="0"/>
      <dgm:spPr/>
    </dgm:pt>
    <dgm:pt modelId="{97426F1A-BC1B-4898-8D74-9BC04BB0ED03}" type="pres">
      <dgm:prSet presAssocID="{FC153788-883D-4A17-B80C-6591A3B65B48}" presName="node" presStyleLbl="node1" presStyleIdx="0" presStyleCnt="9" custScaleX="138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C66CA-1971-44CB-B564-BA68468244DD}" type="pres">
      <dgm:prSet presAssocID="{6A415BE9-1FB8-4AE9-84A7-757D08F06746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C9A3ACC-592C-4C52-936D-C7249D6A9D25}" type="pres">
      <dgm:prSet presAssocID="{EE2843DE-33E7-4C77-8CDD-D29DE3F5F791}" presName="compNode" presStyleCnt="0"/>
      <dgm:spPr/>
    </dgm:pt>
    <dgm:pt modelId="{7D30D527-219C-45E5-A516-2C850A2D11F1}" type="pres">
      <dgm:prSet presAssocID="{EE2843DE-33E7-4C77-8CDD-D29DE3F5F791}" presName="dummyConnPt" presStyleCnt="0"/>
      <dgm:spPr/>
    </dgm:pt>
    <dgm:pt modelId="{4907C9B7-B043-4961-9D13-7D421722D205}" type="pres">
      <dgm:prSet presAssocID="{EE2843DE-33E7-4C77-8CDD-D29DE3F5F791}" presName="node" presStyleLbl="node1" presStyleIdx="1" presStyleCnt="9" custScaleX="132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EA3E7-2760-4ADD-8F55-8C6B9C113A96}" type="pres">
      <dgm:prSet presAssocID="{BA21302B-0EB8-4309-9783-7DF0BD71F471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8FB5A553-2163-42A1-9E8C-5D5F4CDA3C71}" type="pres">
      <dgm:prSet presAssocID="{E6A3755E-563E-43D6-8A67-301F9AFFCABD}" presName="compNode" presStyleCnt="0"/>
      <dgm:spPr/>
    </dgm:pt>
    <dgm:pt modelId="{27E3C2E2-307B-4556-B075-C80FBA05D913}" type="pres">
      <dgm:prSet presAssocID="{E6A3755E-563E-43D6-8A67-301F9AFFCABD}" presName="dummyConnPt" presStyleCnt="0"/>
      <dgm:spPr/>
    </dgm:pt>
    <dgm:pt modelId="{93A71328-CB75-413A-9902-18BAD4F0C460}" type="pres">
      <dgm:prSet presAssocID="{E6A3755E-563E-43D6-8A67-301F9AFFCABD}" presName="node" presStyleLbl="node1" presStyleIdx="2" presStyleCnt="9" custScaleX="124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6B89F-3CCA-4D1C-B88C-F8761B817A76}" type="pres">
      <dgm:prSet presAssocID="{B48A6368-45C8-44BA-AA98-BDF4C4EDD66C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3ADA2EAF-5579-4FA0-B38E-032B5B0C72DC}" type="pres">
      <dgm:prSet presAssocID="{490255FF-B813-463B-BFA5-BBE2C960573B}" presName="compNode" presStyleCnt="0"/>
      <dgm:spPr/>
    </dgm:pt>
    <dgm:pt modelId="{C6AEDCE5-55A7-498C-A3A5-227113AACB40}" type="pres">
      <dgm:prSet presAssocID="{490255FF-B813-463B-BFA5-BBE2C960573B}" presName="dummyConnPt" presStyleCnt="0"/>
      <dgm:spPr/>
    </dgm:pt>
    <dgm:pt modelId="{E42F6F5A-C517-4B4F-8FBA-966FC9FCAE46}" type="pres">
      <dgm:prSet presAssocID="{490255FF-B813-463B-BFA5-BBE2C960573B}" presName="node" presStyleLbl="node1" presStyleIdx="3" presStyleCnt="9" custScaleX="127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781CF-E0A2-404D-B74A-A5DE999FEFF6}" type="pres">
      <dgm:prSet presAssocID="{4E30781A-53FD-4367-AA73-273301D5C298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3EE9D3F1-1533-4A22-8FC9-C096A22502E0}" type="pres">
      <dgm:prSet presAssocID="{8A1D56EE-4168-4A65-815B-68B2B13263C2}" presName="compNode" presStyleCnt="0"/>
      <dgm:spPr/>
    </dgm:pt>
    <dgm:pt modelId="{F02727CD-6501-4A2F-9AE8-A992E1F49642}" type="pres">
      <dgm:prSet presAssocID="{8A1D56EE-4168-4A65-815B-68B2B13263C2}" presName="dummyConnPt" presStyleCnt="0"/>
      <dgm:spPr/>
    </dgm:pt>
    <dgm:pt modelId="{E1D14C3E-2B92-49E8-A086-5046BDEB1BC9}" type="pres">
      <dgm:prSet presAssocID="{8A1D56EE-4168-4A65-815B-68B2B13263C2}" presName="node" presStyleLbl="node1" presStyleIdx="4" presStyleCnt="9" custScaleX="130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78DD3-03B2-4027-BDC9-5C434E4F2312}" type="pres">
      <dgm:prSet presAssocID="{D49B054F-4FFA-4C36-BB4E-D56A8F213FA9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4B68B01A-147B-4296-871B-68F0426737EE}" type="pres">
      <dgm:prSet presAssocID="{252E5E2F-5689-43A2-83D3-E1FBB002F3DB}" presName="compNode" presStyleCnt="0"/>
      <dgm:spPr/>
    </dgm:pt>
    <dgm:pt modelId="{1E30AF20-70B5-4754-B5D6-AA30F4ECB053}" type="pres">
      <dgm:prSet presAssocID="{252E5E2F-5689-43A2-83D3-E1FBB002F3DB}" presName="dummyConnPt" presStyleCnt="0"/>
      <dgm:spPr/>
    </dgm:pt>
    <dgm:pt modelId="{ACD44755-0594-46E9-9A07-1E49E8166BA3}" type="pres">
      <dgm:prSet presAssocID="{252E5E2F-5689-43A2-83D3-E1FBB002F3DB}" presName="node" presStyleLbl="node1" presStyleIdx="5" presStyleCnt="9" custScaleX="120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4BBE1-7534-4394-A002-32E15D99B21D}" type="pres">
      <dgm:prSet presAssocID="{5B020BBA-90C3-4012-BB9B-5A3E16C2D275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7E07E22B-2C1B-4164-AFE4-EC0669D049CF}" type="pres">
      <dgm:prSet presAssocID="{BC5E3FF0-6053-463E-9ADD-5C620910941A}" presName="compNode" presStyleCnt="0"/>
      <dgm:spPr/>
    </dgm:pt>
    <dgm:pt modelId="{5B58BB85-6463-4779-9054-083D451234FC}" type="pres">
      <dgm:prSet presAssocID="{BC5E3FF0-6053-463E-9ADD-5C620910941A}" presName="dummyConnPt" presStyleCnt="0"/>
      <dgm:spPr/>
    </dgm:pt>
    <dgm:pt modelId="{C702F25B-E428-44BB-BE9C-4183D5F6C8B7}" type="pres">
      <dgm:prSet presAssocID="{BC5E3FF0-6053-463E-9ADD-5C620910941A}" presName="node" presStyleLbl="node1" presStyleIdx="6" presStyleCnt="9" custScaleX="150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31B3E-AE23-46AC-8AA4-11843BCB0D10}" type="pres">
      <dgm:prSet presAssocID="{71A7FA6C-BFE5-4712-83FF-A27A7C6E43F1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4D827C8D-A11A-4F15-A54B-BA8D3DB8F709}" type="pres">
      <dgm:prSet presAssocID="{5B511BA0-BB1C-4760-9BE4-58B99EED9AD9}" presName="compNode" presStyleCnt="0"/>
      <dgm:spPr/>
    </dgm:pt>
    <dgm:pt modelId="{DC82CC8A-4E10-4703-AF50-9AF9004006F0}" type="pres">
      <dgm:prSet presAssocID="{5B511BA0-BB1C-4760-9BE4-58B99EED9AD9}" presName="dummyConnPt" presStyleCnt="0"/>
      <dgm:spPr/>
    </dgm:pt>
    <dgm:pt modelId="{CBA5CD04-7D7B-497C-A75D-34DEB2448CC5}" type="pres">
      <dgm:prSet presAssocID="{5B511BA0-BB1C-4760-9BE4-58B99EED9AD9}" presName="node" presStyleLbl="node1" presStyleIdx="7" presStyleCnt="9" custScaleX="149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6F7E4-A831-4C95-AD9C-604B3825F2E7}" type="pres">
      <dgm:prSet presAssocID="{9DE0D5E7-C374-443D-915C-93C3B0D799EA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1FED64F4-BC41-4911-8C85-C9061E276772}" type="pres">
      <dgm:prSet presAssocID="{1D4F605A-43D3-48C6-A9FA-EEDBF6E90FEF}" presName="compNode" presStyleCnt="0"/>
      <dgm:spPr/>
    </dgm:pt>
    <dgm:pt modelId="{0A466E61-F9D7-4AD9-AC4E-293BDA87C76C}" type="pres">
      <dgm:prSet presAssocID="{1D4F605A-43D3-48C6-A9FA-EEDBF6E90FEF}" presName="dummyConnPt" presStyleCnt="0"/>
      <dgm:spPr/>
    </dgm:pt>
    <dgm:pt modelId="{0469650D-4341-4DD3-8A12-2E6006AF83F3}" type="pres">
      <dgm:prSet presAssocID="{1D4F605A-43D3-48C6-A9FA-EEDBF6E90FEF}" presName="node" presStyleLbl="node1" presStyleIdx="8" presStyleCnt="9" custScaleX="164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FD84B7-760B-46F5-8E3F-42F0E29272E5}" srcId="{72621A0A-51E7-4ABC-8ABB-091E6B193835}" destId="{E6A3755E-563E-43D6-8A67-301F9AFFCABD}" srcOrd="2" destOrd="0" parTransId="{43798737-14FA-46DF-9AE4-CEFDB894F6F2}" sibTransId="{B48A6368-45C8-44BA-AA98-BDF4C4EDD66C}"/>
    <dgm:cxn modelId="{4441517A-5265-458E-BBD7-6319A86CE0E8}" srcId="{72621A0A-51E7-4ABC-8ABB-091E6B193835}" destId="{FC153788-883D-4A17-B80C-6591A3B65B48}" srcOrd="0" destOrd="0" parTransId="{A9F48882-A0FB-45BD-BA67-19CA6EC2E409}" sibTransId="{6A415BE9-1FB8-4AE9-84A7-757D08F06746}"/>
    <dgm:cxn modelId="{DDA216AB-EBEE-4D98-B1EA-50CB282D7681}" type="presOf" srcId="{6A415BE9-1FB8-4AE9-84A7-757D08F06746}" destId="{C9DC66CA-1971-44CB-B564-BA68468244DD}" srcOrd="0" destOrd="0" presId="urn:microsoft.com/office/officeart/2005/8/layout/bProcess4"/>
    <dgm:cxn modelId="{BD8A3C31-8625-4F5F-83DC-15841D079776}" srcId="{72621A0A-51E7-4ABC-8ABB-091E6B193835}" destId="{8A1D56EE-4168-4A65-815B-68B2B13263C2}" srcOrd="4" destOrd="0" parTransId="{FC327A18-1671-40E9-A339-E44F4EC5199D}" sibTransId="{D49B054F-4FFA-4C36-BB4E-D56A8F213FA9}"/>
    <dgm:cxn modelId="{EB8AB7BA-A756-454D-8BDF-ABA33EC6E48B}" type="presOf" srcId="{B48A6368-45C8-44BA-AA98-BDF4C4EDD66C}" destId="{2B96B89F-3CCA-4D1C-B88C-F8761B817A76}" srcOrd="0" destOrd="0" presId="urn:microsoft.com/office/officeart/2005/8/layout/bProcess4"/>
    <dgm:cxn modelId="{B09177E9-AC51-47CD-9D9C-830569B1BA2E}" type="presOf" srcId="{BC5E3FF0-6053-463E-9ADD-5C620910941A}" destId="{C702F25B-E428-44BB-BE9C-4183D5F6C8B7}" srcOrd="0" destOrd="0" presId="urn:microsoft.com/office/officeart/2005/8/layout/bProcess4"/>
    <dgm:cxn modelId="{874AF640-B849-46B7-A183-0BFED4339FD2}" type="presOf" srcId="{5B020BBA-90C3-4012-BB9B-5A3E16C2D275}" destId="{1FD4BBE1-7534-4394-A002-32E15D99B21D}" srcOrd="0" destOrd="0" presId="urn:microsoft.com/office/officeart/2005/8/layout/bProcess4"/>
    <dgm:cxn modelId="{52DDB062-750A-4662-9327-BCFC71A715F7}" srcId="{72621A0A-51E7-4ABC-8ABB-091E6B193835}" destId="{252E5E2F-5689-43A2-83D3-E1FBB002F3DB}" srcOrd="5" destOrd="0" parTransId="{42C336CC-E4F9-48A4-B457-4C13B5251738}" sibTransId="{5B020BBA-90C3-4012-BB9B-5A3E16C2D275}"/>
    <dgm:cxn modelId="{EECFB94F-0E26-4A7E-8ABE-662E85740B31}" type="presOf" srcId="{EE2843DE-33E7-4C77-8CDD-D29DE3F5F791}" destId="{4907C9B7-B043-4961-9D13-7D421722D205}" srcOrd="0" destOrd="0" presId="urn:microsoft.com/office/officeart/2005/8/layout/bProcess4"/>
    <dgm:cxn modelId="{C1007D00-2E15-47FD-AB22-B802A122264F}" type="presOf" srcId="{252E5E2F-5689-43A2-83D3-E1FBB002F3DB}" destId="{ACD44755-0594-46E9-9A07-1E49E8166BA3}" srcOrd="0" destOrd="0" presId="urn:microsoft.com/office/officeart/2005/8/layout/bProcess4"/>
    <dgm:cxn modelId="{45954925-1FF2-40A9-8DDA-091277F7308E}" srcId="{72621A0A-51E7-4ABC-8ABB-091E6B193835}" destId="{5B511BA0-BB1C-4760-9BE4-58B99EED9AD9}" srcOrd="7" destOrd="0" parTransId="{4CC717C5-1B75-46D2-B89F-0D872627CEF4}" sibTransId="{9DE0D5E7-C374-443D-915C-93C3B0D799EA}"/>
    <dgm:cxn modelId="{0487D188-4363-4FF3-9656-25D801644EA0}" type="presOf" srcId="{71A7FA6C-BFE5-4712-83FF-A27A7C6E43F1}" destId="{CA331B3E-AE23-46AC-8AA4-11843BCB0D10}" srcOrd="0" destOrd="0" presId="urn:microsoft.com/office/officeart/2005/8/layout/bProcess4"/>
    <dgm:cxn modelId="{E26738B8-8D94-406A-BBE4-FD716CA89353}" type="presOf" srcId="{D49B054F-4FFA-4C36-BB4E-D56A8F213FA9}" destId="{8A178DD3-03B2-4027-BDC9-5C434E4F2312}" srcOrd="0" destOrd="0" presId="urn:microsoft.com/office/officeart/2005/8/layout/bProcess4"/>
    <dgm:cxn modelId="{815F44CE-FB87-4835-B94B-E087C286A35B}" srcId="{72621A0A-51E7-4ABC-8ABB-091E6B193835}" destId="{BC5E3FF0-6053-463E-9ADD-5C620910941A}" srcOrd="6" destOrd="0" parTransId="{CE8A13A9-DBBA-4479-8949-191E910261CC}" sibTransId="{71A7FA6C-BFE5-4712-83FF-A27A7C6E43F1}"/>
    <dgm:cxn modelId="{E9FB5BAF-08EC-496E-9790-537A656D1B4A}" type="presOf" srcId="{BA21302B-0EB8-4309-9783-7DF0BD71F471}" destId="{FE3EA3E7-2760-4ADD-8F55-8C6B9C113A96}" srcOrd="0" destOrd="0" presId="urn:microsoft.com/office/officeart/2005/8/layout/bProcess4"/>
    <dgm:cxn modelId="{EF8F7B37-D8C4-4CA6-8430-A08891C87C59}" srcId="{72621A0A-51E7-4ABC-8ABB-091E6B193835}" destId="{490255FF-B813-463B-BFA5-BBE2C960573B}" srcOrd="3" destOrd="0" parTransId="{F8BC187C-6E9A-468E-83F6-0ADA3251C53D}" sibTransId="{4E30781A-53FD-4367-AA73-273301D5C298}"/>
    <dgm:cxn modelId="{89EDBCC5-2884-4986-886C-3284C9FC6819}" type="presOf" srcId="{490255FF-B813-463B-BFA5-BBE2C960573B}" destId="{E42F6F5A-C517-4B4F-8FBA-966FC9FCAE46}" srcOrd="0" destOrd="0" presId="urn:microsoft.com/office/officeart/2005/8/layout/bProcess4"/>
    <dgm:cxn modelId="{15615D49-DD39-45A1-89DD-A87E892122A8}" type="presOf" srcId="{72621A0A-51E7-4ABC-8ABB-091E6B193835}" destId="{232D346D-6860-436D-8484-D00F6399D347}" srcOrd="0" destOrd="0" presId="urn:microsoft.com/office/officeart/2005/8/layout/bProcess4"/>
    <dgm:cxn modelId="{FB7E4406-5909-49AC-A11F-E3BAB02BE28B}" type="presOf" srcId="{8A1D56EE-4168-4A65-815B-68B2B13263C2}" destId="{E1D14C3E-2B92-49E8-A086-5046BDEB1BC9}" srcOrd="0" destOrd="0" presId="urn:microsoft.com/office/officeart/2005/8/layout/bProcess4"/>
    <dgm:cxn modelId="{DEC3FB04-8CB0-4357-B772-165EF3340F4D}" srcId="{72621A0A-51E7-4ABC-8ABB-091E6B193835}" destId="{EE2843DE-33E7-4C77-8CDD-D29DE3F5F791}" srcOrd="1" destOrd="0" parTransId="{92F0A1FD-2F9F-4F9F-8E2F-1634043D873C}" sibTransId="{BA21302B-0EB8-4309-9783-7DF0BD71F471}"/>
    <dgm:cxn modelId="{69807BD8-5239-4BD7-8ACB-257255F3037A}" type="presOf" srcId="{E6A3755E-563E-43D6-8A67-301F9AFFCABD}" destId="{93A71328-CB75-413A-9902-18BAD4F0C460}" srcOrd="0" destOrd="0" presId="urn:microsoft.com/office/officeart/2005/8/layout/bProcess4"/>
    <dgm:cxn modelId="{914FCC1E-1A9C-493B-8C19-4E34829C55EF}" type="presOf" srcId="{5B511BA0-BB1C-4760-9BE4-58B99EED9AD9}" destId="{CBA5CD04-7D7B-497C-A75D-34DEB2448CC5}" srcOrd="0" destOrd="0" presId="urn:microsoft.com/office/officeart/2005/8/layout/bProcess4"/>
    <dgm:cxn modelId="{CA474BED-FCB2-46AE-BF33-66EB33922008}" type="presOf" srcId="{1D4F605A-43D3-48C6-A9FA-EEDBF6E90FEF}" destId="{0469650D-4341-4DD3-8A12-2E6006AF83F3}" srcOrd="0" destOrd="0" presId="urn:microsoft.com/office/officeart/2005/8/layout/bProcess4"/>
    <dgm:cxn modelId="{26C6A213-8F36-4551-97D1-42A93DFC5A0B}" srcId="{72621A0A-51E7-4ABC-8ABB-091E6B193835}" destId="{1D4F605A-43D3-48C6-A9FA-EEDBF6E90FEF}" srcOrd="8" destOrd="0" parTransId="{33CD2CFE-4010-4A6E-9CEF-2F3F567AB857}" sibTransId="{75DCC68D-CEFA-45FB-8A2F-07D9A0C0ED03}"/>
    <dgm:cxn modelId="{CDB9EDD7-C94C-4ACD-8098-36FDAC5CF81B}" type="presOf" srcId="{9DE0D5E7-C374-443D-915C-93C3B0D799EA}" destId="{8516F7E4-A831-4C95-AD9C-604B3825F2E7}" srcOrd="0" destOrd="0" presId="urn:microsoft.com/office/officeart/2005/8/layout/bProcess4"/>
    <dgm:cxn modelId="{BAF217C4-5B52-4C2C-BE85-88A4E9A91E32}" type="presOf" srcId="{4E30781A-53FD-4367-AA73-273301D5C298}" destId="{670781CF-E0A2-404D-B74A-A5DE999FEFF6}" srcOrd="0" destOrd="0" presId="urn:microsoft.com/office/officeart/2005/8/layout/bProcess4"/>
    <dgm:cxn modelId="{2148D3E0-27F5-4001-93FF-374FA05EBD9C}" type="presOf" srcId="{FC153788-883D-4A17-B80C-6591A3B65B48}" destId="{97426F1A-BC1B-4898-8D74-9BC04BB0ED03}" srcOrd="0" destOrd="0" presId="urn:microsoft.com/office/officeart/2005/8/layout/bProcess4"/>
    <dgm:cxn modelId="{6BED80F0-2F46-47FD-91C7-7E62B41B036A}" type="presParOf" srcId="{232D346D-6860-436D-8484-D00F6399D347}" destId="{33E6AB11-DB91-4513-9E6C-CB06B9E6E898}" srcOrd="0" destOrd="0" presId="urn:microsoft.com/office/officeart/2005/8/layout/bProcess4"/>
    <dgm:cxn modelId="{D0483731-3BDA-4600-9421-5B158EBD0E2C}" type="presParOf" srcId="{33E6AB11-DB91-4513-9E6C-CB06B9E6E898}" destId="{EAA53026-F03A-49C6-97E6-622AEFE931F6}" srcOrd="0" destOrd="0" presId="urn:microsoft.com/office/officeart/2005/8/layout/bProcess4"/>
    <dgm:cxn modelId="{132F33DE-EDB0-442F-9198-CB50FA49CE9E}" type="presParOf" srcId="{33E6AB11-DB91-4513-9E6C-CB06B9E6E898}" destId="{97426F1A-BC1B-4898-8D74-9BC04BB0ED03}" srcOrd="1" destOrd="0" presId="urn:microsoft.com/office/officeart/2005/8/layout/bProcess4"/>
    <dgm:cxn modelId="{487447AC-8542-4691-B532-14C8FB5AF0F9}" type="presParOf" srcId="{232D346D-6860-436D-8484-D00F6399D347}" destId="{C9DC66CA-1971-44CB-B564-BA68468244DD}" srcOrd="1" destOrd="0" presId="urn:microsoft.com/office/officeart/2005/8/layout/bProcess4"/>
    <dgm:cxn modelId="{367C66D0-C8F5-45A2-85D7-BF20D813B92C}" type="presParOf" srcId="{232D346D-6860-436D-8484-D00F6399D347}" destId="{0C9A3ACC-592C-4C52-936D-C7249D6A9D25}" srcOrd="2" destOrd="0" presId="urn:microsoft.com/office/officeart/2005/8/layout/bProcess4"/>
    <dgm:cxn modelId="{B7AB96B0-31D1-4470-8EA7-5531F11FF7FC}" type="presParOf" srcId="{0C9A3ACC-592C-4C52-936D-C7249D6A9D25}" destId="{7D30D527-219C-45E5-A516-2C850A2D11F1}" srcOrd="0" destOrd="0" presId="urn:microsoft.com/office/officeart/2005/8/layout/bProcess4"/>
    <dgm:cxn modelId="{845FC789-13AE-4C1D-A15E-EBF22282F910}" type="presParOf" srcId="{0C9A3ACC-592C-4C52-936D-C7249D6A9D25}" destId="{4907C9B7-B043-4961-9D13-7D421722D205}" srcOrd="1" destOrd="0" presId="urn:microsoft.com/office/officeart/2005/8/layout/bProcess4"/>
    <dgm:cxn modelId="{CA6F7088-0120-4FA3-A4AF-A0A06F59C9B4}" type="presParOf" srcId="{232D346D-6860-436D-8484-D00F6399D347}" destId="{FE3EA3E7-2760-4ADD-8F55-8C6B9C113A96}" srcOrd="3" destOrd="0" presId="urn:microsoft.com/office/officeart/2005/8/layout/bProcess4"/>
    <dgm:cxn modelId="{182F921D-D261-4165-B458-E0DA374844AA}" type="presParOf" srcId="{232D346D-6860-436D-8484-D00F6399D347}" destId="{8FB5A553-2163-42A1-9E8C-5D5F4CDA3C71}" srcOrd="4" destOrd="0" presId="urn:microsoft.com/office/officeart/2005/8/layout/bProcess4"/>
    <dgm:cxn modelId="{8CCF2895-D279-4FF2-98CB-76CFF7A3985D}" type="presParOf" srcId="{8FB5A553-2163-42A1-9E8C-5D5F4CDA3C71}" destId="{27E3C2E2-307B-4556-B075-C80FBA05D913}" srcOrd="0" destOrd="0" presId="urn:microsoft.com/office/officeart/2005/8/layout/bProcess4"/>
    <dgm:cxn modelId="{A99C3890-5E83-41BC-857F-3CB5E5ECEB55}" type="presParOf" srcId="{8FB5A553-2163-42A1-9E8C-5D5F4CDA3C71}" destId="{93A71328-CB75-413A-9902-18BAD4F0C460}" srcOrd="1" destOrd="0" presId="urn:microsoft.com/office/officeart/2005/8/layout/bProcess4"/>
    <dgm:cxn modelId="{5D28696C-3D19-4C4D-8E21-CA0E4147C239}" type="presParOf" srcId="{232D346D-6860-436D-8484-D00F6399D347}" destId="{2B96B89F-3CCA-4D1C-B88C-F8761B817A76}" srcOrd="5" destOrd="0" presId="urn:microsoft.com/office/officeart/2005/8/layout/bProcess4"/>
    <dgm:cxn modelId="{8DA3730E-169B-4770-99C2-061682E8E06C}" type="presParOf" srcId="{232D346D-6860-436D-8484-D00F6399D347}" destId="{3ADA2EAF-5579-4FA0-B38E-032B5B0C72DC}" srcOrd="6" destOrd="0" presId="urn:microsoft.com/office/officeart/2005/8/layout/bProcess4"/>
    <dgm:cxn modelId="{E9779EE8-97F5-440D-B690-4A242536C42D}" type="presParOf" srcId="{3ADA2EAF-5579-4FA0-B38E-032B5B0C72DC}" destId="{C6AEDCE5-55A7-498C-A3A5-227113AACB40}" srcOrd="0" destOrd="0" presId="urn:microsoft.com/office/officeart/2005/8/layout/bProcess4"/>
    <dgm:cxn modelId="{70CA512F-AF4E-46D5-A31B-9433241EC13E}" type="presParOf" srcId="{3ADA2EAF-5579-4FA0-B38E-032B5B0C72DC}" destId="{E42F6F5A-C517-4B4F-8FBA-966FC9FCAE46}" srcOrd="1" destOrd="0" presId="urn:microsoft.com/office/officeart/2005/8/layout/bProcess4"/>
    <dgm:cxn modelId="{45FECDD0-4357-442E-8031-0FD1FAB330A4}" type="presParOf" srcId="{232D346D-6860-436D-8484-D00F6399D347}" destId="{670781CF-E0A2-404D-B74A-A5DE999FEFF6}" srcOrd="7" destOrd="0" presId="urn:microsoft.com/office/officeart/2005/8/layout/bProcess4"/>
    <dgm:cxn modelId="{A7A48CA4-6A50-47C5-A63B-CA728921C6CE}" type="presParOf" srcId="{232D346D-6860-436D-8484-D00F6399D347}" destId="{3EE9D3F1-1533-4A22-8FC9-C096A22502E0}" srcOrd="8" destOrd="0" presId="urn:microsoft.com/office/officeart/2005/8/layout/bProcess4"/>
    <dgm:cxn modelId="{B95DDDBE-3069-4AFA-BB95-BFF4ABF400FC}" type="presParOf" srcId="{3EE9D3F1-1533-4A22-8FC9-C096A22502E0}" destId="{F02727CD-6501-4A2F-9AE8-A992E1F49642}" srcOrd="0" destOrd="0" presId="urn:microsoft.com/office/officeart/2005/8/layout/bProcess4"/>
    <dgm:cxn modelId="{1CFFA2A9-D1F0-406E-BEA7-A652F2BEC735}" type="presParOf" srcId="{3EE9D3F1-1533-4A22-8FC9-C096A22502E0}" destId="{E1D14C3E-2B92-49E8-A086-5046BDEB1BC9}" srcOrd="1" destOrd="0" presId="urn:microsoft.com/office/officeart/2005/8/layout/bProcess4"/>
    <dgm:cxn modelId="{FFAA4DA5-1678-4A14-AC09-1FE5AE30D97B}" type="presParOf" srcId="{232D346D-6860-436D-8484-D00F6399D347}" destId="{8A178DD3-03B2-4027-BDC9-5C434E4F2312}" srcOrd="9" destOrd="0" presId="urn:microsoft.com/office/officeart/2005/8/layout/bProcess4"/>
    <dgm:cxn modelId="{7DF90E30-CDE9-47EB-A4CB-011F1FE1FE88}" type="presParOf" srcId="{232D346D-6860-436D-8484-D00F6399D347}" destId="{4B68B01A-147B-4296-871B-68F0426737EE}" srcOrd="10" destOrd="0" presId="urn:microsoft.com/office/officeart/2005/8/layout/bProcess4"/>
    <dgm:cxn modelId="{FA003809-E42A-4FDD-A2A6-AB6051EB98AF}" type="presParOf" srcId="{4B68B01A-147B-4296-871B-68F0426737EE}" destId="{1E30AF20-70B5-4754-B5D6-AA30F4ECB053}" srcOrd="0" destOrd="0" presId="urn:microsoft.com/office/officeart/2005/8/layout/bProcess4"/>
    <dgm:cxn modelId="{F33DF163-8E04-45A5-B9CC-E738CE3D5625}" type="presParOf" srcId="{4B68B01A-147B-4296-871B-68F0426737EE}" destId="{ACD44755-0594-46E9-9A07-1E49E8166BA3}" srcOrd="1" destOrd="0" presId="urn:microsoft.com/office/officeart/2005/8/layout/bProcess4"/>
    <dgm:cxn modelId="{A0153F54-9B9C-468A-B8FB-A94C85E14EB1}" type="presParOf" srcId="{232D346D-6860-436D-8484-D00F6399D347}" destId="{1FD4BBE1-7534-4394-A002-32E15D99B21D}" srcOrd="11" destOrd="0" presId="urn:microsoft.com/office/officeart/2005/8/layout/bProcess4"/>
    <dgm:cxn modelId="{6AD689E6-F7BC-41D3-8863-24F8C35570B8}" type="presParOf" srcId="{232D346D-6860-436D-8484-D00F6399D347}" destId="{7E07E22B-2C1B-4164-AFE4-EC0669D049CF}" srcOrd="12" destOrd="0" presId="urn:microsoft.com/office/officeart/2005/8/layout/bProcess4"/>
    <dgm:cxn modelId="{A0BD807E-BF2E-4026-8432-CA1CF7B8A85C}" type="presParOf" srcId="{7E07E22B-2C1B-4164-AFE4-EC0669D049CF}" destId="{5B58BB85-6463-4779-9054-083D451234FC}" srcOrd="0" destOrd="0" presId="urn:microsoft.com/office/officeart/2005/8/layout/bProcess4"/>
    <dgm:cxn modelId="{C230FCAB-5B5B-4159-98E8-E19C9ED7565E}" type="presParOf" srcId="{7E07E22B-2C1B-4164-AFE4-EC0669D049CF}" destId="{C702F25B-E428-44BB-BE9C-4183D5F6C8B7}" srcOrd="1" destOrd="0" presId="urn:microsoft.com/office/officeart/2005/8/layout/bProcess4"/>
    <dgm:cxn modelId="{75A20AA5-6F30-4947-8901-6B5E9AC4E967}" type="presParOf" srcId="{232D346D-6860-436D-8484-D00F6399D347}" destId="{CA331B3E-AE23-46AC-8AA4-11843BCB0D10}" srcOrd="13" destOrd="0" presId="urn:microsoft.com/office/officeart/2005/8/layout/bProcess4"/>
    <dgm:cxn modelId="{5403EAED-7193-48E5-B3A5-857CBF820D18}" type="presParOf" srcId="{232D346D-6860-436D-8484-D00F6399D347}" destId="{4D827C8D-A11A-4F15-A54B-BA8D3DB8F709}" srcOrd="14" destOrd="0" presId="urn:microsoft.com/office/officeart/2005/8/layout/bProcess4"/>
    <dgm:cxn modelId="{EE746237-DA69-4B8B-9D72-969E1C86B50F}" type="presParOf" srcId="{4D827C8D-A11A-4F15-A54B-BA8D3DB8F709}" destId="{DC82CC8A-4E10-4703-AF50-9AF9004006F0}" srcOrd="0" destOrd="0" presId="urn:microsoft.com/office/officeart/2005/8/layout/bProcess4"/>
    <dgm:cxn modelId="{24FE6D6C-81A3-4C23-9FFE-5D62A3CB9B4F}" type="presParOf" srcId="{4D827C8D-A11A-4F15-A54B-BA8D3DB8F709}" destId="{CBA5CD04-7D7B-497C-A75D-34DEB2448CC5}" srcOrd="1" destOrd="0" presId="urn:microsoft.com/office/officeart/2005/8/layout/bProcess4"/>
    <dgm:cxn modelId="{C91CBB53-4581-40F3-A7D9-DF41896BBD8A}" type="presParOf" srcId="{232D346D-6860-436D-8484-D00F6399D347}" destId="{8516F7E4-A831-4C95-AD9C-604B3825F2E7}" srcOrd="15" destOrd="0" presId="urn:microsoft.com/office/officeart/2005/8/layout/bProcess4"/>
    <dgm:cxn modelId="{1F2B81A8-E692-4977-A426-025537ADCEDF}" type="presParOf" srcId="{232D346D-6860-436D-8484-D00F6399D347}" destId="{1FED64F4-BC41-4911-8C85-C9061E276772}" srcOrd="16" destOrd="0" presId="urn:microsoft.com/office/officeart/2005/8/layout/bProcess4"/>
    <dgm:cxn modelId="{03286F45-3A90-41A8-8FA0-A699CD65E0A7}" type="presParOf" srcId="{1FED64F4-BC41-4911-8C85-C9061E276772}" destId="{0A466E61-F9D7-4AD9-AC4E-293BDA87C76C}" srcOrd="0" destOrd="0" presId="urn:microsoft.com/office/officeart/2005/8/layout/bProcess4"/>
    <dgm:cxn modelId="{43409922-BE97-4D10-A37F-39FA80126BDC}" type="presParOf" srcId="{1FED64F4-BC41-4911-8C85-C9061E276772}" destId="{0469650D-4341-4DD3-8A12-2E6006AF83F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8939D-9488-4C8D-8CCC-48632930BBC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9A34A6B-401C-4864-A78D-59EED801FEF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1871C9-0067-4FBB-9D34-021E4A57DC6C}" type="parTrans" cxnId="{1A51CF54-D1AA-4D8D-82D3-9AADDF2D8A09}">
      <dgm:prSet/>
      <dgm:spPr/>
      <dgm:t>
        <a:bodyPr/>
        <a:lstStyle/>
        <a:p>
          <a:endParaRPr lang="ru-RU"/>
        </a:p>
      </dgm:t>
    </dgm:pt>
    <dgm:pt modelId="{B102FC92-40D0-4302-8710-8E204AC6FA16}" type="sibTrans" cxnId="{1A51CF54-D1AA-4D8D-82D3-9AADDF2D8A09}">
      <dgm:prSet/>
      <dgm:spPr/>
      <dgm:t>
        <a:bodyPr/>
        <a:lstStyle/>
        <a:p>
          <a:endParaRPr lang="ru-RU"/>
        </a:p>
      </dgm:t>
    </dgm:pt>
    <dgm:pt modelId="{32376CBB-0596-4E5E-9A76-C22AD8775CFF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Butun va qism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0B160-73C5-4BCA-9957-2A97A4157ADD}" type="parTrans" cxnId="{64B863F2-FF72-426D-A37E-B0A729306E26}">
      <dgm:prSet/>
      <dgm:spPr/>
      <dgm:t>
        <a:bodyPr/>
        <a:lstStyle/>
        <a:p>
          <a:endParaRPr lang="ru-RU"/>
        </a:p>
      </dgm:t>
    </dgm:pt>
    <dgm:pt modelId="{6596F2F9-0962-459B-8680-CA9F200A8FB2}" type="sibTrans" cxnId="{64B863F2-FF72-426D-A37E-B0A729306E26}">
      <dgm:prSet/>
      <dgm:spPr/>
      <dgm:t>
        <a:bodyPr/>
        <a:lstStyle/>
        <a:p>
          <a:endParaRPr lang="ru-RU"/>
        </a:p>
      </dgm:t>
    </dgm:pt>
    <dgm:pt modelId="{C1452556-E63C-4255-BAAE-70A015FCB835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Ma’nosi yaqin so‘zlar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3E1EC-E71A-401F-A7A8-637E427C5E68}" type="parTrans" cxnId="{D4641469-AB34-4661-8086-1AFDFB2BB87B}">
      <dgm:prSet/>
      <dgm:spPr/>
      <dgm:t>
        <a:bodyPr/>
        <a:lstStyle/>
        <a:p>
          <a:endParaRPr lang="ru-RU"/>
        </a:p>
      </dgm:t>
    </dgm:pt>
    <dgm:pt modelId="{C0D9DC38-E60C-42CC-9F5D-2FC3736279E0}" type="sibTrans" cxnId="{D4641469-AB34-4661-8086-1AFDFB2BB87B}">
      <dgm:prSet/>
      <dgm:spPr/>
      <dgm:t>
        <a:bodyPr/>
        <a:lstStyle/>
        <a:p>
          <a:endParaRPr lang="ru-RU"/>
        </a:p>
      </dgm:t>
    </dgm:pt>
    <dgm:pt modelId="{829C192A-2233-4CEC-B516-A3AF5409416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Zid ma’noli so‘zlar</a:t>
          </a:r>
          <a:r>
            <a:rPr lang="uz-Latn-UZ" dirty="0" smtClean="0"/>
            <a:t> </a:t>
          </a:r>
          <a:endParaRPr lang="ru-RU" dirty="0"/>
        </a:p>
      </dgm:t>
    </dgm:pt>
    <dgm:pt modelId="{15C122CF-08AB-443B-99D8-14E2479E9D90}" type="parTrans" cxnId="{C997AFC8-84DB-47A0-9E58-F09236EFBF6F}">
      <dgm:prSet/>
      <dgm:spPr/>
      <dgm:t>
        <a:bodyPr/>
        <a:lstStyle/>
        <a:p>
          <a:endParaRPr lang="ru-RU"/>
        </a:p>
      </dgm:t>
    </dgm:pt>
    <dgm:pt modelId="{59692BE2-4EE5-491C-8763-C5004E15D73A}" type="sibTrans" cxnId="{C997AFC8-84DB-47A0-9E58-F09236EFBF6F}">
      <dgm:prSet/>
      <dgm:spPr/>
      <dgm:t>
        <a:bodyPr/>
        <a:lstStyle/>
        <a:p>
          <a:endParaRPr lang="ru-RU"/>
        </a:p>
      </dgm:t>
    </dgm:pt>
    <dgm:pt modelId="{F7B50CCE-1130-4D9A-81FC-000FA8FC7867}" type="pres">
      <dgm:prSet presAssocID="{0848939D-9488-4C8D-8CCC-48632930BBC9}" presName="compositeShape" presStyleCnt="0">
        <dgm:presLayoutVars>
          <dgm:chMax val="7"/>
          <dgm:dir/>
          <dgm:resizeHandles val="exact"/>
        </dgm:presLayoutVars>
      </dgm:prSet>
      <dgm:spPr/>
    </dgm:pt>
    <dgm:pt modelId="{E349DB26-ACC6-454E-A8CD-3B7D035240A1}" type="pres">
      <dgm:prSet presAssocID="{0848939D-9488-4C8D-8CCC-48632930BBC9}" presName="wedge1" presStyleLbl="node1" presStyleIdx="0" presStyleCnt="4"/>
      <dgm:spPr/>
      <dgm:t>
        <a:bodyPr/>
        <a:lstStyle/>
        <a:p>
          <a:endParaRPr lang="ru-RU"/>
        </a:p>
      </dgm:t>
    </dgm:pt>
    <dgm:pt modelId="{81E2D637-9249-426C-8748-19DC4F198BCE}" type="pres">
      <dgm:prSet presAssocID="{0848939D-9488-4C8D-8CCC-48632930BBC9}" presName="dummy1a" presStyleCnt="0"/>
      <dgm:spPr/>
    </dgm:pt>
    <dgm:pt modelId="{3DDFF95A-6581-4CC9-807E-61721F53096C}" type="pres">
      <dgm:prSet presAssocID="{0848939D-9488-4C8D-8CCC-48632930BBC9}" presName="dummy1b" presStyleCnt="0"/>
      <dgm:spPr/>
    </dgm:pt>
    <dgm:pt modelId="{4E6619FF-2CB3-4DD7-B1E5-02FC5A8FA198}" type="pres">
      <dgm:prSet presAssocID="{0848939D-9488-4C8D-8CCC-48632930BBC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6C850-5CE7-4637-8417-2628829E2678}" type="pres">
      <dgm:prSet presAssocID="{0848939D-9488-4C8D-8CCC-48632930BBC9}" presName="wedge2" presStyleLbl="node1" presStyleIdx="1" presStyleCnt="4" custLinFactNeighborY="1675"/>
      <dgm:spPr/>
      <dgm:t>
        <a:bodyPr/>
        <a:lstStyle/>
        <a:p>
          <a:endParaRPr lang="ru-RU"/>
        </a:p>
      </dgm:t>
    </dgm:pt>
    <dgm:pt modelId="{5917FF0E-A5FE-499E-BD0E-467F8AC89150}" type="pres">
      <dgm:prSet presAssocID="{0848939D-9488-4C8D-8CCC-48632930BBC9}" presName="dummy2a" presStyleCnt="0"/>
      <dgm:spPr/>
    </dgm:pt>
    <dgm:pt modelId="{5737D9A4-E7F3-4B96-996A-C1415698AC84}" type="pres">
      <dgm:prSet presAssocID="{0848939D-9488-4C8D-8CCC-48632930BBC9}" presName="dummy2b" presStyleCnt="0"/>
      <dgm:spPr/>
    </dgm:pt>
    <dgm:pt modelId="{4433CAEB-6BA0-4748-89FB-38A5960CC7C6}" type="pres">
      <dgm:prSet presAssocID="{0848939D-9488-4C8D-8CCC-48632930BBC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7294F-D713-4A23-ABF5-361E2A0E5182}" type="pres">
      <dgm:prSet presAssocID="{0848939D-9488-4C8D-8CCC-48632930BBC9}" presName="wedge3" presStyleLbl="node1" presStyleIdx="2" presStyleCnt="4"/>
      <dgm:spPr/>
      <dgm:t>
        <a:bodyPr/>
        <a:lstStyle/>
        <a:p>
          <a:endParaRPr lang="ru-RU"/>
        </a:p>
      </dgm:t>
    </dgm:pt>
    <dgm:pt modelId="{77ABB0DA-8D0E-4D55-840C-5E7007F489B0}" type="pres">
      <dgm:prSet presAssocID="{0848939D-9488-4C8D-8CCC-48632930BBC9}" presName="dummy3a" presStyleCnt="0"/>
      <dgm:spPr/>
    </dgm:pt>
    <dgm:pt modelId="{D61562CE-3384-4B3A-95E7-0994BB43C221}" type="pres">
      <dgm:prSet presAssocID="{0848939D-9488-4C8D-8CCC-48632930BBC9}" presName="dummy3b" presStyleCnt="0"/>
      <dgm:spPr/>
    </dgm:pt>
    <dgm:pt modelId="{BA4E7880-8983-4087-84AE-9B32983FCD31}" type="pres">
      <dgm:prSet presAssocID="{0848939D-9488-4C8D-8CCC-48632930BBC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B81B4-512C-4567-AFE4-99B8F2844E76}" type="pres">
      <dgm:prSet presAssocID="{0848939D-9488-4C8D-8CCC-48632930BBC9}" presName="wedge4" presStyleLbl="node1" presStyleIdx="3" presStyleCnt="4"/>
      <dgm:spPr/>
      <dgm:t>
        <a:bodyPr/>
        <a:lstStyle/>
        <a:p>
          <a:endParaRPr lang="ru-RU"/>
        </a:p>
      </dgm:t>
    </dgm:pt>
    <dgm:pt modelId="{CAB0A155-0F9F-4BC8-ABF1-027E9B672809}" type="pres">
      <dgm:prSet presAssocID="{0848939D-9488-4C8D-8CCC-48632930BBC9}" presName="dummy4a" presStyleCnt="0"/>
      <dgm:spPr/>
    </dgm:pt>
    <dgm:pt modelId="{25F89E19-805D-48D9-BEB1-F38653F6E396}" type="pres">
      <dgm:prSet presAssocID="{0848939D-9488-4C8D-8CCC-48632930BBC9}" presName="dummy4b" presStyleCnt="0"/>
      <dgm:spPr/>
    </dgm:pt>
    <dgm:pt modelId="{4A33D729-5A37-469D-B106-288975F903AD}" type="pres">
      <dgm:prSet presAssocID="{0848939D-9488-4C8D-8CCC-48632930BBC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0BE6D-DB69-4F58-B2DC-BDD0405EB0B2}" type="pres">
      <dgm:prSet presAssocID="{59692BE2-4EE5-491C-8763-C5004E15D73A}" presName="arrowWedge1" presStyleLbl="fgSibTrans2D1" presStyleIdx="0" presStyleCnt="4"/>
      <dgm:spPr>
        <a:solidFill>
          <a:srgbClr val="00B0F0"/>
        </a:solidFill>
      </dgm:spPr>
    </dgm:pt>
    <dgm:pt modelId="{15126563-FD60-4643-91D3-3741FBC3A78D}" type="pres">
      <dgm:prSet presAssocID="{B102FC92-40D0-4302-8710-8E204AC6FA16}" presName="arrowWedge2" presStyleLbl="fgSibTrans2D1" presStyleIdx="1" presStyleCnt="4" custLinFactNeighborX="2980" custLinFactNeighborY="-596"/>
      <dgm:spPr>
        <a:solidFill>
          <a:srgbClr val="FF33CC"/>
        </a:solidFill>
      </dgm:spPr>
    </dgm:pt>
    <dgm:pt modelId="{DD823674-FDCF-4991-A1BF-5594A7A7446E}" type="pres">
      <dgm:prSet presAssocID="{6596F2F9-0962-459B-8680-CA9F200A8FB2}" presName="arrowWedge3" presStyleLbl="fgSibTrans2D1" presStyleIdx="2" presStyleCnt="4"/>
      <dgm:spPr>
        <a:solidFill>
          <a:schemeClr val="accent6">
            <a:lumMod val="75000"/>
          </a:schemeClr>
        </a:solidFill>
      </dgm:spPr>
    </dgm:pt>
    <dgm:pt modelId="{0B4D17BD-3DDC-4548-8845-6687B335836B}" type="pres">
      <dgm:prSet presAssocID="{C0D9DC38-E60C-42CC-9F5D-2FC3736279E0}" presName="arrowWedge4" presStyleLbl="fgSibTrans2D1" presStyleIdx="3" presStyleCnt="4"/>
      <dgm:spPr>
        <a:solidFill>
          <a:srgbClr val="00B050"/>
        </a:solidFill>
      </dgm:spPr>
    </dgm:pt>
  </dgm:ptLst>
  <dgm:cxnLst>
    <dgm:cxn modelId="{1A51CF54-D1AA-4D8D-82D3-9AADDF2D8A09}" srcId="{0848939D-9488-4C8D-8CCC-48632930BBC9}" destId="{B9A34A6B-401C-4864-A78D-59EED801FEF0}" srcOrd="1" destOrd="0" parTransId="{AF1871C9-0067-4FBB-9D34-021E4A57DC6C}" sibTransId="{B102FC92-40D0-4302-8710-8E204AC6FA16}"/>
    <dgm:cxn modelId="{C997AFC8-84DB-47A0-9E58-F09236EFBF6F}" srcId="{0848939D-9488-4C8D-8CCC-48632930BBC9}" destId="{829C192A-2233-4CEC-B516-A3AF5409416A}" srcOrd="0" destOrd="0" parTransId="{15C122CF-08AB-443B-99D8-14E2479E9D90}" sibTransId="{59692BE2-4EE5-491C-8763-C5004E15D73A}"/>
    <dgm:cxn modelId="{0A8577DF-A615-4EE1-BFEA-B31655BA5964}" type="presOf" srcId="{32376CBB-0596-4E5E-9A76-C22AD8775CFF}" destId="{C367294F-D713-4A23-ABF5-361E2A0E5182}" srcOrd="0" destOrd="0" presId="urn:microsoft.com/office/officeart/2005/8/layout/cycle8"/>
    <dgm:cxn modelId="{A684B83C-15CF-4D5D-8956-A8C3FAF55E8B}" type="presOf" srcId="{B9A34A6B-401C-4864-A78D-59EED801FEF0}" destId="{4433CAEB-6BA0-4748-89FB-38A5960CC7C6}" srcOrd="1" destOrd="0" presId="urn:microsoft.com/office/officeart/2005/8/layout/cycle8"/>
    <dgm:cxn modelId="{D4641469-AB34-4661-8086-1AFDFB2BB87B}" srcId="{0848939D-9488-4C8D-8CCC-48632930BBC9}" destId="{C1452556-E63C-4255-BAAE-70A015FCB835}" srcOrd="3" destOrd="0" parTransId="{F823E1EC-E71A-401F-A7A8-637E427C5E68}" sibTransId="{C0D9DC38-E60C-42CC-9F5D-2FC3736279E0}"/>
    <dgm:cxn modelId="{02EEC06E-2378-4C0B-A17D-C78799A8EF40}" type="presOf" srcId="{C1452556-E63C-4255-BAAE-70A015FCB835}" destId="{4A33D729-5A37-469D-B106-288975F903AD}" srcOrd="1" destOrd="0" presId="urn:microsoft.com/office/officeart/2005/8/layout/cycle8"/>
    <dgm:cxn modelId="{B87AAD90-2D3F-4418-9E77-666D53DD5394}" type="presOf" srcId="{0848939D-9488-4C8D-8CCC-48632930BBC9}" destId="{F7B50CCE-1130-4D9A-81FC-000FA8FC7867}" srcOrd="0" destOrd="0" presId="urn:microsoft.com/office/officeart/2005/8/layout/cycle8"/>
    <dgm:cxn modelId="{64B863F2-FF72-426D-A37E-B0A729306E26}" srcId="{0848939D-9488-4C8D-8CCC-48632930BBC9}" destId="{32376CBB-0596-4E5E-9A76-C22AD8775CFF}" srcOrd="2" destOrd="0" parTransId="{0A60B160-73C5-4BCA-9957-2A97A4157ADD}" sibTransId="{6596F2F9-0962-459B-8680-CA9F200A8FB2}"/>
    <dgm:cxn modelId="{E3B5F108-AD8D-4229-9A95-1A2485C69E63}" type="presOf" srcId="{32376CBB-0596-4E5E-9A76-C22AD8775CFF}" destId="{BA4E7880-8983-4087-84AE-9B32983FCD31}" srcOrd="1" destOrd="0" presId="urn:microsoft.com/office/officeart/2005/8/layout/cycle8"/>
    <dgm:cxn modelId="{D313ED85-DF8A-47B2-8422-791358768677}" type="presOf" srcId="{C1452556-E63C-4255-BAAE-70A015FCB835}" destId="{96EB81B4-512C-4567-AFE4-99B8F2844E76}" srcOrd="0" destOrd="0" presId="urn:microsoft.com/office/officeart/2005/8/layout/cycle8"/>
    <dgm:cxn modelId="{AC5DC1AA-1EFE-44EC-BFB2-FFFE7746B837}" type="presOf" srcId="{829C192A-2233-4CEC-B516-A3AF5409416A}" destId="{4E6619FF-2CB3-4DD7-B1E5-02FC5A8FA198}" srcOrd="1" destOrd="0" presId="urn:microsoft.com/office/officeart/2005/8/layout/cycle8"/>
    <dgm:cxn modelId="{C7197503-6C77-49A3-8E92-0F273E5632AB}" type="presOf" srcId="{B9A34A6B-401C-4864-A78D-59EED801FEF0}" destId="{2356C850-5CE7-4637-8417-2628829E2678}" srcOrd="0" destOrd="0" presId="urn:microsoft.com/office/officeart/2005/8/layout/cycle8"/>
    <dgm:cxn modelId="{96356C7F-F074-4752-86DA-C21888CDE016}" type="presOf" srcId="{829C192A-2233-4CEC-B516-A3AF5409416A}" destId="{E349DB26-ACC6-454E-A8CD-3B7D035240A1}" srcOrd="0" destOrd="0" presId="urn:microsoft.com/office/officeart/2005/8/layout/cycle8"/>
    <dgm:cxn modelId="{7E5EBEEB-D1BB-4C68-83DF-D16A69C4F533}" type="presParOf" srcId="{F7B50CCE-1130-4D9A-81FC-000FA8FC7867}" destId="{E349DB26-ACC6-454E-A8CD-3B7D035240A1}" srcOrd="0" destOrd="0" presId="urn:microsoft.com/office/officeart/2005/8/layout/cycle8"/>
    <dgm:cxn modelId="{88A2CAD4-A756-453B-83CF-8B1263F4EE5E}" type="presParOf" srcId="{F7B50CCE-1130-4D9A-81FC-000FA8FC7867}" destId="{81E2D637-9249-426C-8748-19DC4F198BCE}" srcOrd="1" destOrd="0" presId="urn:microsoft.com/office/officeart/2005/8/layout/cycle8"/>
    <dgm:cxn modelId="{3F73458C-B397-4B86-9CB5-1CC9ECB30876}" type="presParOf" srcId="{F7B50CCE-1130-4D9A-81FC-000FA8FC7867}" destId="{3DDFF95A-6581-4CC9-807E-61721F53096C}" srcOrd="2" destOrd="0" presId="urn:microsoft.com/office/officeart/2005/8/layout/cycle8"/>
    <dgm:cxn modelId="{C6B20B7B-077A-4747-B3FD-196C0415BC7F}" type="presParOf" srcId="{F7B50CCE-1130-4D9A-81FC-000FA8FC7867}" destId="{4E6619FF-2CB3-4DD7-B1E5-02FC5A8FA198}" srcOrd="3" destOrd="0" presId="urn:microsoft.com/office/officeart/2005/8/layout/cycle8"/>
    <dgm:cxn modelId="{AF44127E-4D7A-4476-B9F8-A3070535887E}" type="presParOf" srcId="{F7B50CCE-1130-4D9A-81FC-000FA8FC7867}" destId="{2356C850-5CE7-4637-8417-2628829E2678}" srcOrd="4" destOrd="0" presId="urn:microsoft.com/office/officeart/2005/8/layout/cycle8"/>
    <dgm:cxn modelId="{5270390D-D966-47D6-8DD5-F4A8AB7A362A}" type="presParOf" srcId="{F7B50CCE-1130-4D9A-81FC-000FA8FC7867}" destId="{5917FF0E-A5FE-499E-BD0E-467F8AC89150}" srcOrd="5" destOrd="0" presId="urn:microsoft.com/office/officeart/2005/8/layout/cycle8"/>
    <dgm:cxn modelId="{57D0758A-FC66-4A17-AC11-72B28D44ED84}" type="presParOf" srcId="{F7B50CCE-1130-4D9A-81FC-000FA8FC7867}" destId="{5737D9A4-E7F3-4B96-996A-C1415698AC84}" srcOrd="6" destOrd="0" presId="urn:microsoft.com/office/officeart/2005/8/layout/cycle8"/>
    <dgm:cxn modelId="{7FDDE935-EB03-484E-B92A-5A26680E41FB}" type="presParOf" srcId="{F7B50CCE-1130-4D9A-81FC-000FA8FC7867}" destId="{4433CAEB-6BA0-4748-89FB-38A5960CC7C6}" srcOrd="7" destOrd="0" presId="urn:microsoft.com/office/officeart/2005/8/layout/cycle8"/>
    <dgm:cxn modelId="{514A3E1F-B953-4B37-AF18-8300F205BB80}" type="presParOf" srcId="{F7B50CCE-1130-4D9A-81FC-000FA8FC7867}" destId="{C367294F-D713-4A23-ABF5-361E2A0E5182}" srcOrd="8" destOrd="0" presId="urn:microsoft.com/office/officeart/2005/8/layout/cycle8"/>
    <dgm:cxn modelId="{53152526-9094-49DA-A19E-F690C6CFCB75}" type="presParOf" srcId="{F7B50CCE-1130-4D9A-81FC-000FA8FC7867}" destId="{77ABB0DA-8D0E-4D55-840C-5E7007F489B0}" srcOrd="9" destOrd="0" presId="urn:microsoft.com/office/officeart/2005/8/layout/cycle8"/>
    <dgm:cxn modelId="{EF84275A-F72A-48D7-98AC-6E70728FC92F}" type="presParOf" srcId="{F7B50CCE-1130-4D9A-81FC-000FA8FC7867}" destId="{D61562CE-3384-4B3A-95E7-0994BB43C221}" srcOrd="10" destOrd="0" presId="urn:microsoft.com/office/officeart/2005/8/layout/cycle8"/>
    <dgm:cxn modelId="{D12B5488-3790-418E-A32F-E4D005E6BCF5}" type="presParOf" srcId="{F7B50CCE-1130-4D9A-81FC-000FA8FC7867}" destId="{BA4E7880-8983-4087-84AE-9B32983FCD31}" srcOrd="11" destOrd="0" presId="urn:microsoft.com/office/officeart/2005/8/layout/cycle8"/>
    <dgm:cxn modelId="{442B075B-9B72-41C6-BBEB-D91D4E28394A}" type="presParOf" srcId="{F7B50CCE-1130-4D9A-81FC-000FA8FC7867}" destId="{96EB81B4-512C-4567-AFE4-99B8F2844E76}" srcOrd="12" destOrd="0" presId="urn:microsoft.com/office/officeart/2005/8/layout/cycle8"/>
    <dgm:cxn modelId="{E84CE077-CCAE-4D4A-9563-9DF443519E6A}" type="presParOf" srcId="{F7B50CCE-1130-4D9A-81FC-000FA8FC7867}" destId="{CAB0A155-0F9F-4BC8-ABF1-027E9B672809}" srcOrd="13" destOrd="0" presId="urn:microsoft.com/office/officeart/2005/8/layout/cycle8"/>
    <dgm:cxn modelId="{4B945EC3-D5DE-4678-8478-517BE90F447D}" type="presParOf" srcId="{F7B50CCE-1130-4D9A-81FC-000FA8FC7867}" destId="{25F89E19-805D-48D9-BEB1-F38653F6E396}" srcOrd="14" destOrd="0" presId="urn:microsoft.com/office/officeart/2005/8/layout/cycle8"/>
    <dgm:cxn modelId="{5D3EA73E-2B0E-4D90-BDD1-0B857FEC54EC}" type="presParOf" srcId="{F7B50CCE-1130-4D9A-81FC-000FA8FC7867}" destId="{4A33D729-5A37-469D-B106-288975F903AD}" srcOrd="15" destOrd="0" presId="urn:microsoft.com/office/officeart/2005/8/layout/cycle8"/>
    <dgm:cxn modelId="{71E249E3-62E9-4471-A3C0-9559B0C53456}" type="presParOf" srcId="{F7B50CCE-1130-4D9A-81FC-000FA8FC7867}" destId="{E240BE6D-DB69-4F58-B2DC-BDD0405EB0B2}" srcOrd="16" destOrd="0" presId="urn:microsoft.com/office/officeart/2005/8/layout/cycle8"/>
    <dgm:cxn modelId="{F7AAC2DF-9051-49CA-8B75-8DF4152EAB55}" type="presParOf" srcId="{F7B50CCE-1130-4D9A-81FC-000FA8FC7867}" destId="{15126563-FD60-4643-91D3-3741FBC3A78D}" srcOrd="17" destOrd="0" presId="urn:microsoft.com/office/officeart/2005/8/layout/cycle8"/>
    <dgm:cxn modelId="{25B88DFB-26E0-41B9-97DC-F3EBD3903DFC}" type="presParOf" srcId="{F7B50CCE-1130-4D9A-81FC-000FA8FC7867}" destId="{DD823674-FDCF-4991-A1BF-5594A7A7446E}" srcOrd="18" destOrd="0" presId="urn:microsoft.com/office/officeart/2005/8/layout/cycle8"/>
    <dgm:cxn modelId="{045C292A-D216-4D01-8E6F-F1F83A2CF40F}" type="presParOf" srcId="{F7B50CCE-1130-4D9A-81FC-000FA8FC7867}" destId="{0B4D17BD-3DDC-4548-8845-6687B335836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BED19-A685-465E-AB27-8FAC685695E9}">
      <dsp:nvSpPr>
        <dsp:cNvPr id="0" name=""/>
        <dsp:cNvSpPr/>
      </dsp:nvSpPr>
      <dsp:spPr>
        <a:xfrm>
          <a:off x="508000" y="1015999"/>
          <a:ext cx="3048000" cy="304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47773-7BA9-4A29-A7B2-AB1082D5A16E}">
      <dsp:nvSpPr>
        <dsp:cNvPr id="0" name=""/>
        <dsp:cNvSpPr/>
      </dsp:nvSpPr>
      <dsp:spPr>
        <a:xfrm>
          <a:off x="943610" y="1451610"/>
          <a:ext cx="2176780" cy="2176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0EF51-75E4-47E4-9500-BC43149C26BB}">
      <dsp:nvSpPr>
        <dsp:cNvPr id="0" name=""/>
        <dsp:cNvSpPr/>
      </dsp:nvSpPr>
      <dsp:spPr>
        <a:xfrm>
          <a:off x="1378966" y="1886966"/>
          <a:ext cx="1306067" cy="13060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1C0C4-11C5-4B7A-8F55-FF6E7FEFF849}">
      <dsp:nvSpPr>
        <dsp:cNvPr id="0" name=""/>
        <dsp:cNvSpPr/>
      </dsp:nvSpPr>
      <dsp:spPr>
        <a:xfrm>
          <a:off x="1814322" y="2322321"/>
          <a:ext cx="435356" cy="4353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9FC66-1E16-4501-AF89-D9E14DDABF3D}">
      <dsp:nvSpPr>
        <dsp:cNvPr id="0" name=""/>
        <dsp:cNvSpPr/>
      </dsp:nvSpPr>
      <dsp:spPr>
        <a:xfrm>
          <a:off x="4064000" y="0"/>
          <a:ext cx="1524000" cy="72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sodda</a:t>
          </a:r>
          <a:endParaRPr lang="ru-RU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4000" y="0"/>
        <a:ext cx="1524000" cy="728980"/>
      </dsp:txXfrm>
    </dsp:sp>
    <dsp:sp modelId="{73FC6840-74CD-4D9C-B31D-9598BB31B49A}">
      <dsp:nvSpPr>
        <dsp:cNvPr id="0" name=""/>
        <dsp:cNvSpPr/>
      </dsp:nvSpPr>
      <dsp:spPr>
        <a:xfrm>
          <a:off x="3683000" y="364489"/>
          <a:ext cx="381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DA8B8-EB3D-426F-B926-318466907D6F}">
      <dsp:nvSpPr>
        <dsp:cNvPr id="0" name=""/>
        <dsp:cNvSpPr/>
      </dsp:nvSpPr>
      <dsp:spPr>
        <a:xfrm rot="5400000">
          <a:off x="1767840" y="604519"/>
          <a:ext cx="2153920" cy="167640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10C00-BEB3-40B9-AA7A-55E1FE9B7678}">
      <dsp:nvSpPr>
        <dsp:cNvPr id="0" name=""/>
        <dsp:cNvSpPr/>
      </dsp:nvSpPr>
      <dsp:spPr>
        <a:xfrm>
          <a:off x="4064000" y="728979"/>
          <a:ext cx="1524000" cy="72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endParaRPr lang="ru-RU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4000" y="728979"/>
        <a:ext cx="1524000" cy="728980"/>
      </dsp:txXfrm>
    </dsp:sp>
    <dsp:sp modelId="{764EF5D9-4B5B-4863-A4F1-6E26B6F0EE77}">
      <dsp:nvSpPr>
        <dsp:cNvPr id="0" name=""/>
        <dsp:cNvSpPr/>
      </dsp:nvSpPr>
      <dsp:spPr>
        <a:xfrm>
          <a:off x="3683000" y="1093469"/>
          <a:ext cx="381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4DEC2-D629-453A-97A1-CB575FE4F1A1}">
      <dsp:nvSpPr>
        <dsp:cNvPr id="0" name=""/>
        <dsp:cNvSpPr/>
      </dsp:nvSpPr>
      <dsp:spPr>
        <a:xfrm rot="5400000">
          <a:off x="2140712" y="1321561"/>
          <a:ext cx="1768856" cy="131318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8D189-BAA4-4E80-BC77-C11EF3BE886F}">
      <dsp:nvSpPr>
        <dsp:cNvPr id="0" name=""/>
        <dsp:cNvSpPr/>
      </dsp:nvSpPr>
      <dsp:spPr>
        <a:xfrm>
          <a:off x="4064000" y="1457959"/>
          <a:ext cx="1524000" cy="72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juft</a:t>
          </a:r>
          <a:endParaRPr lang="ru-RU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4000" y="1457959"/>
        <a:ext cx="1524000" cy="728980"/>
      </dsp:txXfrm>
    </dsp:sp>
    <dsp:sp modelId="{3EB4B624-AF2A-436F-9576-F285785B2FE1}">
      <dsp:nvSpPr>
        <dsp:cNvPr id="0" name=""/>
        <dsp:cNvSpPr/>
      </dsp:nvSpPr>
      <dsp:spPr>
        <a:xfrm>
          <a:off x="3683000" y="1822449"/>
          <a:ext cx="381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AAE8A-37DB-4FA3-AAB1-BC0061B54C0C}">
      <dsp:nvSpPr>
        <dsp:cNvPr id="0" name=""/>
        <dsp:cNvSpPr/>
      </dsp:nvSpPr>
      <dsp:spPr>
        <a:xfrm rot="5400000">
          <a:off x="2501646" y="1989835"/>
          <a:ext cx="1349248" cy="101346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D92BA-0FD1-4FB6-B147-B8C11FE5D590}">
      <dsp:nvSpPr>
        <dsp:cNvPr id="0" name=""/>
        <dsp:cNvSpPr/>
      </dsp:nvSpPr>
      <dsp:spPr>
        <a:xfrm>
          <a:off x="4064000" y="2186939"/>
          <a:ext cx="1524000" cy="72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takroriy</a:t>
          </a:r>
          <a:endParaRPr lang="ru-RU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4000" y="2186939"/>
        <a:ext cx="1524000" cy="728980"/>
      </dsp:txXfrm>
    </dsp:sp>
    <dsp:sp modelId="{B0B28DA4-6467-4CE8-BFC7-BFF0C02005BE}">
      <dsp:nvSpPr>
        <dsp:cNvPr id="0" name=""/>
        <dsp:cNvSpPr/>
      </dsp:nvSpPr>
      <dsp:spPr>
        <a:xfrm>
          <a:off x="3683000" y="2551429"/>
          <a:ext cx="381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64DB8-2EBD-4199-BF99-4098F0668F98}">
      <dsp:nvSpPr>
        <dsp:cNvPr id="0" name=""/>
        <dsp:cNvSpPr/>
      </dsp:nvSpPr>
      <dsp:spPr>
        <a:xfrm rot="5400000">
          <a:off x="2863443" y="2660751"/>
          <a:ext cx="927404" cy="70815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C66CA-1971-44CB-B564-BA68468244DD}">
      <dsp:nvSpPr>
        <dsp:cNvPr id="0" name=""/>
        <dsp:cNvSpPr/>
      </dsp:nvSpPr>
      <dsp:spPr>
        <a:xfrm rot="5400000">
          <a:off x="526442" y="685900"/>
          <a:ext cx="1071094" cy="1292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26F1A-BC1B-4898-8D74-9BC04BB0ED03}">
      <dsp:nvSpPr>
        <dsp:cNvPr id="0" name=""/>
        <dsp:cNvSpPr/>
      </dsp:nvSpPr>
      <dsp:spPr>
        <a:xfrm>
          <a:off x="491490" y="368"/>
          <a:ext cx="1996607" cy="86193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yeryong‘oq</a:t>
          </a:r>
          <a:endParaRPr lang="ru-RU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735" y="25613"/>
        <a:ext cx="1946117" cy="811448"/>
      </dsp:txXfrm>
    </dsp:sp>
    <dsp:sp modelId="{FE3EA3E7-2760-4ADD-8F55-8C6B9C113A96}">
      <dsp:nvSpPr>
        <dsp:cNvPr id="0" name=""/>
        <dsp:cNvSpPr/>
      </dsp:nvSpPr>
      <dsp:spPr>
        <a:xfrm rot="5400000">
          <a:off x="526442" y="1763322"/>
          <a:ext cx="1071094" cy="1292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7C9B7-B043-4961-9D13-7D421722D205}">
      <dsp:nvSpPr>
        <dsp:cNvPr id="0" name=""/>
        <dsp:cNvSpPr/>
      </dsp:nvSpPr>
      <dsp:spPr>
        <a:xfrm>
          <a:off x="537209" y="1077790"/>
          <a:ext cx="1905170" cy="861938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qo‘larra</a:t>
          </a:r>
          <a:endParaRPr lang="ru-RU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2454" y="1103035"/>
        <a:ext cx="1854680" cy="811448"/>
      </dsp:txXfrm>
    </dsp:sp>
    <dsp:sp modelId="{2B96B89F-3CCA-4D1C-B88C-F8761B817A76}">
      <dsp:nvSpPr>
        <dsp:cNvPr id="0" name=""/>
        <dsp:cNvSpPr/>
      </dsp:nvSpPr>
      <dsp:spPr>
        <a:xfrm>
          <a:off x="1065933" y="2302033"/>
          <a:ext cx="2401640" cy="1292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71328-CB75-413A-9902-18BAD4F0C460}">
      <dsp:nvSpPr>
        <dsp:cNvPr id="0" name=""/>
        <dsp:cNvSpPr/>
      </dsp:nvSpPr>
      <dsp:spPr>
        <a:xfrm>
          <a:off x="594362" y="2155213"/>
          <a:ext cx="1790863" cy="861938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gulbeor</a:t>
          </a:r>
          <a:endParaRPr lang="ru-RU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9607" y="2180458"/>
        <a:ext cx="1740373" cy="811448"/>
      </dsp:txXfrm>
    </dsp:sp>
    <dsp:sp modelId="{670781CF-E0A2-404D-B74A-A5DE999FEFF6}">
      <dsp:nvSpPr>
        <dsp:cNvPr id="0" name=""/>
        <dsp:cNvSpPr/>
      </dsp:nvSpPr>
      <dsp:spPr>
        <a:xfrm rot="16200000">
          <a:off x="2936054" y="1763322"/>
          <a:ext cx="1071094" cy="1292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F6F5A-C517-4B4F-8FBA-966FC9FCAE46}">
      <dsp:nvSpPr>
        <dsp:cNvPr id="0" name=""/>
        <dsp:cNvSpPr/>
      </dsp:nvSpPr>
      <dsp:spPr>
        <a:xfrm>
          <a:off x="2985020" y="2155213"/>
          <a:ext cx="1828774" cy="861938"/>
        </a:xfrm>
        <a:prstGeom prst="roundRect">
          <a:avLst>
            <a:gd name="adj" fmla="val 10000"/>
          </a:avLst>
        </a:prstGeom>
        <a:solidFill>
          <a:srgbClr val="FF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Mingtepa</a:t>
          </a:r>
          <a:endParaRPr lang="ru-RU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0265" y="2180458"/>
        <a:ext cx="1778284" cy="811448"/>
      </dsp:txXfrm>
    </dsp:sp>
    <dsp:sp modelId="{8A178DD3-03B2-4027-BDC9-5C434E4F2312}">
      <dsp:nvSpPr>
        <dsp:cNvPr id="0" name=""/>
        <dsp:cNvSpPr/>
      </dsp:nvSpPr>
      <dsp:spPr>
        <a:xfrm rot="16200000">
          <a:off x="2936054" y="685900"/>
          <a:ext cx="1071094" cy="1292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14C3E-2B92-49E8-A086-5046BDEB1BC9}">
      <dsp:nvSpPr>
        <dsp:cNvPr id="0" name=""/>
        <dsp:cNvSpPr/>
      </dsp:nvSpPr>
      <dsp:spPr>
        <a:xfrm>
          <a:off x="2962164" y="1077790"/>
          <a:ext cx="1874485" cy="86193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asalari</a:t>
          </a:r>
          <a:endParaRPr lang="ru-RU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7409" y="1103035"/>
        <a:ext cx="1823995" cy="811448"/>
      </dsp:txXfrm>
    </dsp:sp>
    <dsp:sp modelId="{1FD4BBE1-7534-4394-A002-32E15D99B21D}">
      <dsp:nvSpPr>
        <dsp:cNvPr id="0" name=""/>
        <dsp:cNvSpPr/>
      </dsp:nvSpPr>
      <dsp:spPr>
        <a:xfrm>
          <a:off x="3475428" y="147188"/>
          <a:ext cx="2587855" cy="1292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44755-0594-46E9-9A07-1E49E8166BA3}">
      <dsp:nvSpPr>
        <dsp:cNvPr id="0" name=""/>
        <dsp:cNvSpPr/>
      </dsp:nvSpPr>
      <dsp:spPr>
        <a:xfrm>
          <a:off x="3030738" y="368"/>
          <a:ext cx="1737336" cy="86193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qo‘yboqar</a:t>
          </a:r>
          <a:endParaRPr lang="ru-RU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5983" y="25613"/>
        <a:ext cx="1686846" cy="811448"/>
      </dsp:txXfrm>
    </dsp:sp>
    <dsp:sp modelId="{CA331B3E-AE23-46AC-8AA4-11843BCB0D10}">
      <dsp:nvSpPr>
        <dsp:cNvPr id="0" name=""/>
        <dsp:cNvSpPr/>
      </dsp:nvSpPr>
      <dsp:spPr>
        <a:xfrm rot="5400000">
          <a:off x="5532485" y="685900"/>
          <a:ext cx="1071094" cy="1292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2F25B-E428-44BB-BE9C-4183D5F6C8B7}">
      <dsp:nvSpPr>
        <dsp:cNvPr id="0" name=""/>
        <dsp:cNvSpPr/>
      </dsp:nvSpPr>
      <dsp:spPr>
        <a:xfrm>
          <a:off x="5417818" y="368"/>
          <a:ext cx="2156037" cy="8619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Uchqo‘rg‘on</a:t>
          </a:r>
          <a:endParaRPr lang="ru-RU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3063" y="25613"/>
        <a:ext cx="2105547" cy="811448"/>
      </dsp:txXfrm>
    </dsp:sp>
    <dsp:sp modelId="{8516F7E4-A831-4C95-AD9C-604B3825F2E7}">
      <dsp:nvSpPr>
        <dsp:cNvPr id="0" name=""/>
        <dsp:cNvSpPr/>
      </dsp:nvSpPr>
      <dsp:spPr>
        <a:xfrm rot="5400000">
          <a:off x="5532485" y="1763322"/>
          <a:ext cx="1071094" cy="1292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5CD04-7D7B-497C-A75D-34DEB2448CC5}">
      <dsp:nvSpPr>
        <dsp:cNvPr id="0" name=""/>
        <dsp:cNvSpPr/>
      </dsp:nvSpPr>
      <dsp:spPr>
        <a:xfrm>
          <a:off x="5425015" y="1077790"/>
          <a:ext cx="2141643" cy="86193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O‘rta C</a:t>
          </a:r>
          <a:r>
            <a:rPr lang="en-US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</a:t>
          </a:r>
          <a:r>
            <a:rPr lang="uz-Latn-UZ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irchiq</a:t>
          </a:r>
          <a:endParaRPr lang="ru-RU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0260" y="1103035"/>
        <a:ext cx="2091153" cy="811448"/>
      </dsp:txXfrm>
    </dsp:sp>
    <dsp:sp modelId="{0469650D-4341-4DD3-8A12-2E6006AF83F3}">
      <dsp:nvSpPr>
        <dsp:cNvPr id="0" name=""/>
        <dsp:cNvSpPr/>
      </dsp:nvSpPr>
      <dsp:spPr>
        <a:xfrm>
          <a:off x="5310715" y="2155213"/>
          <a:ext cx="2370243" cy="86193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Kichik Osiyo</a:t>
          </a:r>
          <a:endParaRPr lang="ru-RU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5960" y="2180458"/>
        <a:ext cx="2319753" cy="8114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9DB26-ACC6-454E-A8CD-3B7D035240A1}">
      <dsp:nvSpPr>
        <dsp:cNvPr id="0" name=""/>
        <dsp:cNvSpPr/>
      </dsp:nvSpPr>
      <dsp:spPr>
        <a:xfrm>
          <a:off x="598630" y="249817"/>
          <a:ext cx="3413760" cy="3413760"/>
        </a:xfrm>
        <a:prstGeom prst="pie">
          <a:avLst>
            <a:gd name="adj1" fmla="val 162000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Zid ma’noli so‘zlar</a:t>
          </a:r>
          <a:r>
            <a:rPr lang="uz-Latn-UZ" sz="2100" kern="1200" dirty="0" smtClean="0"/>
            <a:t> </a:t>
          </a:r>
          <a:endParaRPr lang="ru-RU" sz="2100" kern="1200" dirty="0"/>
        </a:p>
      </dsp:txBody>
      <dsp:txXfrm>
        <a:off x="2410768" y="957360"/>
        <a:ext cx="1259840" cy="934720"/>
      </dsp:txXfrm>
    </dsp:sp>
    <dsp:sp modelId="{2356C850-5CE7-4637-8417-2628829E2678}">
      <dsp:nvSpPr>
        <dsp:cNvPr id="0" name=""/>
        <dsp:cNvSpPr/>
      </dsp:nvSpPr>
      <dsp:spPr>
        <a:xfrm>
          <a:off x="598630" y="421602"/>
          <a:ext cx="3413760" cy="3413760"/>
        </a:xfrm>
        <a:prstGeom prst="pie">
          <a:avLst>
            <a:gd name="adj1" fmla="val 0"/>
            <a:gd name="adj2" fmla="val 540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0768" y="2193100"/>
        <a:ext cx="1259840" cy="934720"/>
      </dsp:txXfrm>
    </dsp:sp>
    <dsp:sp modelId="{C367294F-D713-4A23-ABF5-361E2A0E5182}">
      <dsp:nvSpPr>
        <dsp:cNvPr id="0" name=""/>
        <dsp:cNvSpPr/>
      </dsp:nvSpPr>
      <dsp:spPr>
        <a:xfrm>
          <a:off x="484025" y="364422"/>
          <a:ext cx="3413760" cy="3413760"/>
        </a:xfrm>
        <a:prstGeom prst="pie">
          <a:avLst>
            <a:gd name="adj1" fmla="val 5400000"/>
            <a:gd name="adj2" fmla="val 1080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Butun va qism 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5808" y="2135920"/>
        <a:ext cx="1259840" cy="934720"/>
      </dsp:txXfrm>
    </dsp:sp>
    <dsp:sp modelId="{96EB81B4-512C-4567-AFE4-99B8F2844E76}">
      <dsp:nvSpPr>
        <dsp:cNvPr id="0" name=""/>
        <dsp:cNvSpPr/>
      </dsp:nvSpPr>
      <dsp:spPr>
        <a:xfrm>
          <a:off x="484025" y="249817"/>
          <a:ext cx="3413760" cy="3413760"/>
        </a:xfrm>
        <a:prstGeom prst="pie">
          <a:avLst>
            <a:gd name="adj1" fmla="val 10800000"/>
            <a:gd name="adj2" fmla="val 1620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Ma’nosi yaqin so‘zlar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5808" y="957360"/>
        <a:ext cx="1259840" cy="934720"/>
      </dsp:txXfrm>
    </dsp:sp>
    <dsp:sp modelId="{E240BE6D-DB69-4F58-B2DC-BDD0405EB0B2}">
      <dsp:nvSpPr>
        <dsp:cNvPr id="0" name=""/>
        <dsp:cNvSpPr/>
      </dsp:nvSpPr>
      <dsp:spPr>
        <a:xfrm>
          <a:off x="387302" y="38489"/>
          <a:ext cx="3836416" cy="383641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26563-FD60-4643-91D3-3741FBC3A78D}">
      <dsp:nvSpPr>
        <dsp:cNvPr id="0" name=""/>
        <dsp:cNvSpPr/>
      </dsp:nvSpPr>
      <dsp:spPr>
        <a:xfrm>
          <a:off x="501627" y="187409"/>
          <a:ext cx="3836416" cy="383641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FF33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23674-FDCF-4991-A1BF-5594A7A7446E}">
      <dsp:nvSpPr>
        <dsp:cNvPr id="0" name=""/>
        <dsp:cNvSpPr/>
      </dsp:nvSpPr>
      <dsp:spPr>
        <a:xfrm>
          <a:off x="272697" y="153094"/>
          <a:ext cx="3836416" cy="383641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D17BD-3DDC-4548-8845-6687B335836B}">
      <dsp:nvSpPr>
        <dsp:cNvPr id="0" name=""/>
        <dsp:cNvSpPr/>
      </dsp:nvSpPr>
      <dsp:spPr>
        <a:xfrm>
          <a:off x="272697" y="38489"/>
          <a:ext cx="3836416" cy="383641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6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71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95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4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68" indent="-18567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86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4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91" indent="-13264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86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6"/>
            <a:ext cx="1620957" cy="400081"/>
          </a:xfrm>
          <a:prstGeom prst="rect">
            <a:avLst/>
          </a:prstGeom>
        </p:spPr>
        <p:txBody>
          <a:bodyPr vert="horz" wrap="square" lIns="91413" tIns="45706" rIns="91413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13" tIns="45706" rIns="91413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94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1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2" indent="-172980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4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7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50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5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3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1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8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4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6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9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5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3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3788"/>
            <a:ext cx="1620957" cy="158277"/>
          </a:xfrm>
          <a:prstGeom prst="rect">
            <a:avLst/>
          </a:prstGeom>
        </p:spPr>
        <p:txBody>
          <a:bodyPr vert="horz" wrap="square" lIns="65310" tIns="32653" rIns="65310" bIns="3265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65310" tIns="32653" rIns="65310" bIns="3265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028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4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6020" indent="-123576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46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906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350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828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341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857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369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2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41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57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569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085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9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1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11/24/2020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3" y="1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5" rIns="0" bIns="0" rtlCol="0" anchor="ctr">
            <a:spAutoFit/>
          </a:bodyPr>
          <a:lstStyle/>
          <a:p>
            <a:pPr marL="14380" algn="l">
              <a:lnSpc>
                <a:spcPct val="100000"/>
              </a:lnSpc>
              <a:spcBef>
                <a:spcPts val="129"/>
              </a:spcBef>
            </a:pPr>
            <a:r>
              <a:rPr lang="ru-RU" sz="51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1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94031" y="1906854"/>
            <a:ext cx="7355941" cy="1690790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rial"/>
                <a:cs typeface="Arial"/>
              </a:rPr>
              <a:t>MAVZU:</a:t>
            </a:r>
            <a:r>
              <a:rPr lang="uz-Latn-UZ" sz="36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uz-Latn-UZ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QO‘SHMA, JUFT VA TAKRORIY OTLAR IMLOSI</a:t>
            </a:r>
            <a:endParaRPr lang="en-US" sz="36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49" algn="ctr" defTabSz="652982">
              <a:spcBef>
                <a:spcPts val="125"/>
              </a:spcBef>
            </a:pPr>
            <a:endParaRPr lang="uz-Latn-UZ" sz="3600" b="1" i="1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3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900" y="422873"/>
            <a:ext cx="1221364" cy="464427"/>
          </a:xfrm>
          <a:prstGeom prst="rect">
            <a:avLst/>
          </a:prstGeom>
        </p:spPr>
        <p:txBody>
          <a:bodyPr vert="horz" wrap="square" lIns="0" tIns="17975" rIns="0" bIns="0" rtlCol="0">
            <a:spAutoFit/>
          </a:bodyPr>
          <a:lstStyle/>
          <a:p>
            <a:pPr defTabSz="652982">
              <a:spcBef>
                <a:spcPts val="141"/>
              </a:spcBef>
            </a:pPr>
            <a:r>
              <a:rPr lang="uz-Latn-UZ" sz="2900" b="1" spc="11" dirty="0" smtClean="0">
                <a:solidFill>
                  <a:srgbClr val="FEFEFE"/>
                </a:solidFill>
                <a:latin typeface="Arial"/>
                <a:cs typeface="Arial"/>
              </a:rPr>
              <a:t>6-</a:t>
            </a:r>
            <a:r>
              <a:rPr lang="en-US" sz="2900" b="1" spc="1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uz-Latn-UZ" sz="2900" b="1" spc="1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26" name="Picture 8" descr="Letmio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10" y="3632751"/>
            <a:ext cx="950292" cy="9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2017-2018 Bahar Grubu Formasyon Ders Programı ve Sınıf Listeleri | Akdeniz  Üniversitesi | Pedagojik Formasyon Eğiti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61" y="3819698"/>
            <a:ext cx="931138" cy="9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Design elements - iMessage | Standard Universal Audio &amp; Video Connection  Types | Cisco Multimedia, Voice, Phone. Cisco icons, shapes, stencils and  symbols | Mic Ico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88" y="3819698"/>
            <a:ext cx="1054186" cy="10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95" y="3610100"/>
            <a:ext cx="897103" cy="89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117" y="1787235"/>
            <a:ext cx="488373" cy="136120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2116" y="3378046"/>
            <a:ext cx="488373" cy="13612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en-US" sz="4000" dirty="0"/>
              <a:t>ESDA </a:t>
            </a:r>
            <a:r>
              <a:rPr lang="en-US" sz="4000" dirty="0" smtClean="0"/>
              <a:t>TUTING!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543" y="1306016"/>
            <a:ext cx="6233697" cy="295465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z-Latn-UZ" sz="3200" dirty="0" smtClean="0">
                <a:solidFill>
                  <a:schemeClr val="tx1"/>
                </a:solidFill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</a:rPr>
              <a:t>Juft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takroriy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otlar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qismlari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uz-Latn-UZ" sz="3200" dirty="0" smtClean="0">
                <a:solidFill>
                  <a:schemeClr val="tx1"/>
                </a:solidFill>
              </a:rPr>
              <a:t>c</a:t>
            </a:r>
            <a:r>
              <a:rPr lang="en-US" sz="3200" dirty="0" err="1" smtClean="0">
                <a:solidFill>
                  <a:schemeClr val="tx1"/>
                </a:solidFill>
              </a:rPr>
              <a:t>hiziq</a:t>
            </a:r>
            <a:r>
              <a:rPr lang="uz-Latn-UZ" sz="3200" dirty="0" smtClean="0">
                <a:solidFill>
                  <a:schemeClr val="tx1"/>
                </a:solidFill>
              </a:rPr>
              <a:t>c</a:t>
            </a:r>
            <a:r>
              <a:rPr lang="en-US" sz="3200" dirty="0" smtClean="0">
                <a:solidFill>
                  <a:schemeClr val="tx1"/>
                </a:solidFill>
              </a:rPr>
              <a:t>ha </a:t>
            </a:r>
            <a:r>
              <a:rPr lang="en-US" sz="3200" dirty="0" err="1">
                <a:solidFill>
                  <a:schemeClr val="tx1"/>
                </a:solidFill>
              </a:rPr>
              <a:t>bilan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ajratib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yoziladi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r>
              <a:rPr lang="uz-Latn-UZ" sz="3200" dirty="0">
                <a:solidFill>
                  <a:schemeClr val="tx1"/>
                </a:solidFill>
              </a:rPr>
              <a:t> </a:t>
            </a:r>
            <a:endParaRPr lang="uz-Latn-UZ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Es-es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chelak-chelak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qator-qator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kabi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takror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kelgan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otlar</a:t>
            </a:r>
            <a:r>
              <a:rPr lang="en-US" sz="3200" dirty="0">
                <a:solidFill>
                  <a:schemeClr val="tx1"/>
                </a:solidFill>
              </a:rPr>
              <a:t> ravish </a:t>
            </a:r>
            <a:r>
              <a:rPr lang="en-US" sz="3200" dirty="0" err="1">
                <a:solidFill>
                  <a:schemeClr val="tx1"/>
                </a:solidFill>
              </a:rPr>
              <a:t>so‘z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turkumiga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o‘tadi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73" y="993459"/>
            <a:ext cx="1930717" cy="257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"/>
          <p:cNvSpPr txBox="1"/>
          <p:nvPr/>
        </p:nvSpPr>
        <p:spPr>
          <a:xfrm rot="20681327">
            <a:off x="6906921" y="1850644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34283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3" algn="l" defTabSz="34283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8" algn="l" defTabSz="34283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02" algn="l" defTabSz="34283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36" algn="l" defTabSz="34283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70" algn="l" defTabSz="34283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005" algn="l" defTabSz="34283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38" algn="l" defTabSz="34283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71" algn="l" defTabSz="34283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Latn-U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Esda tuting!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548" y="20807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JUFT OTLARNING YASALISHI</a:t>
            </a:r>
            <a:endParaRPr lang="ru-RU" sz="40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87121428"/>
              </p:ext>
            </p:extLst>
          </p:nvPr>
        </p:nvGraphicFramePr>
        <p:xfrm>
          <a:off x="2217519" y="838414"/>
          <a:ext cx="45324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53071" y="2962473"/>
            <a:ext cx="18517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1800" dirty="0">
                <a:latin typeface="Arial" panose="020B0604020202020204" pitchFamily="34" charset="0"/>
                <a:cs typeface="Arial" panose="020B0604020202020204" pitchFamily="34" charset="0"/>
              </a:rPr>
              <a:t>Ikkinchi qismi </a:t>
            </a:r>
            <a:endParaRPr lang="uz-Latn-U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qo‘llanmaydigan</a:t>
            </a:r>
          </a:p>
          <a:p>
            <a:r>
              <a:rPr lang="uz-Latn-U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so‘zlar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5162" y="1292424"/>
            <a:ext cx="22236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‘y-xayo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kuch-quvvat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4504" y="3262193"/>
            <a:ext cx="16450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gap-so‘z,</a:t>
            </a:r>
          </a:p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og‘-tosh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5786" y="1245335"/>
            <a:ext cx="25458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yer-osmon, </a:t>
            </a:r>
          </a:p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do‘st-dushman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29329" y="3068151"/>
            <a:ext cx="21836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emir-tersak,</a:t>
            </a:r>
          </a:p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ola-chaqa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2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273-mashq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407" y="1003985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err="1">
                <a:solidFill>
                  <a:srgbClr val="231F20"/>
                </a:solidFill>
                <a:latin typeface="Arial"/>
                <a:cs typeface="Arial"/>
              </a:rPr>
              <a:t>Savdo</a:t>
            </a:r>
            <a:r>
              <a:rPr lang="en-US" sz="3600" kern="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407" y="1650316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err="1">
                <a:solidFill>
                  <a:srgbClr val="231F20"/>
                </a:solidFill>
                <a:latin typeface="Arial"/>
                <a:cs typeface="Arial"/>
              </a:rPr>
              <a:t>tevarak</a:t>
            </a:r>
            <a:r>
              <a:rPr lang="en-US" sz="3600" kern="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0074" y="2289930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err="1">
                <a:solidFill>
                  <a:srgbClr val="231F20"/>
                </a:solidFill>
                <a:latin typeface="Arial"/>
                <a:cs typeface="Arial"/>
              </a:rPr>
              <a:t>o‘y</a:t>
            </a:r>
            <a:r>
              <a:rPr lang="en-US" sz="3600" kern="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407" y="3037571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err="1">
                <a:solidFill>
                  <a:srgbClr val="231F20"/>
                </a:solidFill>
                <a:latin typeface="Arial"/>
                <a:cs typeface="Arial"/>
              </a:rPr>
              <a:t>huzur</a:t>
            </a:r>
            <a:r>
              <a:rPr lang="en-US" sz="3600" kern="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440" y="3796029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>
                <a:solidFill>
                  <a:srgbClr val="231F20"/>
                </a:solidFill>
                <a:latin typeface="Arial"/>
                <a:cs typeface="Arial"/>
              </a:rPr>
              <a:t>...-</a:t>
            </a:r>
            <a:r>
              <a:rPr lang="en-US" sz="3600" kern="0" dirty="0" err="1">
                <a:solidFill>
                  <a:srgbClr val="391A05"/>
                </a:solidFill>
                <a:latin typeface="Arial"/>
                <a:cs typeface="Arial"/>
              </a:rPr>
              <a:t>qatiq</a:t>
            </a:r>
            <a:endParaRPr lang="ru-RU" dirty="0">
              <a:solidFill>
                <a:srgbClr val="391A0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9256" y="920850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err="1">
                <a:solidFill>
                  <a:srgbClr val="231F20"/>
                </a:solidFill>
                <a:latin typeface="Arial"/>
                <a:cs typeface="Arial"/>
              </a:rPr>
              <a:t>o‘t</a:t>
            </a:r>
            <a:r>
              <a:rPr lang="en-US" sz="3600" kern="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09256" y="1664899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err="1">
                <a:solidFill>
                  <a:srgbClr val="231F20"/>
                </a:solidFill>
                <a:latin typeface="Arial"/>
                <a:cs typeface="Arial"/>
              </a:rPr>
              <a:t>ko‘z</a:t>
            </a:r>
            <a:r>
              <a:rPr lang="en-US" sz="3600" kern="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60552" y="2397053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err="1">
                <a:solidFill>
                  <a:srgbClr val="231F20"/>
                </a:solidFill>
                <a:latin typeface="Arial"/>
                <a:cs typeface="Arial"/>
              </a:rPr>
              <a:t>ga</a:t>
            </a:r>
            <a:r>
              <a:rPr lang="uz-Latn-UZ" sz="3600" kern="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lang="en-US" sz="3600" kern="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77558" y="3107104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err="1">
                <a:solidFill>
                  <a:srgbClr val="231F20"/>
                </a:solidFill>
                <a:latin typeface="Arial"/>
                <a:cs typeface="Arial"/>
              </a:rPr>
              <a:t>hol</a:t>
            </a:r>
            <a:r>
              <a:rPr lang="en-US" sz="3600" kern="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60552" y="3865562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err="1">
                <a:solidFill>
                  <a:srgbClr val="231F20"/>
                </a:solidFill>
                <a:latin typeface="Arial"/>
                <a:cs typeface="Arial"/>
              </a:rPr>
              <a:t>yor</a:t>
            </a:r>
            <a:r>
              <a:rPr lang="en-US" sz="3600" kern="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43832" y="1003985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kern="0" dirty="0" smtClean="0">
                <a:solidFill>
                  <a:srgbClr val="0070C0"/>
                </a:solidFill>
                <a:latin typeface="Arial"/>
                <a:cs typeface="Arial"/>
              </a:rPr>
              <a:t>sotiq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33710" y="1643967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kern="0" dirty="0" smtClean="0">
                <a:solidFill>
                  <a:srgbClr val="0070C0"/>
                </a:solidFill>
                <a:latin typeface="Arial"/>
                <a:cs typeface="Arial"/>
              </a:rPr>
              <a:t>atrof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8513" y="2273787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kern="0" dirty="0" smtClean="0">
                <a:solidFill>
                  <a:srgbClr val="0070C0"/>
                </a:solidFill>
                <a:latin typeface="Arial"/>
                <a:cs typeface="Arial"/>
              </a:rPr>
              <a:t>xayol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9365" y="3023989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kern="0" dirty="0" smtClean="0">
                <a:solidFill>
                  <a:srgbClr val="0070C0"/>
                </a:solidFill>
                <a:latin typeface="Arial"/>
                <a:cs typeface="Arial"/>
              </a:rPr>
              <a:t>halovat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407" y="3786574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kern="0" dirty="0" smtClean="0">
                <a:solidFill>
                  <a:srgbClr val="0070C0"/>
                </a:solidFill>
                <a:latin typeface="Arial"/>
                <a:cs typeface="Arial"/>
              </a:rPr>
              <a:t>osh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52243" y="927201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rgbClr val="0070C0"/>
                </a:solidFill>
                <a:latin typeface="Arial"/>
                <a:cs typeface="Arial"/>
              </a:rPr>
              <a:t>o‘</a:t>
            </a:r>
            <a:r>
              <a:rPr lang="uz-Latn-UZ" sz="3600" kern="0" dirty="0" smtClean="0">
                <a:solidFill>
                  <a:srgbClr val="0070C0"/>
                </a:solidFill>
                <a:latin typeface="Arial"/>
                <a:cs typeface="Arial"/>
              </a:rPr>
              <a:t>lan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17015" y="1647853"/>
            <a:ext cx="1184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kern="0" dirty="0" smtClean="0">
                <a:solidFill>
                  <a:srgbClr val="0070C0"/>
                </a:solidFill>
                <a:latin typeface="Arial"/>
                <a:cs typeface="Arial"/>
              </a:rPr>
              <a:t>qosh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91089" y="2383253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kern="0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lang="uz-Latn-UZ" sz="3600" kern="0" dirty="0" smtClean="0">
                <a:solidFill>
                  <a:srgbClr val="0070C0"/>
                </a:solidFill>
                <a:latin typeface="Arial"/>
                <a:cs typeface="Arial"/>
              </a:rPr>
              <a:t>o‘z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28992" y="3107104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kern="0" dirty="0" smtClean="0">
                <a:solidFill>
                  <a:srgbClr val="0070C0"/>
                </a:solidFill>
                <a:latin typeface="Arial"/>
                <a:cs typeface="Arial"/>
              </a:rPr>
              <a:t>ahvol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38594" y="3875940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kern="0" dirty="0" smtClean="0">
                <a:solidFill>
                  <a:srgbClr val="0070C0"/>
                </a:solidFill>
                <a:latin typeface="Arial"/>
                <a:cs typeface="Arial"/>
              </a:rPr>
              <a:t>birodar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851910" y="1003985"/>
            <a:ext cx="0" cy="3773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9551" y="1026995"/>
            <a:ext cx="2034267" cy="203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48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27" y="935953"/>
            <a:ext cx="2192473" cy="220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275" y="124098"/>
            <a:ext cx="8073010" cy="661699"/>
          </a:xfrm>
          <a:prstGeom prst="rect">
            <a:avLst/>
          </a:prstGeom>
          <a:noFill/>
        </p:spPr>
        <p:txBody>
          <a:bodyPr wrap="none" lIns="91423" tIns="45710" rIns="91423" bIns="4571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07"/>
            <a:ext cx="6206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610" y="1118833"/>
            <a:ext cx="8606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uz-Latn-U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81" y="1090648"/>
            <a:ext cx="69151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272-mashq.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yozilishini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276-mashq.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takroriy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bola,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558" y="139497"/>
            <a:ext cx="8190071" cy="615553"/>
          </a:xfrm>
        </p:spPr>
        <p:txBody>
          <a:bodyPr/>
          <a:lstStyle/>
          <a:p>
            <a:r>
              <a:rPr lang="uz-Latn-UZ" sz="4000" dirty="0" smtClean="0"/>
              <a:t>Otlarning tuzilishiga ko‘ra turlari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38808886"/>
              </p:ext>
            </p:extLst>
          </p:nvPr>
        </p:nvGraphicFramePr>
        <p:xfrm>
          <a:off x="152400" y="71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3660" y="812362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ul, guldon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1759" y="1490064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gulbarg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5569" y="2171098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y-joy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0299" y="2952148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y-puy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533753" y="1073972"/>
            <a:ext cx="718457" cy="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23313" y="1800756"/>
            <a:ext cx="566057" cy="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50724" y="2524656"/>
            <a:ext cx="1070066" cy="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45875" y="3250484"/>
            <a:ext cx="777785" cy="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8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453" y="997406"/>
            <a:ext cx="7826818" cy="369332"/>
          </a:xfrm>
        </p:spPr>
        <p:txBody>
          <a:bodyPr/>
          <a:lstStyle/>
          <a:p>
            <a:pPr algn="ctr"/>
            <a:r>
              <a:rPr lang="en-US" sz="2400" dirty="0" err="1"/>
              <a:t>Berilgan</a:t>
            </a:r>
            <a:r>
              <a:rPr lang="en-US" sz="2400" dirty="0"/>
              <a:t> </a:t>
            </a:r>
            <a:r>
              <a:rPr lang="en-US" sz="2400" dirty="0" err="1"/>
              <a:t>qo‘shma</a:t>
            </a:r>
            <a:r>
              <a:rPr lang="en-US" sz="2400" dirty="0"/>
              <a:t> </a:t>
            </a:r>
            <a:r>
              <a:rPr lang="en-US" sz="2400" dirty="0" err="1"/>
              <a:t>otlarning</a:t>
            </a:r>
            <a:r>
              <a:rPr lang="en-US" sz="2400" dirty="0"/>
              <a:t> </a:t>
            </a:r>
            <a:r>
              <a:rPr lang="en-US" sz="2400" dirty="0" err="1"/>
              <a:t>qanday</a:t>
            </a:r>
            <a:r>
              <a:rPr lang="en-US" sz="2400" dirty="0"/>
              <a:t> </a:t>
            </a:r>
            <a:r>
              <a:rPr lang="en-US" sz="2400" dirty="0" err="1"/>
              <a:t>yozilganini</a:t>
            </a:r>
            <a:r>
              <a:rPr lang="en-US" sz="2400" dirty="0"/>
              <a:t> </a:t>
            </a:r>
            <a:r>
              <a:rPr lang="en-US" sz="2400" dirty="0" err="1"/>
              <a:t>ayting</a:t>
            </a:r>
            <a:r>
              <a:rPr lang="en-US" sz="2400" dirty="0"/>
              <a:t>.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42103420"/>
              </p:ext>
            </p:extLst>
          </p:nvPr>
        </p:nvGraphicFramePr>
        <p:xfrm>
          <a:off x="354330" y="1725930"/>
          <a:ext cx="8172450" cy="30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87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823" y="997406"/>
            <a:ext cx="6908067" cy="344709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z-Latn-UZ" sz="3200" b="1" dirty="0" smtClean="0">
                <a:solidFill>
                  <a:srgbClr val="0070C0"/>
                </a:solidFill>
              </a:rPr>
              <a:t>  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Quyidagi qo‘shma otlar qo‘shib yoziladi: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Ikki 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 undan ortiq asosdan tarkib topgan turdosh otlar har doim qo‘shib yoziladi: </a:t>
            </a:r>
            <a:r>
              <a:rPr lang="uz-Latn-UZ" sz="3200" dirty="0">
                <a:solidFill>
                  <a:srgbClr val="7030A0"/>
                </a:solidFill>
              </a:rPr>
              <a:t>qorbo‘ron, qizilishton, ko‘ksulton, kungaboqar, o‘rinbosar.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82" y="1077595"/>
            <a:ext cx="1652587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1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222" y="920433"/>
            <a:ext cx="223678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915" y="920433"/>
            <a:ext cx="6542307" cy="393954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Ikkinchi 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qismi turdosh otdan iborat bo‘lgan atoqli otlar qo‘shib yoziladi: </a:t>
            </a:r>
            <a:r>
              <a:rPr lang="uz-Latn-UZ" sz="3200" dirty="0">
                <a:solidFill>
                  <a:srgbClr val="7030A0"/>
                </a:solidFill>
              </a:rPr>
              <a:t>Beshariq, Qorqiz, Qashqadaryo.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Ikkinchi 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qismi atoqli otdan iborat bo‘lgan qo‘shma otlar esa ajratib yoziladi: </a:t>
            </a:r>
            <a:r>
              <a:rPr lang="uz-Latn-UZ" sz="3200" dirty="0">
                <a:solidFill>
                  <a:srgbClr val="7030A0"/>
                </a:solidFill>
              </a:rPr>
              <a:t>Markaziy Osiyo, Quyi Chirchiq.</a:t>
            </a:r>
          </a:p>
        </p:txBody>
      </p:sp>
    </p:spTree>
    <p:extLst>
      <p:ext uri="{BB962C8B-B14F-4D97-AF65-F5344CB8AC3E}">
        <p14:creationId xmlns:p14="http://schemas.microsoft.com/office/powerpoint/2010/main" val="3711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270-mashq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2852" y="963116"/>
            <a:ext cx="8325387" cy="738664"/>
          </a:xfrm>
        </p:spPr>
        <p:txBody>
          <a:bodyPr/>
          <a:lstStyle/>
          <a:p>
            <a:r>
              <a:rPr lang="en-US" sz="2400" dirty="0" err="1" smtClean="0"/>
              <a:t>Matnni</a:t>
            </a:r>
            <a:r>
              <a:rPr lang="en-US" sz="2400" dirty="0" smtClean="0"/>
              <a:t> </a:t>
            </a:r>
            <a:r>
              <a:rPr lang="en-US" sz="2400" dirty="0" err="1" smtClean="0"/>
              <a:t>ko</a:t>
            </a:r>
            <a:r>
              <a:rPr lang="en-US" sz="2400" dirty="0" smtClean="0"/>
              <a:t>‘</a:t>
            </a:r>
            <a:r>
              <a:rPr lang="uz-Latn-UZ" sz="2400" dirty="0" smtClean="0"/>
              <a:t>c</a:t>
            </a:r>
            <a:r>
              <a:rPr lang="en-US" sz="2400" dirty="0" smtClean="0"/>
              <a:t>hiring</a:t>
            </a:r>
            <a:r>
              <a:rPr lang="en-US" sz="2400" dirty="0"/>
              <a:t>, </a:t>
            </a:r>
            <a:r>
              <a:rPr lang="en-US" sz="2400" dirty="0" err="1"/>
              <a:t>qo‘shma</a:t>
            </a:r>
            <a:r>
              <a:rPr lang="en-US" sz="2400" dirty="0"/>
              <a:t> </a:t>
            </a:r>
            <a:r>
              <a:rPr lang="en-US" sz="2400" dirty="0" err="1"/>
              <a:t>otlarning</a:t>
            </a:r>
            <a:r>
              <a:rPr lang="en-US" sz="2400" dirty="0"/>
              <a:t> </a:t>
            </a:r>
            <a:r>
              <a:rPr lang="en-US" sz="2400" dirty="0" err="1"/>
              <a:t>imlosiga</a:t>
            </a:r>
            <a:r>
              <a:rPr lang="en-US" sz="2400" dirty="0"/>
              <a:t> </a:t>
            </a:r>
            <a:r>
              <a:rPr lang="en-US" sz="2400" dirty="0" err="1"/>
              <a:t>diqqat</a:t>
            </a:r>
            <a:r>
              <a:rPr lang="en-US" sz="2400" dirty="0"/>
              <a:t> </a:t>
            </a:r>
            <a:r>
              <a:rPr lang="en-US" sz="2400" dirty="0" err="1"/>
              <a:t>qiling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600081"/>
            <a:ext cx="68237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Farg‘onada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bizning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Oltiariqdan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Beshariq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Qo‘shariq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Oqariq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Soyariq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Jinariq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Belariq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joylar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bois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oltiariqliklar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biron-bir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musofirni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ko‘rishsa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akaxon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marg‘ilonlikmilar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deb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so‘rashadi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javobni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eshitishsa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hafsalalari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ariqdansiz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deyishadi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Obidjon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10" y="1463040"/>
            <a:ext cx="1912285" cy="174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394710" y="2000250"/>
            <a:ext cx="994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1000" y="2337435"/>
            <a:ext cx="994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30680" y="2346960"/>
            <a:ext cx="994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143250" y="2354580"/>
            <a:ext cx="994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80560" y="2354580"/>
            <a:ext cx="80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535930" y="2354580"/>
            <a:ext cx="80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40995" y="2718435"/>
            <a:ext cx="8134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43990" y="2718435"/>
            <a:ext cx="8134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78142" y="3112145"/>
            <a:ext cx="8134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7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398" y="17378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92" y="950923"/>
            <a:ext cx="254889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Dori-darmon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84292" y="950923"/>
            <a:ext cx="227818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orzu-armon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89320" y="950923"/>
            <a:ext cx="29621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</a:t>
            </a:r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to‘shak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792" y="1599299"/>
            <a:ext cx="258318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qovun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ovun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16301" y="1617933"/>
            <a:ext cx="1414170" cy="584775"/>
          </a:xfrm>
          <a:prstGeom prst="rect">
            <a:avLst/>
          </a:prstGeom>
          <a:ln w="19050"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71088" y="1582699"/>
            <a:ext cx="3280410" cy="584775"/>
          </a:xfrm>
          <a:prstGeom prst="rect">
            <a:avLst/>
          </a:prstGeom>
          <a:ln w="19050">
            <a:solidFill>
              <a:srgbClr val="8CEE42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bug‘doy-mug‘doy</a:t>
            </a:r>
            <a:endParaRPr lang="ru-RU" dirty="0"/>
          </a:p>
        </p:txBody>
      </p:sp>
      <p:sp>
        <p:nvSpPr>
          <p:cNvPr id="12" name="Облако 11"/>
          <p:cNvSpPr/>
          <p:nvPr/>
        </p:nvSpPr>
        <p:spPr>
          <a:xfrm>
            <a:off x="620895" y="2202708"/>
            <a:ext cx="2895406" cy="7429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4541617" y="2232660"/>
            <a:ext cx="2895406" cy="7429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Takroriy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3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6129 0.4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2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-0.23629 0.537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58871 0.664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44" y="3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50625 0.292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14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20868 0.409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2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82716E-6 L -0.16129 0.543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45" y="909974"/>
            <a:ext cx="1557936" cy="3939540"/>
          </a:xfrm>
        </p:spPr>
        <p:txBody>
          <a:bodyPr/>
          <a:lstStyle/>
          <a:p>
            <a:r>
              <a:rPr lang="uz-Latn-UZ" sz="3200" dirty="0" smtClean="0"/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Ish</a:t>
            </a:r>
            <a:r>
              <a:rPr lang="uz-Latn-UZ" sz="3200" dirty="0" smtClean="0">
                <a:solidFill>
                  <a:schemeClr val="tx1"/>
                </a:solidFill>
              </a:rPr>
              <a:t>...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uz-Latn-UZ" sz="3200" dirty="0" smtClean="0">
              <a:solidFill>
                <a:schemeClr val="tx1"/>
              </a:solidFill>
            </a:endParaRPr>
          </a:p>
          <a:p>
            <a:r>
              <a:rPr lang="uz-Latn-UZ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ota</a:t>
            </a:r>
            <a:r>
              <a:rPr lang="en-US" sz="3200" dirty="0" smtClean="0">
                <a:solidFill>
                  <a:schemeClr val="tx1"/>
                </a:solidFill>
              </a:rPr>
              <a:t>...</a:t>
            </a:r>
            <a:endParaRPr lang="uz-Latn-UZ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aka</a:t>
            </a:r>
            <a:r>
              <a:rPr lang="en-US" sz="3200" dirty="0" smtClean="0">
                <a:solidFill>
                  <a:schemeClr val="tx1"/>
                </a:solidFill>
              </a:rPr>
              <a:t>...</a:t>
            </a:r>
            <a:endParaRPr lang="uz-Latn-UZ" sz="3200" dirty="0" smtClean="0">
              <a:solidFill>
                <a:schemeClr val="tx1"/>
              </a:solidFill>
            </a:endParaRPr>
          </a:p>
          <a:p>
            <a:r>
              <a:rPr lang="uz-Latn-UZ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o</a:t>
            </a:r>
            <a:r>
              <a:rPr lang="uz-Latn-UZ" sz="3200" dirty="0" smtClean="0">
                <a:solidFill>
                  <a:schemeClr val="tx1"/>
                </a:solidFill>
              </a:rPr>
              <a:t>p</a:t>
            </a:r>
            <a:r>
              <a:rPr lang="en-US" sz="3200" dirty="0" smtClean="0">
                <a:solidFill>
                  <a:schemeClr val="tx1"/>
                </a:solidFill>
              </a:rPr>
              <a:t>a...</a:t>
            </a:r>
            <a:endParaRPr lang="uz-Latn-UZ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ekin</a:t>
            </a:r>
            <a:r>
              <a:rPr lang="en-US" sz="3200" dirty="0" smtClean="0">
                <a:solidFill>
                  <a:schemeClr val="tx1"/>
                </a:solidFill>
              </a:rPr>
              <a:t>...</a:t>
            </a:r>
            <a:endParaRPr lang="uz-Latn-UZ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qo‘y</a:t>
            </a:r>
            <a:r>
              <a:rPr lang="en-US" sz="3200" dirty="0" smtClean="0">
                <a:solidFill>
                  <a:schemeClr val="tx1"/>
                </a:solidFill>
              </a:rPr>
              <a:t>...</a:t>
            </a:r>
            <a:endParaRPr lang="uz-Latn-UZ" sz="3200" dirty="0" smtClean="0">
              <a:solidFill>
                <a:schemeClr val="tx1"/>
              </a:solidFill>
            </a:endParaRPr>
          </a:p>
          <a:p>
            <a:r>
              <a:rPr lang="uz-Latn-UZ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oshna</a:t>
            </a:r>
            <a:r>
              <a:rPr lang="en-US" sz="3200" dirty="0" smtClean="0">
                <a:solidFill>
                  <a:schemeClr val="tx1"/>
                </a:solidFill>
              </a:rPr>
              <a:t>...</a:t>
            </a:r>
            <a:endParaRPr lang="uz-Latn-UZ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qand</a:t>
            </a:r>
            <a:r>
              <a:rPr lang="en-US" sz="3200" dirty="0">
                <a:solidFill>
                  <a:schemeClr val="tx1"/>
                </a:solidFill>
              </a:rPr>
              <a:t>...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75" y="1230574"/>
            <a:ext cx="2040081" cy="204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4"/>
          <a:stretch/>
        </p:blipFill>
        <p:spPr bwMode="auto">
          <a:xfrm>
            <a:off x="2533995" y="1230573"/>
            <a:ext cx="3402329" cy="302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44" y="909974"/>
            <a:ext cx="3009546" cy="3939540"/>
          </a:xfrm>
        </p:spPr>
        <p:txBody>
          <a:bodyPr/>
          <a:lstStyle/>
          <a:p>
            <a:r>
              <a:rPr lang="uz-Latn-UZ" sz="3200" dirty="0" smtClean="0"/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Ish</a:t>
            </a:r>
            <a:r>
              <a:rPr lang="uz-Latn-UZ" sz="3200" dirty="0" smtClean="0">
                <a:solidFill>
                  <a:schemeClr val="tx1"/>
                </a:solidFill>
              </a:rPr>
              <a:t>-pish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uz-Latn-UZ" sz="3200" dirty="0" smtClean="0">
              <a:solidFill>
                <a:schemeClr val="tx1"/>
              </a:solidFill>
            </a:endParaRPr>
          </a:p>
          <a:p>
            <a:r>
              <a:rPr lang="uz-Latn-UZ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ota</a:t>
            </a:r>
            <a:r>
              <a:rPr lang="uz-Latn-UZ" sz="3200" dirty="0" smtClean="0">
                <a:solidFill>
                  <a:schemeClr val="tx1"/>
                </a:solidFill>
              </a:rPr>
              <a:t>-ona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aka</a:t>
            </a:r>
            <a:r>
              <a:rPr lang="uz-Latn-UZ" sz="3200" dirty="0" smtClean="0">
                <a:solidFill>
                  <a:schemeClr val="tx1"/>
                </a:solidFill>
              </a:rPr>
              <a:t>-uka</a:t>
            </a:r>
          </a:p>
          <a:p>
            <a:r>
              <a:rPr lang="uz-Latn-UZ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o</a:t>
            </a:r>
            <a:r>
              <a:rPr lang="uz-Latn-UZ" sz="3200" dirty="0" smtClean="0">
                <a:solidFill>
                  <a:schemeClr val="tx1"/>
                </a:solidFill>
              </a:rPr>
              <a:t>p</a:t>
            </a:r>
            <a:r>
              <a:rPr lang="en-US" sz="3200" dirty="0" smtClean="0">
                <a:solidFill>
                  <a:schemeClr val="tx1"/>
                </a:solidFill>
              </a:rPr>
              <a:t>a</a:t>
            </a:r>
            <a:r>
              <a:rPr lang="uz-Latn-UZ" sz="3200" dirty="0" smtClean="0">
                <a:solidFill>
                  <a:schemeClr val="tx1"/>
                </a:solidFill>
              </a:rPr>
              <a:t>-singil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ekin</a:t>
            </a:r>
            <a:r>
              <a:rPr lang="uz-Latn-UZ" sz="3200" dirty="0" smtClean="0">
                <a:solidFill>
                  <a:schemeClr val="tx1"/>
                </a:solidFill>
              </a:rPr>
              <a:t>-tekin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qo‘y</a:t>
            </a:r>
            <a:r>
              <a:rPr lang="uz-Latn-UZ" sz="3200" dirty="0" smtClean="0">
                <a:solidFill>
                  <a:schemeClr val="tx1"/>
                </a:solidFill>
              </a:rPr>
              <a:t>-po‘y</a:t>
            </a:r>
          </a:p>
          <a:p>
            <a:r>
              <a:rPr lang="uz-Latn-UZ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oshna</a:t>
            </a:r>
            <a:r>
              <a:rPr lang="uz-Latn-UZ" sz="3200" dirty="0" smtClean="0">
                <a:solidFill>
                  <a:schemeClr val="tx1"/>
                </a:solidFill>
              </a:rPr>
              <a:t>-og‘ayni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qand</a:t>
            </a:r>
            <a:r>
              <a:rPr lang="uz-Latn-UZ" sz="3200" dirty="0" smtClean="0">
                <a:solidFill>
                  <a:schemeClr val="tx1"/>
                </a:solidFill>
              </a:rPr>
              <a:t>-qurs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4277" y="1094073"/>
            <a:ext cx="3223970" cy="21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97" y="1002633"/>
            <a:ext cx="2697480" cy="26974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787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7353</TotalTime>
  <Words>432</Words>
  <Application>Microsoft Office PowerPoint</Application>
  <PresentationFormat>Экран (16:9)</PresentationFormat>
  <Paragraphs>107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Wingdings</vt:lpstr>
      <vt:lpstr>1_Office Theme</vt:lpstr>
      <vt:lpstr>2_Office Theme</vt:lpstr>
      <vt:lpstr>3_Office Theme</vt:lpstr>
      <vt:lpstr>     ONA TILI</vt:lpstr>
      <vt:lpstr>Otlarning tuzilishiga ko‘ra turlari</vt:lpstr>
      <vt:lpstr>TOPSHIRIQ</vt:lpstr>
      <vt:lpstr>BILIB OLING!</vt:lpstr>
      <vt:lpstr>BILIB OLING!</vt:lpstr>
      <vt:lpstr>270-mashq</vt:lpstr>
      <vt:lpstr>TOPSHIRIQ</vt:lpstr>
      <vt:lpstr>TOPSHIRIQ</vt:lpstr>
      <vt:lpstr>TOPSHIRIQ</vt:lpstr>
      <vt:lpstr>ESDA TUTING!</vt:lpstr>
      <vt:lpstr>JUFT OTLARNING YASALISHI</vt:lpstr>
      <vt:lpstr>273-mashq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662</cp:revision>
  <cp:lastPrinted>2020-08-26T14:48:01Z</cp:lastPrinted>
  <dcterms:created xsi:type="dcterms:W3CDTF">2020-04-11T16:25:36Z</dcterms:created>
  <dcterms:modified xsi:type="dcterms:W3CDTF">2020-11-24T05:58:10Z</dcterms:modified>
</cp:coreProperties>
</file>