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2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99" r:id="rId2"/>
    <p:sldMasterId id="2147483857" r:id="rId3"/>
  </p:sldMasterIdLst>
  <p:notesMasterIdLst>
    <p:notesMasterId r:id="rId17"/>
  </p:notesMasterIdLst>
  <p:handoutMasterIdLst>
    <p:handoutMasterId r:id="rId18"/>
  </p:handoutMasterIdLst>
  <p:sldIdLst>
    <p:sldId id="390" r:id="rId4"/>
    <p:sldId id="487" r:id="rId5"/>
    <p:sldId id="488" r:id="rId6"/>
    <p:sldId id="489" r:id="rId7"/>
    <p:sldId id="454" r:id="rId8"/>
    <p:sldId id="480" r:id="rId9"/>
    <p:sldId id="490" r:id="rId10"/>
    <p:sldId id="491" r:id="rId11"/>
    <p:sldId id="481" r:id="rId12"/>
    <p:sldId id="494" r:id="rId13"/>
    <p:sldId id="493" r:id="rId14"/>
    <p:sldId id="492" r:id="rId15"/>
    <p:sldId id="401" r:id="rId16"/>
  </p:sldIdLst>
  <p:sldSz cx="9144000" cy="5143500" type="screen16x9"/>
  <p:notesSz cx="6735763" cy="9866313"/>
  <p:defaultTextStyle>
    <a:defPPr>
      <a:defRPr lang="en-US"/>
    </a:defPPr>
    <a:lvl1pPr marL="0" algn="l" defTabSz="3428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833" algn="l" defTabSz="3428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668" algn="l" defTabSz="3428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502" algn="l" defTabSz="3428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336" algn="l" defTabSz="3428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170" algn="l" defTabSz="3428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005" algn="l" defTabSz="3428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399838" algn="l" defTabSz="3428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2671" algn="l" defTabSz="34283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B31D"/>
    <a:srgbClr val="CC3399"/>
    <a:srgbClr val="391A05"/>
    <a:srgbClr val="66FFFF"/>
    <a:srgbClr val="8CEE42"/>
    <a:srgbClr val="FF33CC"/>
    <a:srgbClr val="FFCCFF"/>
    <a:srgbClr val="619FA7"/>
    <a:srgbClr val="99FF99"/>
    <a:srgbClr val="69CA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0036" autoAdjust="0"/>
  </p:normalViewPr>
  <p:slideViewPr>
    <p:cSldViewPr snapToGrid="0">
      <p:cViewPr varScale="1">
        <p:scale>
          <a:sx n="78" d="100"/>
          <a:sy n="78" d="100"/>
        </p:scale>
        <p:origin x="892" y="48"/>
      </p:cViewPr>
      <p:guideLst>
        <p:guide orient="horz" pos="162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A5DA7D-4265-467E-AB22-37F89BE72BE5}" type="doc">
      <dgm:prSet loTypeId="urn:microsoft.com/office/officeart/2009/layout/CircleArrowProcess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83FA1B7C-2841-4E8B-92F2-695927F5076F}">
      <dgm:prSet phldrT="[Текст]"/>
      <dgm:spPr/>
      <dgm:t>
        <a:bodyPr/>
        <a:lstStyle/>
        <a:p>
          <a:r>
            <a:rPr lang="uz-Latn-UZ" b="1" dirty="0" smtClean="0">
              <a:latin typeface="Arial" panose="020B0604020202020204" pitchFamily="34" charset="0"/>
              <a:cs typeface="Arial" panose="020B0604020202020204" pitchFamily="34" charset="0"/>
            </a:rPr>
            <a:t>shaxs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292E8B-7D70-4EFD-B27D-1B894C9384EC}" type="parTrans" cxnId="{3B3E614D-8F3D-4249-A2D9-6BA25BA166D8}">
      <dgm:prSet/>
      <dgm:spPr/>
      <dgm:t>
        <a:bodyPr/>
        <a:lstStyle/>
        <a:p>
          <a:endParaRPr lang="ru-RU"/>
        </a:p>
      </dgm:t>
    </dgm:pt>
    <dgm:pt modelId="{F5878381-4ED0-4BF2-AABA-80FA7F02D765}" type="sibTrans" cxnId="{3B3E614D-8F3D-4249-A2D9-6BA25BA166D8}">
      <dgm:prSet/>
      <dgm:spPr/>
      <dgm:t>
        <a:bodyPr/>
        <a:lstStyle/>
        <a:p>
          <a:endParaRPr lang="ru-RU"/>
        </a:p>
      </dgm:t>
    </dgm:pt>
    <dgm:pt modelId="{66EE3FFF-BBA6-4B1D-B9DA-049396C489F8}">
      <dgm:prSet phldrT="[Текст]"/>
      <dgm:spPr/>
      <dgm:t>
        <a:bodyPr/>
        <a:lstStyle/>
        <a:p>
          <a:r>
            <a:rPr lang="uz-Latn-UZ" b="1" dirty="0" smtClean="0">
              <a:solidFill>
                <a:srgbClr val="391A05"/>
              </a:solidFill>
              <a:latin typeface="Arial" panose="020B0604020202020204" pitchFamily="34" charset="0"/>
              <a:cs typeface="Arial" panose="020B0604020202020204" pitchFamily="34" charset="0"/>
            </a:rPr>
            <a:t>joy</a:t>
          </a:r>
          <a:endParaRPr lang="ru-RU" b="1" dirty="0">
            <a:solidFill>
              <a:srgbClr val="391A05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913763-23FE-4FD8-91B6-7D718E8DF3EC}" type="parTrans" cxnId="{8049FBF4-9F25-4A3C-8A97-E85F1345D173}">
      <dgm:prSet/>
      <dgm:spPr/>
      <dgm:t>
        <a:bodyPr/>
        <a:lstStyle/>
        <a:p>
          <a:endParaRPr lang="ru-RU"/>
        </a:p>
      </dgm:t>
    </dgm:pt>
    <dgm:pt modelId="{CAB9C590-FAF7-4A5D-BCB0-832B5F108FE5}" type="sibTrans" cxnId="{8049FBF4-9F25-4A3C-8A97-E85F1345D173}">
      <dgm:prSet/>
      <dgm:spPr/>
      <dgm:t>
        <a:bodyPr/>
        <a:lstStyle/>
        <a:p>
          <a:endParaRPr lang="ru-RU"/>
        </a:p>
      </dgm:t>
    </dgm:pt>
    <dgm:pt modelId="{D0493795-6188-48BF-9AA6-C790E0AB1A12}">
      <dgm:prSet phldrT="[Текст]"/>
      <dgm:spPr/>
      <dgm:t>
        <a:bodyPr/>
        <a:lstStyle/>
        <a:p>
          <a:r>
            <a:rPr lang="uz-Latn-UZ" b="1" dirty="0" smtClean="0">
              <a:solidFill>
                <a:srgbClr val="391A05"/>
              </a:solidFill>
              <a:latin typeface="Arial" panose="020B0604020202020204" pitchFamily="34" charset="0"/>
              <a:cs typeface="Arial" panose="020B0604020202020204" pitchFamily="34" charset="0"/>
            </a:rPr>
            <a:t>narsa</a:t>
          </a:r>
          <a:endParaRPr lang="ru-RU" b="1" dirty="0">
            <a:solidFill>
              <a:srgbClr val="391A05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F74096-5032-4C4D-BF3F-5D9FAE047648}" type="parTrans" cxnId="{5C8F1B05-B86C-41CA-A501-037420E3427E}">
      <dgm:prSet/>
      <dgm:spPr/>
      <dgm:t>
        <a:bodyPr/>
        <a:lstStyle/>
        <a:p>
          <a:endParaRPr lang="ru-RU"/>
        </a:p>
      </dgm:t>
    </dgm:pt>
    <dgm:pt modelId="{0F8FFA08-AC61-4B87-9AA0-FB81B63ED5B0}" type="sibTrans" cxnId="{5C8F1B05-B86C-41CA-A501-037420E3427E}">
      <dgm:prSet/>
      <dgm:spPr/>
      <dgm:t>
        <a:bodyPr/>
        <a:lstStyle/>
        <a:p>
          <a:endParaRPr lang="ru-RU"/>
        </a:p>
      </dgm:t>
    </dgm:pt>
    <dgm:pt modelId="{1ED1DDD3-C3B0-4D12-99A1-01B8C22BD4A1}" type="pres">
      <dgm:prSet presAssocID="{90A5DA7D-4265-467E-AB22-37F89BE72BE5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D789675-D058-4250-9388-A6F1D8725599}" type="pres">
      <dgm:prSet presAssocID="{83FA1B7C-2841-4E8B-92F2-695927F5076F}" presName="Accent1" presStyleCnt="0"/>
      <dgm:spPr/>
    </dgm:pt>
    <dgm:pt modelId="{6326C820-B82C-418D-BAA4-B79A56E43C52}" type="pres">
      <dgm:prSet presAssocID="{83FA1B7C-2841-4E8B-92F2-695927F5076F}" presName="Accent" presStyleLbl="node1" presStyleIdx="0" presStyleCnt="3"/>
      <dgm:spPr/>
    </dgm:pt>
    <dgm:pt modelId="{5E5A658B-7CCB-4CF6-A9D1-8207C5F68642}" type="pres">
      <dgm:prSet presAssocID="{83FA1B7C-2841-4E8B-92F2-695927F5076F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820404-E6F2-4740-847B-97EA9828B7BD}" type="pres">
      <dgm:prSet presAssocID="{66EE3FFF-BBA6-4B1D-B9DA-049396C489F8}" presName="Accent2" presStyleCnt="0"/>
      <dgm:spPr/>
    </dgm:pt>
    <dgm:pt modelId="{7D868FA5-E747-48E5-A620-496C9F57C191}" type="pres">
      <dgm:prSet presAssocID="{66EE3FFF-BBA6-4B1D-B9DA-049396C489F8}" presName="Accent" presStyleLbl="node1" presStyleIdx="1" presStyleCnt="3"/>
      <dgm:spPr>
        <a:solidFill>
          <a:srgbClr val="36B31D"/>
        </a:solidFill>
      </dgm:spPr>
      <dgm:t>
        <a:bodyPr/>
        <a:lstStyle/>
        <a:p>
          <a:endParaRPr lang="ru-RU"/>
        </a:p>
      </dgm:t>
    </dgm:pt>
    <dgm:pt modelId="{4607F441-5311-4D65-B873-87D28DCACAD6}" type="pres">
      <dgm:prSet presAssocID="{66EE3FFF-BBA6-4B1D-B9DA-049396C489F8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DD6307-6CF7-4FED-A874-59D3C1138E8B}" type="pres">
      <dgm:prSet presAssocID="{D0493795-6188-48BF-9AA6-C790E0AB1A12}" presName="Accent3" presStyleCnt="0"/>
      <dgm:spPr/>
    </dgm:pt>
    <dgm:pt modelId="{AAE4141A-D245-4C15-9A91-AADD9531CB37}" type="pres">
      <dgm:prSet presAssocID="{D0493795-6188-48BF-9AA6-C790E0AB1A12}" presName="Accent" presStyleLbl="node1" presStyleIdx="2" presStyleCnt="3"/>
      <dgm:spPr/>
    </dgm:pt>
    <dgm:pt modelId="{109E68F7-A33C-4CC3-A920-345288630FBF}" type="pres">
      <dgm:prSet presAssocID="{D0493795-6188-48BF-9AA6-C790E0AB1A12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00F3969-3971-4CE0-9DA1-BD77C979E224}" type="presOf" srcId="{66EE3FFF-BBA6-4B1D-B9DA-049396C489F8}" destId="{4607F441-5311-4D65-B873-87D28DCACAD6}" srcOrd="0" destOrd="0" presId="urn:microsoft.com/office/officeart/2009/layout/CircleArrowProcess"/>
    <dgm:cxn modelId="{E1D8897B-92F5-4384-B5DA-7244E186A2D2}" type="presOf" srcId="{D0493795-6188-48BF-9AA6-C790E0AB1A12}" destId="{109E68F7-A33C-4CC3-A920-345288630FBF}" srcOrd="0" destOrd="0" presId="urn:microsoft.com/office/officeart/2009/layout/CircleArrowProcess"/>
    <dgm:cxn modelId="{3B3E614D-8F3D-4249-A2D9-6BA25BA166D8}" srcId="{90A5DA7D-4265-467E-AB22-37F89BE72BE5}" destId="{83FA1B7C-2841-4E8B-92F2-695927F5076F}" srcOrd="0" destOrd="0" parTransId="{F5292E8B-7D70-4EFD-B27D-1B894C9384EC}" sibTransId="{F5878381-4ED0-4BF2-AABA-80FA7F02D765}"/>
    <dgm:cxn modelId="{5C8F1B05-B86C-41CA-A501-037420E3427E}" srcId="{90A5DA7D-4265-467E-AB22-37F89BE72BE5}" destId="{D0493795-6188-48BF-9AA6-C790E0AB1A12}" srcOrd="2" destOrd="0" parTransId="{8CF74096-5032-4C4D-BF3F-5D9FAE047648}" sibTransId="{0F8FFA08-AC61-4B87-9AA0-FB81B63ED5B0}"/>
    <dgm:cxn modelId="{8049FBF4-9F25-4A3C-8A97-E85F1345D173}" srcId="{90A5DA7D-4265-467E-AB22-37F89BE72BE5}" destId="{66EE3FFF-BBA6-4B1D-B9DA-049396C489F8}" srcOrd="1" destOrd="0" parTransId="{8B913763-23FE-4FD8-91B6-7D718E8DF3EC}" sibTransId="{CAB9C590-FAF7-4A5D-BCB0-832B5F108FE5}"/>
    <dgm:cxn modelId="{751138FE-BAFF-4813-890B-D1C4320C4E4C}" type="presOf" srcId="{83FA1B7C-2841-4E8B-92F2-695927F5076F}" destId="{5E5A658B-7CCB-4CF6-A9D1-8207C5F68642}" srcOrd="0" destOrd="0" presId="urn:microsoft.com/office/officeart/2009/layout/CircleArrowProcess"/>
    <dgm:cxn modelId="{14BE6890-AC5B-46B3-96FA-FF8E50DA1028}" type="presOf" srcId="{90A5DA7D-4265-467E-AB22-37F89BE72BE5}" destId="{1ED1DDD3-C3B0-4D12-99A1-01B8C22BD4A1}" srcOrd="0" destOrd="0" presId="urn:microsoft.com/office/officeart/2009/layout/CircleArrowProcess"/>
    <dgm:cxn modelId="{EE915EB2-4390-45B8-B3D8-8D8993FAF591}" type="presParOf" srcId="{1ED1DDD3-C3B0-4D12-99A1-01B8C22BD4A1}" destId="{2D789675-D058-4250-9388-A6F1D8725599}" srcOrd="0" destOrd="0" presId="urn:microsoft.com/office/officeart/2009/layout/CircleArrowProcess"/>
    <dgm:cxn modelId="{0D2938BB-BFDA-4D9D-A55C-CF70DA54EC1F}" type="presParOf" srcId="{2D789675-D058-4250-9388-A6F1D8725599}" destId="{6326C820-B82C-418D-BAA4-B79A56E43C52}" srcOrd="0" destOrd="0" presId="urn:microsoft.com/office/officeart/2009/layout/CircleArrowProcess"/>
    <dgm:cxn modelId="{13423A1A-431E-44D7-A6A9-AE36E36415A5}" type="presParOf" srcId="{1ED1DDD3-C3B0-4D12-99A1-01B8C22BD4A1}" destId="{5E5A658B-7CCB-4CF6-A9D1-8207C5F68642}" srcOrd="1" destOrd="0" presId="urn:microsoft.com/office/officeart/2009/layout/CircleArrowProcess"/>
    <dgm:cxn modelId="{FE4AFF34-1F1E-4B9A-8DEA-B471DF12F250}" type="presParOf" srcId="{1ED1DDD3-C3B0-4D12-99A1-01B8C22BD4A1}" destId="{54820404-E6F2-4740-847B-97EA9828B7BD}" srcOrd="2" destOrd="0" presId="urn:microsoft.com/office/officeart/2009/layout/CircleArrowProcess"/>
    <dgm:cxn modelId="{B1F389E1-4640-4F53-A4ED-156C3DB94427}" type="presParOf" srcId="{54820404-E6F2-4740-847B-97EA9828B7BD}" destId="{7D868FA5-E747-48E5-A620-496C9F57C191}" srcOrd="0" destOrd="0" presId="urn:microsoft.com/office/officeart/2009/layout/CircleArrowProcess"/>
    <dgm:cxn modelId="{3A6F1C1D-22AA-4C9C-975D-B4D9A70B1DA3}" type="presParOf" srcId="{1ED1DDD3-C3B0-4D12-99A1-01B8C22BD4A1}" destId="{4607F441-5311-4D65-B873-87D28DCACAD6}" srcOrd="3" destOrd="0" presId="urn:microsoft.com/office/officeart/2009/layout/CircleArrowProcess"/>
    <dgm:cxn modelId="{734C4E78-772F-472A-AEC2-3432211E8093}" type="presParOf" srcId="{1ED1DDD3-C3B0-4D12-99A1-01B8C22BD4A1}" destId="{66DD6307-6CF7-4FED-A874-59D3C1138E8B}" srcOrd="4" destOrd="0" presId="urn:microsoft.com/office/officeart/2009/layout/CircleArrowProcess"/>
    <dgm:cxn modelId="{DB15BBBD-AB18-4174-82F0-B796004FD77B}" type="presParOf" srcId="{66DD6307-6CF7-4FED-A874-59D3C1138E8B}" destId="{AAE4141A-D245-4C15-9A91-AADD9531CB37}" srcOrd="0" destOrd="0" presId="urn:microsoft.com/office/officeart/2009/layout/CircleArrowProcess"/>
    <dgm:cxn modelId="{97A4FAF4-95D2-40C4-8BA7-9730EA004AD1}" type="presParOf" srcId="{1ED1DDD3-C3B0-4D12-99A1-01B8C22BD4A1}" destId="{109E68F7-A33C-4CC3-A920-345288630FBF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26C820-B82C-418D-BAA4-B79A56E43C52}">
      <dsp:nvSpPr>
        <dsp:cNvPr id="0" name=""/>
        <dsp:cNvSpPr/>
      </dsp:nvSpPr>
      <dsp:spPr>
        <a:xfrm>
          <a:off x="1005865" y="223735"/>
          <a:ext cx="1740731" cy="174099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5A658B-7CCB-4CF6-A9D1-8207C5F68642}">
      <dsp:nvSpPr>
        <dsp:cNvPr id="0" name=""/>
        <dsp:cNvSpPr/>
      </dsp:nvSpPr>
      <dsp:spPr>
        <a:xfrm>
          <a:off x="1390624" y="852288"/>
          <a:ext cx="967291" cy="4835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Latn-UZ" sz="2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shaxs</a:t>
          </a:r>
          <a:endParaRPr lang="ru-RU" sz="25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90624" y="852288"/>
        <a:ext cx="967291" cy="483529"/>
      </dsp:txXfrm>
    </dsp:sp>
    <dsp:sp modelId="{7D868FA5-E747-48E5-A620-496C9F57C191}">
      <dsp:nvSpPr>
        <dsp:cNvPr id="0" name=""/>
        <dsp:cNvSpPr/>
      </dsp:nvSpPr>
      <dsp:spPr>
        <a:xfrm>
          <a:off x="522383" y="1224067"/>
          <a:ext cx="1740731" cy="174099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36B31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07F441-5311-4D65-B873-87D28DCACAD6}">
      <dsp:nvSpPr>
        <dsp:cNvPr id="0" name=""/>
        <dsp:cNvSpPr/>
      </dsp:nvSpPr>
      <dsp:spPr>
        <a:xfrm>
          <a:off x="909103" y="1858406"/>
          <a:ext cx="967291" cy="4835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Latn-UZ" sz="2500" b="1" kern="1200" dirty="0" smtClean="0">
              <a:solidFill>
                <a:srgbClr val="391A05"/>
              </a:solidFill>
              <a:latin typeface="Arial" panose="020B0604020202020204" pitchFamily="34" charset="0"/>
              <a:cs typeface="Arial" panose="020B0604020202020204" pitchFamily="34" charset="0"/>
            </a:rPr>
            <a:t>joy</a:t>
          </a:r>
          <a:endParaRPr lang="ru-RU" sz="2500" b="1" kern="1200" dirty="0">
            <a:solidFill>
              <a:srgbClr val="391A05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09103" y="1858406"/>
        <a:ext cx="967291" cy="483529"/>
      </dsp:txXfrm>
    </dsp:sp>
    <dsp:sp modelId="{AAE4141A-D245-4C15-9A91-AADD9531CB37}">
      <dsp:nvSpPr>
        <dsp:cNvPr id="0" name=""/>
        <dsp:cNvSpPr/>
      </dsp:nvSpPr>
      <dsp:spPr>
        <a:xfrm>
          <a:off x="1129759" y="2344106"/>
          <a:ext cx="1495558" cy="1496157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9E68F7-A33C-4CC3-A920-345288630FBF}">
      <dsp:nvSpPr>
        <dsp:cNvPr id="0" name=""/>
        <dsp:cNvSpPr/>
      </dsp:nvSpPr>
      <dsp:spPr>
        <a:xfrm>
          <a:off x="1392912" y="2865971"/>
          <a:ext cx="967291" cy="4835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Latn-UZ" sz="2500" b="1" kern="1200" dirty="0" smtClean="0">
              <a:solidFill>
                <a:srgbClr val="391A05"/>
              </a:solidFill>
              <a:latin typeface="Arial" panose="020B0604020202020204" pitchFamily="34" charset="0"/>
              <a:cs typeface="Arial" panose="020B0604020202020204" pitchFamily="34" charset="0"/>
            </a:rPr>
            <a:t>narsa</a:t>
          </a:r>
          <a:endParaRPr lang="ru-RU" sz="2500" b="1" kern="1200" dirty="0">
            <a:solidFill>
              <a:srgbClr val="391A05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92912" y="2865971"/>
        <a:ext cx="967291" cy="4835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7113" algn="l" defTabSz="9142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4224" algn="l" defTabSz="9142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1336" algn="l" defTabSz="9142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8448" algn="l" defTabSz="9142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560" algn="l" defTabSz="9142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671" algn="l" defTabSz="9142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784" algn="l" defTabSz="9142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895" algn="l" defTabSz="9142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4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3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2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28598"/>
            <a:ext cx="2496312" cy="502205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28598"/>
            <a:ext cx="2496312" cy="502205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28598"/>
            <a:ext cx="2496312" cy="502205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2"/>
            <a:ext cx="2496312" cy="131301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2"/>
            <a:ext cx="2496312" cy="131301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2"/>
            <a:ext cx="2496312" cy="131301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4" y="2528601"/>
            <a:ext cx="3813049" cy="502205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6" y="2528601"/>
            <a:ext cx="3813049" cy="502205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3159228"/>
            <a:ext cx="3813049" cy="1277300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6" y="3159228"/>
            <a:ext cx="3813049" cy="1277300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4" y="2528601"/>
            <a:ext cx="3813049" cy="502205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6" y="2528601"/>
            <a:ext cx="3813049" cy="502205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3159228"/>
            <a:ext cx="3813049" cy="1277300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6" y="3159228"/>
            <a:ext cx="3813049" cy="1277300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5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6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7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6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9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6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2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6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5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7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9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2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5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7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9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2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5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6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7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6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9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6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2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6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5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7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9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2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5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7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9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2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5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3" y="1229846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9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9" y="1229846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3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7" y="1229846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5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3" y="236516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9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9" y="236516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3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7" y="236516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5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3" y="350048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9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9" y="350048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3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7" y="350048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5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3" y="1229846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9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9" y="1229846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3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7" y="1229846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5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3" y="236516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9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9" y="236516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3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7" y="236516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5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3" y="350048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9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9" y="350048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3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7" y="350048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5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3" y="122984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9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9" y="122984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3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7" y="122984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5" y="2914935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3" y="2914937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9" y="2914935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9" y="2914937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3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7" y="2914937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5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3" y="122984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9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9" y="122984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3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7" y="122984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5" y="2914935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3" y="2914937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9" y="2914935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9" y="2914937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3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7" y="2914937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6" y="1229846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1" y="1229846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6" y="2914937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1" y="2914937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6" y="1229846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1" y="1229846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6" y="2914937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1" y="2914937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00" i="1"/>
            </a:lvl2pPr>
            <a:lvl3pPr marL="0" indent="0">
              <a:buNone/>
              <a:defRPr sz="6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2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5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6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9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9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2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2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5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6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9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9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2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8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6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5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8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6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5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800" i="1"/>
            </a:lvl2pPr>
            <a:lvl3pPr marL="0" indent="0" algn="ctr">
              <a:buNone/>
              <a:defRPr sz="800"/>
            </a:lvl3pPr>
            <a:lvl4pPr marL="275503" indent="-91835">
              <a:defRPr sz="600"/>
            </a:lvl4pPr>
            <a:lvl5pPr>
              <a:defRPr sz="6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8"/>
            <a:ext cx="777240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2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8"/>
            <a:ext cx="2926080" cy="219861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199" y="4783458"/>
            <a:ext cx="2103121" cy="219861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8"/>
            <a:ext cx="2103121" cy="219861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418623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366436"/>
          </a:xfrm>
        </p:spPr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6"/>
            <a:ext cx="7826818" cy="219861"/>
          </a:xfrm>
        </p:spPr>
        <p:txBody>
          <a:bodyPr lIns="0" tIns="0" rIns="0" bIns="0"/>
          <a:lstStyle>
            <a:lvl1pPr>
              <a:defRPr sz="14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8"/>
            <a:ext cx="2926080" cy="219861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199" y="4783458"/>
            <a:ext cx="2103121" cy="219861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8"/>
            <a:ext cx="2103121" cy="219861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513648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366436"/>
          </a:xfrm>
        </p:spPr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3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108960" y="4783458"/>
            <a:ext cx="2926080" cy="219861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57199" y="4783458"/>
            <a:ext cx="2103121" cy="219861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6583680" y="4783458"/>
            <a:ext cx="2103121" cy="219861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055437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366436"/>
          </a:xfrm>
        </p:spPr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108960" y="4783458"/>
            <a:ext cx="2926080" cy="219861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57199" y="4783458"/>
            <a:ext cx="2103121" cy="219861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583680" y="4783458"/>
            <a:ext cx="2103121" cy="219861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033968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0" y="4783458"/>
            <a:ext cx="2926080" cy="219861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199" y="4783458"/>
            <a:ext cx="2103121" cy="219861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583680" y="4783458"/>
            <a:ext cx="2103121" cy="219861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129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5"/>
            <a:ext cx="77724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6" indent="-81626">
              <a:buFont typeface="Arial" panose="020B0604020202020204" pitchFamily="34" charset="0"/>
              <a:buChar char="•"/>
              <a:defRPr sz="800"/>
            </a:lvl2pPr>
            <a:lvl3pPr marL="163254" indent="-81626">
              <a:defRPr sz="800"/>
            </a:lvl3pPr>
            <a:lvl4pPr marL="285693" indent="-122439">
              <a:defRPr sz="800"/>
            </a:lvl4pPr>
            <a:lvl5pPr marL="408132" indent="-122439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6" indent="-81626">
              <a:buFont typeface="Arial" panose="020B0604020202020204" pitchFamily="34" charset="0"/>
              <a:buChar char="•"/>
              <a:defRPr sz="800"/>
            </a:lvl2pPr>
            <a:lvl3pPr marL="163254" indent="-81626">
              <a:defRPr sz="800"/>
            </a:lvl3pPr>
            <a:lvl4pPr marL="285693" indent="-122439">
              <a:defRPr sz="800"/>
            </a:lvl4pPr>
            <a:lvl5pPr marL="408132" indent="-122439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6" indent="-81626">
              <a:buFont typeface="Arial" panose="020B0604020202020204" pitchFamily="34" charset="0"/>
              <a:buChar char="•"/>
              <a:defRPr sz="800"/>
            </a:lvl2pPr>
            <a:lvl3pPr marL="163254" indent="-81626">
              <a:defRPr sz="800"/>
            </a:lvl3pPr>
            <a:lvl4pPr marL="285693" indent="-122439">
              <a:defRPr sz="800"/>
            </a:lvl4pPr>
            <a:lvl5pPr marL="408132" indent="-122439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739254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5" y="4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5" y="1711076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5" y="3422147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6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6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6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6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6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8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2" y="3735428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8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2" y="3735428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62" indent="-114262">
              <a:buFont typeface="Arial" panose="020B0604020202020204" pitchFamily="34" charset="0"/>
              <a:buChar char="•"/>
              <a:defRPr sz="1100"/>
            </a:lvl2pPr>
            <a:lvl3pPr marL="228524" indent="-114262">
              <a:defRPr sz="1100"/>
            </a:lvl3pPr>
            <a:lvl4pPr marL="399917" indent="-171391">
              <a:defRPr sz="1100"/>
            </a:lvl4pPr>
            <a:lvl5pPr marL="571308" indent="-171391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5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5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5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5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5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5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5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5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5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5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5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5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5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5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3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3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2291465"/>
            <a:ext cx="3813049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5"/>
            <a:ext cx="3813049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3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3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2291465"/>
            <a:ext cx="3813049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5"/>
            <a:ext cx="3813049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1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1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6"/>
            <a:ext cx="1831086" cy="994954"/>
          </a:xfrm>
        </p:spPr>
        <p:txBody>
          <a:bodyPr/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4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4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1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1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6"/>
            <a:ext cx="1831086" cy="994954"/>
          </a:xfrm>
        </p:spPr>
        <p:txBody>
          <a:bodyPr/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4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4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4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4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4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4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4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4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7" y="1047753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6" y="1047753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3528306"/>
            <a:ext cx="3813049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6"/>
            <a:ext cx="3813049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7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6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7" y="1047753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6" y="1047753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3528306"/>
            <a:ext cx="3813049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6"/>
            <a:ext cx="3813049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7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6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1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1"/>
          </a:xfrm>
          <a:solidFill>
            <a:schemeClr val="accent3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1"/>
          </a:xfrm>
          <a:solidFill>
            <a:schemeClr val="accent5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1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1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1"/>
          </a:xfrm>
          <a:solidFill>
            <a:schemeClr val="accent3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1"/>
          </a:xfrm>
          <a:solidFill>
            <a:schemeClr val="accent5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1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1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1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1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1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1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1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3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3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4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3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3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4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268">
            <a:normAutofit/>
          </a:bodyPr>
          <a:lstStyle>
            <a:lvl1pPr marL="0" indent="0">
              <a:spcBef>
                <a:spcPts val="900"/>
              </a:spcBef>
              <a:buNone/>
              <a:defRPr sz="1300"/>
            </a:lvl1pPr>
            <a:lvl2pPr marL="171391" indent="-171391">
              <a:spcBef>
                <a:spcPts val="900"/>
              </a:spcBef>
              <a:buFont typeface="Arial" panose="020B0604020202020204" pitchFamily="34" charset="0"/>
              <a:buChar char="•"/>
              <a:defRPr sz="1300"/>
            </a:lvl2pPr>
            <a:lvl3pPr marL="357068" indent="-185676">
              <a:spcBef>
                <a:spcPts val="900"/>
              </a:spcBef>
              <a:buFont typeface="Open Sans Light" panose="020B0306030504020204" pitchFamily="34" charset="0"/>
              <a:buChar char="–"/>
              <a:defRPr sz="1300"/>
            </a:lvl3pPr>
            <a:lvl4pPr marL="514179" indent="-171391">
              <a:spcBef>
                <a:spcPts val="900"/>
              </a:spcBef>
              <a:buFont typeface="Arial" panose="020B0604020202020204" pitchFamily="34" charset="0"/>
              <a:buChar char="•"/>
              <a:defRPr sz="1300"/>
            </a:lvl4pPr>
            <a:lvl5pPr marL="685571" indent="-171391">
              <a:spcBef>
                <a:spcPts val="900"/>
              </a:spcBef>
              <a:buFont typeface="Open Sans Light" panose="020B0306030504020204" pitchFamily="34" charset="0"/>
              <a:buChar char="–"/>
              <a:defRPr sz="13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2"/>
            <a:ext cx="1831086" cy="840101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2"/>
            <a:ext cx="1831086" cy="840101"/>
          </a:xfrm>
          <a:solidFill>
            <a:schemeClr val="accent3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2"/>
            <a:ext cx="1831086" cy="840101"/>
          </a:xfrm>
          <a:solidFill>
            <a:schemeClr val="accent5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2"/>
            <a:ext cx="1831086" cy="840101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2"/>
            <a:ext cx="1831086" cy="840101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2"/>
            <a:ext cx="1831086" cy="840101"/>
          </a:xfrm>
          <a:solidFill>
            <a:schemeClr val="accent3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2"/>
            <a:ext cx="1831086" cy="840101"/>
          </a:xfrm>
          <a:solidFill>
            <a:schemeClr val="accent5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2"/>
            <a:ext cx="1831086" cy="840101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2"/>
            <a:ext cx="2496312" cy="840101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2"/>
            <a:ext cx="2496312" cy="840101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2"/>
            <a:ext cx="2496312" cy="840101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2"/>
            <a:ext cx="2496312" cy="840101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2"/>
            <a:ext cx="2496312" cy="840101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2"/>
            <a:ext cx="2496312" cy="840101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4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3159228"/>
            <a:ext cx="3813049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4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096" indent="-128548">
              <a:defRPr sz="1100">
                <a:solidFill>
                  <a:srgbClr val="FFFFFF"/>
                </a:solidFill>
              </a:defRPr>
            </a:lvl3pPr>
            <a:lvl4pPr marL="385643" indent="-128548">
              <a:defRPr sz="1100">
                <a:solidFill>
                  <a:srgbClr val="FFFFFF"/>
                </a:solidFill>
              </a:defRPr>
            </a:lvl4pPr>
            <a:lvl5pPr marL="557039" indent="-171398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3159228"/>
            <a:ext cx="3813049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48" indent="-128548">
              <a:buFont typeface="Arial" panose="020B0604020202020204" pitchFamily="34" charset="0"/>
              <a:buChar char="•"/>
              <a:defRPr sz="1100"/>
            </a:lvl2pPr>
            <a:lvl3pPr marL="257096" indent="-128548">
              <a:defRPr sz="1100"/>
            </a:lvl3pPr>
            <a:lvl4pPr marL="385643" indent="-128548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4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7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9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1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2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4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7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9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1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2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4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7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9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1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2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4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7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9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1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2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4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7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9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1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2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4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7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9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1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2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4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2" y="122984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9" y="122984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1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4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2" y="2365164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9" y="2365164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1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4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2" y="3500481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9" y="3500481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4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2" y="122984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9" y="122984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1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4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2" y="2365164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9" y="2365164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1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4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2" y="3500481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8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9" y="3500481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4"/>
            <a:ext cx="7772401" cy="3470673"/>
          </a:xfrm>
        </p:spPr>
        <p:txBody>
          <a:bodyPr numCol="2" spcCol="274268">
            <a:normAutofit/>
          </a:bodyPr>
          <a:lstStyle>
            <a:lvl1pPr marL="0" indent="0">
              <a:spcBef>
                <a:spcPts val="900"/>
              </a:spcBef>
              <a:buNone/>
              <a:defRPr sz="1300"/>
            </a:lvl1pPr>
            <a:lvl2pPr marL="171391" indent="-171391">
              <a:spcBef>
                <a:spcPts val="900"/>
              </a:spcBef>
              <a:buFont typeface="Arial" panose="020B0604020202020204" pitchFamily="34" charset="0"/>
              <a:buChar char="•"/>
              <a:defRPr sz="1300"/>
            </a:lvl2pPr>
            <a:lvl3pPr marL="342786" indent="-171391">
              <a:spcBef>
                <a:spcPts val="900"/>
              </a:spcBef>
              <a:buFont typeface="Open Sans Light" panose="020B0306030504020204" pitchFamily="34" charset="0"/>
              <a:buChar char="–"/>
              <a:defRPr sz="1300"/>
            </a:lvl3pPr>
            <a:lvl4pPr marL="514179" indent="-171391">
              <a:spcBef>
                <a:spcPts val="900"/>
              </a:spcBef>
              <a:buFont typeface="Arial" panose="020B0604020202020204" pitchFamily="34" charset="0"/>
              <a:buChar char="•"/>
              <a:defRPr sz="1300"/>
            </a:lvl4pPr>
            <a:lvl5pPr marL="685571" indent="-171391">
              <a:spcBef>
                <a:spcPts val="900"/>
              </a:spcBef>
              <a:buFont typeface="Open Sans Light" panose="020B0306030504020204" pitchFamily="34" charset="0"/>
              <a:buChar char="–"/>
              <a:defRPr sz="13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4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2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9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1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4" y="2914935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2" y="291493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5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9" y="291493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1" y="291493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4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2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4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9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1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4" y="2914935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2" y="291493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5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9" y="291493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1" y="291493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>
              <a:buNone/>
              <a:defRPr sz="10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2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5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6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9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9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2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5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6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9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9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1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6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5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1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6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5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643" indent="-128548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6" y="1597824"/>
            <a:ext cx="7772401" cy="1102519"/>
          </a:xfrm>
        </p:spPr>
        <p:txBody>
          <a:bodyPr>
            <a:normAutofit/>
          </a:bodyPr>
          <a:lstStyle>
            <a:lvl1pPr>
              <a:defRPr sz="19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3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0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5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5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0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5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1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6"/>
            <a:ext cx="3810000" cy="339447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6" y="1089316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268">
            <a:normAutofit/>
          </a:bodyPr>
          <a:lstStyle>
            <a:lvl1pPr marL="0" indent="0">
              <a:spcBef>
                <a:spcPts val="643"/>
              </a:spcBef>
              <a:buNone/>
              <a:defRPr sz="800"/>
            </a:lvl1pPr>
            <a:lvl2pPr marL="122442" indent="-122442">
              <a:spcBef>
                <a:spcPts val="643"/>
              </a:spcBef>
              <a:buFont typeface="Arial" panose="020B0604020202020204" pitchFamily="34" charset="0"/>
              <a:buChar char="•"/>
              <a:defRPr sz="800"/>
            </a:lvl2pPr>
            <a:lvl3pPr marL="255091" indent="-132647">
              <a:spcBef>
                <a:spcPts val="643"/>
              </a:spcBef>
              <a:buFont typeface="Open Sans Light" panose="020B0306030504020204" pitchFamily="34" charset="0"/>
              <a:buChar char="–"/>
              <a:defRPr sz="800"/>
            </a:lvl3pPr>
            <a:lvl4pPr marL="367328" indent="-122442">
              <a:spcBef>
                <a:spcPts val="643"/>
              </a:spcBef>
              <a:buFont typeface="Arial" panose="020B0604020202020204" pitchFamily="34" charset="0"/>
              <a:buChar char="•"/>
              <a:defRPr sz="800"/>
            </a:lvl4pPr>
            <a:lvl5pPr marL="489772" indent="-122442">
              <a:spcBef>
                <a:spcPts val="643"/>
              </a:spcBef>
              <a:buFont typeface="Open Sans Light" panose="020B0306030504020204" pitchFamily="34" charset="0"/>
              <a:buChar char="–"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6" y="1089316"/>
            <a:ext cx="7772401" cy="3470673"/>
          </a:xfrm>
        </p:spPr>
        <p:txBody>
          <a:bodyPr numCol="2" spcCol="274268">
            <a:normAutofit/>
          </a:bodyPr>
          <a:lstStyle>
            <a:lvl1pPr marL="0" indent="0">
              <a:spcBef>
                <a:spcPts val="643"/>
              </a:spcBef>
              <a:buNone/>
              <a:defRPr sz="800"/>
            </a:lvl1pPr>
            <a:lvl2pPr marL="122442" indent="-122442">
              <a:spcBef>
                <a:spcPts val="643"/>
              </a:spcBef>
              <a:buFont typeface="Arial" panose="020B0604020202020204" pitchFamily="34" charset="0"/>
              <a:buChar char="•"/>
              <a:defRPr sz="800"/>
            </a:lvl2pPr>
            <a:lvl3pPr marL="244886" indent="-122442">
              <a:spcBef>
                <a:spcPts val="643"/>
              </a:spcBef>
              <a:buFont typeface="Open Sans Light" panose="020B0306030504020204" pitchFamily="34" charset="0"/>
              <a:buChar char="–"/>
              <a:defRPr sz="800"/>
            </a:lvl3pPr>
            <a:lvl4pPr marL="367328" indent="-122442">
              <a:spcBef>
                <a:spcPts val="643"/>
              </a:spcBef>
              <a:buFont typeface="Arial" panose="020B0604020202020204" pitchFamily="34" charset="0"/>
              <a:buChar char="•"/>
              <a:defRPr sz="800"/>
            </a:lvl4pPr>
            <a:lvl5pPr marL="489772" indent="-122442">
              <a:spcBef>
                <a:spcPts val="643"/>
              </a:spcBef>
              <a:buFont typeface="Open Sans Light" panose="020B0306030504020204" pitchFamily="34" charset="0"/>
              <a:buChar char="–"/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8"/>
            <a:ext cx="3810000" cy="3394472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8"/>
            <a:ext cx="3810000" cy="3394472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0"/>
            <a:ext cx="3810000" cy="3394472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3394472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74230"/>
            <a:ext cx="3811588" cy="171004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100" b="1"/>
            </a:lvl1pPr>
            <a:lvl2pPr marL="326514" indent="0">
              <a:buNone/>
              <a:defRPr sz="1400" b="1"/>
            </a:lvl2pPr>
            <a:lvl3pPr marL="653028" indent="0">
              <a:buNone/>
              <a:defRPr sz="1300" b="1"/>
            </a:lvl3pPr>
            <a:lvl4pPr marL="979541" indent="0">
              <a:buNone/>
              <a:defRPr sz="1100" b="1"/>
            </a:lvl4pPr>
            <a:lvl5pPr marL="1306057" indent="0">
              <a:buNone/>
              <a:defRPr sz="1100" b="1"/>
            </a:lvl5pPr>
            <a:lvl6pPr marL="1632569" indent="0">
              <a:buNone/>
              <a:defRPr sz="1100" b="1"/>
            </a:lvl6pPr>
            <a:lvl7pPr marL="1959085" indent="0">
              <a:buNone/>
              <a:defRPr sz="1100" b="1"/>
            </a:lvl7pPr>
            <a:lvl8pPr marL="2285598" indent="0">
              <a:buNone/>
              <a:defRPr sz="1100" b="1"/>
            </a:lvl8pPr>
            <a:lvl9pPr marL="2612114" indent="0">
              <a:buNone/>
              <a:defRPr sz="1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4" y="1170216"/>
            <a:ext cx="3811588" cy="3424408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974230"/>
            <a:ext cx="3813174" cy="171004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100" b="1"/>
            </a:lvl1pPr>
            <a:lvl2pPr marL="326514" indent="0">
              <a:buNone/>
              <a:defRPr sz="1400" b="1"/>
            </a:lvl2pPr>
            <a:lvl3pPr marL="653028" indent="0">
              <a:buNone/>
              <a:defRPr sz="1300" b="1"/>
            </a:lvl3pPr>
            <a:lvl4pPr marL="979541" indent="0">
              <a:buNone/>
              <a:defRPr sz="1100" b="1"/>
            </a:lvl4pPr>
            <a:lvl5pPr marL="1306057" indent="0">
              <a:buNone/>
              <a:defRPr sz="1100" b="1"/>
            </a:lvl5pPr>
            <a:lvl6pPr marL="1632569" indent="0">
              <a:buNone/>
              <a:defRPr sz="1100" b="1"/>
            </a:lvl6pPr>
            <a:lvl7pPr marL="1959085" indent="0">
              <a:buNone/>
              <a:defRPr sz="1100" b="1"/>
            </a:lvl7pPr>
            <a:lvl8pPr marL="2285598" indent="0">
              <a:buNone/>
              <a:defRPr sz="1100" b="1"/>
            </a:lvl8pPr>
            <a:lvl9pPr marL="2612114" indent="0">
              <a:buNone/>
              <a:defRPr sz="1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170216"/>
            <a:ext cx="3813174" cy="3424408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1156543"/>
            <a:ext cx="3811588" cy="171004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100" b="1"/>
            </a:lvl1pPr>
            <a:lvl2pPr marL="326514" indent="0">
              <a:buNone/>
              <a:defRPr sz="1400" b="1"/>
            </a:lvl2pPr>
            <a:lvl3pPr marL="653028" indent="0">
              <a:buNone/>
              <a:defRPr sz="1300" b="1"/>
            </a:lvl3pPr>
            <a:lvl4pPr marL="979541" indent="0">
              <a:buNone/>
              <a:defRPr sz="1100" b="1"/>
            </a:lvl4pPr>
            <a:lvl5pPr marL="1306057" indent="0">
              <a:buNone/>
              <a:defRPr sz="1100" b="1"/>
            </a:lvl5pPr>
            <a:lvl6pPr marL="1632569" indent="0">
              <a:buNone/>
              <a:defRPr sz="1100" b="1"/>
            </a:lvl6pPr>
            <a:lvl7pPr marL="1959085" indent="0">
              <a:buNone/>
              <a:defRPr sz="1100" b="1"/>
            </a:lvl7pPr>
            <a:lvl8pPr marL="2285598" indent="0">
              <a:buNone/>
              <a:defRPr sz="1100" b="1"/>
            </a:lvl8pPr>
            <a:lvl9pPr marL="2612114" indent="0">
              <a:buNone/>
              <a:defRPr sz="1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4" y="1352531"/>
            <a:ext cx="3811588" cy="3276624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156543"/>
            <a:ext cx="3813174" cy="171004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100" b="1"/>
            </a:lvl1pPr>
            <a:lvl2pPr marL="326514" indent="0">
              <a:buNone/>
              <a:defRPr sz="1400" b="1"/>
            </a:lvl2pPr>
            <a:lvl3pPr marL="653028" indent="0">
              <a:buNone/>
              <a:defRPr sz="1300" b="1"/>
            </a:lvl3pPr>
            <a:lvl4pPr marL="979541" indent="0">
              <a:buNone/>
              <a:defRPr sz="1100" b="1"/>
            </a:lvl4pPr>
            <a:lvl5pPr marL="1306057" indent="0">
              <a:buNone/>
              <a:defRPr sz="1100" b="1"/>
            </a:lvl5pPr>
            <a:lvl6pPr marL="1632569" indent="0">
              <a:buNone/>
              <a:defRPr sz="1100" b="1"/>
            </a:lvl6pPr>
            <a:lvl7pPr marL="1959085" indent="0">
              <a:buNone/>
              <a:defRPr sz="1100" b="1"/>
            </a:lvl7pPr>
            <a:lvl8pPr marL="2285598" indent="0">
              <a:buNone/>
              <a:defRPr sz="1100" b="1"/>
            </a:lvl8pPr>
            <a:lvl9pPr marL="2612114" indent="0">
              <a:buNone/>
              <a:defRPr sz="1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352531"/>
            <a:ext cx="3813174" cy="3276624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8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0"/>
            <a:ext cx="3810000" cy="339447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339447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6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6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6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5" y="6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6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8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8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8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5" y="1711078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8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8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8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8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5" y="3422148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8"/>
            <a:ext cx="1831086" cy="1721357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6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6" y="128244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6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6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45" tIns="91423" rIns="182845" bIns="9142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4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4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4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4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4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4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4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4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8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8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4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4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8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2" y="3735428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4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4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8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2" y="3735428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81628" indent="-81628">
              <a:buFont typeface="Arial" panose="020B0604020202020204" pitchFamily="34" charset="0"/>
              <a:buChar char="•"/>
              <a:defRPr sz="800"/>
            </a:lvl2pPr>
            <a:lvl3pPr marL="163257" indent="-81628">
              <a:defRPr sz="800"/>
            </a:lvl3pPr>
            <a:lvl4pPr marL="285699" indent="-122442">
              <a:defRPr sz="800"/>
            </a:lvl4pPr>
            <a:lvl5pPr marL="408143" indent="-122442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2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5"/>
            <a:ext cx="1831086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5"/>
            <a:ext cx="1831086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5"/>
            <a:ext cx="1831086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5"/>
            <a:ext cx="1831086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25374"/>
            <a:ext cx="3811588" cy="219861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400" b="1"/>
            </a:lvl1pPr>
            <a:lvl2pPr marL="457048" indent="0">
              <a:buNone/>
              <a:defRPr sz="2100" b="1"/>
            </a:lvl2pPr>
            <a:lvl3pPr marL="914094" indent="0">
              <a:buNone/>
              <a:defRPr sz="1700" b="1"/>
            </a:lvl3pPr>
            <a:lvl4pPr marL="1371140" indent="0">
              <a:buNone/>
              <a:defRPr sz="1600" b="1"/>
            </a:lvl4pPr>
            <a:lvl5pPr marL="1828186" indent="0">
              <a:buNone/>
              <a:defRPr sz="1600" b="1"/>
            </a:lvl5pPr>
            <a:lvl6pPr marL="2285232" indent="0">
              <a:buNone/>
              <a:defRPr sz="1600" b="1"/>
            </a:lvl6pPr>
            <a:lvl7pPr marL="2742279" indent="0">
              <a:buNone/>
              <a:defRPr sz="1600" b="1"/>
            </a:lvl7pPr>
            <a:lvl8pPr marL="3199325" indent="0">
              <a:buNone/>
              <a:defRPr sz="1600" b="1"/>
            </a:lvl8pPr>
            <a:lvl9pPr marL="3656373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4" y="1170214"/>
            <a:ext cx="3811588" cy="342440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925374"/>
            <a:ext cx="3813174" cy="219861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400" b="1"/>
            </a:lvl1pPr>
            <a:lvl2pPr marL="457048" indent="0">
              <a:buNone/>
              <a:defRPr sz="2100" b="1"/>
            </a:lvl2pPr>
            <a:lvl3pPr marL="914094" indent="0">
              <a:buNone/>
              <a:defRPr sz="1700" b="1"/>
            </a:lvl3pPr>
            <a:lvl4pPr marL="1371140" indent="0">
              <a:buNone/>
              <a:defRPr sz="1600" b="1"/>
            </a:lvl4pPr>
            <a:lvl5pPr marL="1828186" indent="0">
              <a:buNone/>
              <a:defRPr sz="1600" b="1"/>
            </a:lvl5pPr>
            <a:lvl6pPr marL="2285232" indent="0">
              <a:buNone/>
              <a:defRPr sz="1600" b="1"/>
            </a:lvl6pPr>
            <a:lvl7pPr marL="2742279" indent="0">
              <a:buNone/>
              <a:defRPr sz="1600" b="1"/>
            </a:lvl7pPr>
            <a:lvl8pPr marL="3199325" indent="0">
              <a:buNone/>
              <a:defRPr sz="1600" b="1"/>
            </a:lvl8pPr>
            <a:lvl9pPr marL="3656373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170214"/>
            <a:ext cx="3813174" cy="342440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2"/>
            <a:ext cx="1828800" cy="11071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5"/>
            <a:ext cx="1831086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5"/>
            <a:ext cx="1831086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5"/>
            <a:ext cx="1831086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5"/>
            <a:ext cx="1831086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5"/>
            <a:ext cx="2496312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5"/>
            <a:ext cx="2496312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5"/>
            <a:ext cx="2496312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5"/>
            <a:ext cx="2496312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5"/>
            <a:ext cx="2496312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5"/>
            <a:ext cx="2496312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3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3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2291465"/>
            <a:ext cx="3813049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6" y="2291465"/>
            <a:ext cx="3813049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3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3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8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2291465"/>
            <a:ext cx="3813049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6" y="2291465"/>
            <a:ext cx="3813049" cy="224124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2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2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2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2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6"/>
            <a:ext cx="1831086" cy="994954"/>
          </a:xfrm>
        </p:spPr>
        <p:txBody>
          <a:bodyPr/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5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5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5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5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2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2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2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2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6"/>
            <a:ext cx="1831086" cy="994954"/>
          </a:xfrm>
        </p:spPr>
        <p:txBody>
          <a:bodyPr/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5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5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5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5"/>
            <a:ext cx="1828800" cy="1107126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4"/>
            <a:ext cx="2496312" cy="1027686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4"/>
            <a:ext cx="2496312" cy="1027686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4"/>
            <a:ext cx="2496312" cy="1027686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4"/>
            <a:ext cx="2496312" cy="1027686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4"/>
            <a:ext cx="2496312" cy="1027686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4"/>
            <a:ext cx="2496312" cy="1027686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7" y="1047753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6" y="1047753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3528306"/>
            <a:ext cx="3813049" cy="1004405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6" y="3528306"/>
            <a:ext cx="3813049" cy="1004405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7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6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1107687"/>
            <a:ext cx="3811588" cy="219861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400" b="1"/>
            </a:lvl1pPr>
            <a:lvl2pPr marL="457048" indent="0">
              <a:buNone/>
              <a:defRPr sz="2100" b="1"/>
            </a:lvl2pPr>
            <a:lvl3pPr marL="914094" indent="0">
              <a:buNone/>
              <a:defRPr sz="1700" b="1"/>
            </a:lvl3pPr>
            <a:lvl4pPr marL="1371140" indent="0">
              <a:buNone/>
              <a:defRPr sz="1600" b="1"/>
            </a:lvl4pPr>
            <a:lvl5pPr marL="1828186" indent="0">
              <a:buNone/>
              <a:defRPr sz="1600" b="1"/>
            </a:lvl5pPr>
            <a:lvl6pPr marL="2285232" indent="0">
              <a:buNone/>
              <a:defRPr sz="1600" b="1"/>
            </a:lvl6pPr>
            <a:lvl7pPr marL="2742279" indent="0">
              <a:buNone/>
              <a:defRPr sz="1600" b="1"/>
            </a:lvl7pPr>
            <a:lvl8pPr marL="3199325" indent="0">
              <a:buNone/>
              <a:defRPr sz="1600" b="1"/>
            </a:lvl8pPr>
            <a:lvl9pPr marL="3656373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4" y="1352531"/>
            <a:ext cx="3811588" cy="3276624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107687"/>
            <a:ext cx="3813174" cy="219861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400" b="1"/>
            </a:lvl1pPr>
            <a:lvl2pPr marL="457048" indent="0">
              <a:buNone/>
              <a:defRPr sz="2100" b="1"/>
            </a:lvl2pPr>
            <a:lvl3pPr marL="914094" indent="0">
              <a:buNone/>
              <a:defRPr sz="1700" b="1"/>
            </a:lvl3pPr>
            <a:lvl4pPr marL="1371140" indent="0">
              <a:buNone/>
              <a:defRPr sz="1600" b="1"/>
            </a:lvl4pPr>
            <a:lvl5pPr marL="1828186" indent="0">
              <a:buNone/>
              <a:defRPr sz="1600" b="1"/>
            </a:lvl5pPr>
            <a:lvl6pPr marL="2285232" indent="0">
              <a:buNone/>
              <a:defRPr sz="1600" b="1"/>
            </a:lvl6pPr>
            <a:lvl7pPr marL="2742279" indent="0">
              <a:buNone/>
              <a:defRPr sz="1600" b="1"/>
            </a:lvl7pPr>
            <a:lvl8pPr marL="3199325" indent="0">
              <a:buNone/>
              <a:defRPr sz="1600" b="1"/>
            </a:lvl8pPr>
            <a:lvl9pPr marL="3656373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352531"/>
            <a:ext cx="3813174" cy="3276624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7" y="1047753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6" y="1047753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4" y="3528306"/>
            <a:ext cx="3813049" cy="1004405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6" y="3528306"/>
            <a:ext cx="3813049" cy="1004405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7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6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74130"/>
            <a:ext cx="1831086" cy="673207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74130"/>
            <a:ext cx="1831086" cy="673207"/>
          </a:xfrm>
          <a:solidFill>
            <a:schemeClr val="accent3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74130"/>
            <a:ext cx="1831086" cy="673207"/>
          </a:xfrm>
          <a:solidFill>
            <a:schemeClr val="accent5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74130"/>
            <a:ext cx="1831086" cy="673207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3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74130"/>
            <a:ext cx="1831086" cy="673207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74130"/>
            <a:ext cx="1831086" cy="673207"/>
          </a:xfrm>
          <a:solidFill>
            <a:schemeClr val="accent3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74130"/>
            <a:ext cx="1831086" cy="673207"/>
          </a:xfrm>
          <a:solidFill>
            <a:schemeClr val="accent5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74130"/>
            <a:ext cx="1831086" cy="673207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45131"/>
            <a:ext cx="2496312" cy="502205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45131"/>
            <a:ext cx="2496312" cy="502205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45131"/>
            <a:ext cx="2496312" cy="502205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3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45131"/>
            <a:ext cx="2496312" cy="502205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45131"/>
            <a:ext cx="2496312" cy="502205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45131"/>
            <a:ext cx="2496312" cy="502205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3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3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4" y="3745131"/>
            <a:ext cx="3813049" cy="502205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6" y="3745131"/>
            <a:ext cx="3813049" cy="502205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3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2" y="1047753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4" y="3745131"/>
            <a:ext cx="3813049" cy="502205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6" y="3745131"/>
            <a:ext cx="3813049" cy="502205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57597"/>
            <a:ext cx="1831086" cy="673207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57597"/>
            <a:ext cx="1831086" cy="673207"/>
          </a:xfrm>
          <a:solidFill>
            <a:schemeClr val="accent3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57597"/>
            <a:ext cx="1831086" cy="673207"/>
          </a:xfrm>
          <a:solidFill>
            <a:schemeClr val="accent5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57597"/>
            <a:ext cx="1831086" cy="673207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2"/>
            <a:ext cx="1831086" cy="1285169"/>
          </a:xfrm>
        </p:spPr>
        <p:txBody>
          <a:bodyPr/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2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2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2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57597"/>
            <a:ext cx="1831086" cy="673207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57597"/>
            <a:ext cx="1831086" cy="673207"/>
          </a:xfrm>
          <a:solidFill>
            <a:schemeClr val="accent3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57597"/>
            <a:ext cx="1831086" cy="673207"/>
          </a:xfrm>
          <a:solidFill>
            <a:schemeClr val="accent5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57597"/>
            <a:ext cx="1831086" cy="673207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2"/>
            <a:ext cx="1831086" cy="1285169"/>
          </a:xfrm>
        </p:spPr>
        <p:txBody>
          <a:bodyPr/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2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2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2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8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28598"/>
            <a:ext cx="2496312" cy="502205"/>
          </a:xfrm>
          <a:solidFill>
            <a:schemeClr val="accent1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28598"/>
            <a:ext cx="2496312" cy="502205"/>
          </a:xfrm>
          <a:solidFill>
            <a:schemeClr val="accent4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28598"/>
            <a:ext cx="2496312" cy="502205"/>
          </a:xfrm>
          <a:solidFill>
            <a:schemeClr val="bg2">
              <a:alpha val="80000"/>
            </a:schemeClr>
          </a:solidFill>
        </p:spPr>
        <p:txBody>
          <a:bodyPr lIns="182845" tIns="91423" rIns="182845" bIns="91423" anchor="b" anchorCtr="0">
            <a:sp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>
                <a:solidFill>
                  <a:srgbClr val="FFFFFF"/>
                </a:solidFill>
              </a:defRPr>
            </a:lvl2pPr>
            <a:lvl3pPr marL="183669" indent="-91835">
              <a:defRPr sz="800">
                <a:solidFill>
                  <a:srgbClr val="FFFFFF"/>
                </a:solidFill>
              </a:defRPr>
            </a:lvl3pPr>
            <a:lvl4pPr marL="275503" indent="-91835">
              <a:defRPr sz="800">
                <a:solidFill>
                  <a:srgbClr val="FFFFFF"/>
                </a:solidFill>
              </a:defRPr>
            </a:lvl4pPr>
            <a:lvl5pPr marL="397950" indent="-122447">
              <a:defRPr sz="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2"/>
            <a:ext cx="2496312" cy="131301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2"/>
            <a:ext cx="2496312" cy="131301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2"/>
            <a:ext cx="2496312" cy="1313019"/>
          </a:xfrm>
        </p:spPr>
        <p:txBody>
          <a:bodyPr/>
          <a:lstStyle>
            <a:lvl1pPr marL="0" indent="0">
              <a:buNone/>
              <a:defRPr sz="1100"/>
            </a:lvl1pPr>
            <a:lvl2pPr marL="91835" indent="-91835">
              <a:buFont typeface="Arial" panose="020B0604020202020204" pitchFamily="34" charset="0"/>
              <a:buChar char="•"/>
              <a:defRPr sz="800"/>
            </a:lvl2pPr>
            <a:lvl3pPr marL="183669" indent="-91835">
              <a:defRPr sz="800"/>
            </a:lvl3pPr>
            <a:lvl4pPr marL="275503" indent="-91835">
              <a:defRPr sz="800"/>
            </a:lvl4pPr>
            <a:lvl5pPr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0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70.xml"/><Relationship Id="rId18" Type="http://schemas.openxmlformats.org/officeDocument/2006/relationships/slideLayout" Target="../slideLayouts/slideLayout75.xml"/><Relationship Id="rId26" Type="http://schemas.openxmlformats.org/officeDocument/2006/relationships/slideLayout" Target="../slideLayouts/slideLayout83.xml"/><Relationship Id="rId39" Type="http://schemas.openxmlformats.org/officeDocument/2006/relationships/slideLayout" Target="../slideLayouts/slideLayout96.xml"/><Relationship Id="rId21" Type="http://schemas.openxmlformats.org/officeDocument/2006/relationships/slideLayout" Target="../slideLayouts/slideLayout78.xml"/><Relationship Id="rId34" Type="http://schemas.openxmlformats.org/officeDocument/2006/relationships/slideLayout" Target="../slideLayouts/slideLayout91.xml"/><Relationship Id="rId42" Type="http://schemas.openxmlformats.org/officeDocument/2006/relationships/slideLayout" Target="../slideLayouts/slideLayout99.xml"/><Relationship Id="rId47" Type="http://schemas.openxmlformats.org/officeDocument/2006/relationships/slideLayout" Target="../slideLayouts/slideLayout104.xml"/><Relationship Id="rId50" Type="http://schemas.openxmlformats.org/officeDocument/2006/relationships/slideLayout" Target="../slideLayouts/slideLayout107.xml"/><Relationship Id="rId55" Type="http://schemas.openxmlformats.org/officeDocument/2006/relationships/slideLayout" Target="../slideLayouts/slideLayout112.xml"/><Relationship Id="rId7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73.xml"/><Relationship Id="rId20" Type="http://schemas.openxmlformats.org/officeDocument/2006/relationships/slideLayout" Target="../slideLayouts/slideLayout77.xml"/><Relationship Id="rId29" Type="http://schemas.openxmlformats.org/officeDocument/2006/relationships/slideLayout" Target="../slideLayouts/slideLayout86.xml"/><Relationship Id="rId41" Type="http://schemas.openxmlformats.org/officeDocument/2006/relationships/slideLayout" Target="../slideLayouts/slideLayout98.xml"/><Relationship Id="rId54" Type="http://schemas.openxmlformats.org/officeDocument/2006/relationships/slideLayout" Target="../slideLayouts/slideLayout111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24" Type="http://schemas.openxmlformats.org/officeDocument/2006/relationships/slideLayout" Target="../slideLayouts/slideLayout81.xml"/><Relationship Id="rId32" Type="http://schemas.openxmlformats.org/officeDocument/2006/relationships/slideLayout" Target="../slideLayouts/slideLayout89.xml"/><Relationship Id="rId37" Type="http://schemas.openxmlformats.org/officeDocument/2006/relationships/slideLayout" Target="../slideLayouts/slideLayout94.xml"/><Relationship Id="rId40" Type="http://schemas.openxmlformats.org/officeDocument/2006/relationships/slideLayout" Target="../slideLayouts/slideLayout97.xml"/><Relationship Id="rId45" Type="http://schemas.openxmlformats.org/officeDocument/2006/relationships/slideLayout" Target="../slideLayouts/slideLayout102.xml"/><Relationship Id="rId53" Type="http://schemas.openxmlformats.org/officeDocument/2006/relationships/slideLayout" Target="../slideLayouts/slideLayout110.xml"/><Relationship Id="rId58" Type="http://schemas.openxmlformats.org/officeDocument/2006/relationships/theme" Target="../theme/theme2.xml"/><Relationship Id="rId5" Type="http://schemas.openxmlformats.org/officeDocument/2006/relationships/slideLayout" Target="../slideLayouts/slideLayout62.xml"/><Relationship Id="rId15" Type="http://schemas.openxmlformats.org/officeDocument/2006/relationships/slideLayout" Target="../slideLayouts/slideLayout72.xml"/><Relationship Id="rId23" Type="http://schemas.openxmlformats.org/officeDocument/2006/relationships/slideLayout" Target="../slideLayouts/slideLayout80.xml"/><Relationship Id="rId28" Type="http://schemas.openxmlformats.org/officeDocument/2006/relationships/slideLayout" Target="../slideLayouts/slideLayout85.xml"/><Relationship Id="rId36" Type="http://schemas.openxmlformats.org/officeDocument/2006/relationships/slideLayout" Target="../slideLayouts/slideLayout93.xml"/><Relationship Id="rId49" Type="http://schemas.openxmlformats.org/officeDocument/2006/relationships/slideLayout" Target="../slideLayouts/slideLayout106.xml"/><Relationship Id="rId57" Type="http://schemas.openxmlformats.org/officeDocument/2006/relationships/slideLayout" Target="../slideLayouts/slideLayout114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67.xml"/><Relationship Id="rId19" Type="http://schemas.openxmlformats.org/officeDocument/2006/relationships/slideLayout" Target="../slideLayouts/slideLayout76.xml"/><Relationship Id="rId31" Type="http://schemas.openxmlformats.org/officeDocument/2006/relationships/slideLayout" Target="../slideLayouts/slideLayout88.xml"/><Relationship Id="rId44" Type="http://schemas.openxmlformats.org/officeDocument/2006/relationships/slideLayout" Target="../slideLayouts/slideLayout101.xml"/><Relationship Id="rId52" Type="http://schemas.openxmlformats.org/officeDocument/2006/relationships/slideLayout" Target="../slideLayouts/slideLayout109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slideLayout" Target="../slideLayouts/slideLayout71.xml"/><Relationship Id="rId22" Type="http://schemas.openxmlformats.org/officeDocument/2006/relationships/slideLayout" Target="../slideLayouts/slideLayout79.xml"/><Relationship Id="rId27" Type="http://schemas.openxmlformats.org/officeDocument/2006/relationships/slideLayout" Target="../slideLayouts/slideLayout84.xml"/><Relationship Id="rId30" Type="http://schemas.openxmlformats.org/officeDocument/2006/relationships/slideLayout" Target="../slideLayouts/slideLayout87.xml"/><Relationship Id="rId35" Type="http://schemas.openxmlformats.org/officeDocument/2006/relationships/slideLayout" Target="../slideLayouts/slideLayout92.xml"/><Relationship Id="rId43" Type="http://schemas.openxmlformats.org/officeDocument/2006/relationships/slideLayout" Target="../slideLayouts/slideLayout100.xml"/><Relationship Id="rId48" Type="http://schemas.openxmlformats.org/officeDocument/2006/relationships/slideLayout" Target="../slideLayouts/slideLayout105.xml"/><Relationship Id="rId56" Type="http://schemas.openxmlformats.org/officeDocument/2006/relationships/slideLayout" Target="../slideLayouts/slideLayout113.xml"/><Relationship Id="rId8" Type="http://schemas.openxmlformats.org/officeDocument/2006/relationships/slideLayout" Target="../slideLayouts/slideLayout65.xml"/><Relationship Id="rId51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60.xml"/><Relationship Id="rId12" Type="http://schemas.openxmlformats.org/officeDocument/2006/relationships/slideLayout" Target="../slideLayouts/slideLayout69.xml"/><Relationship Id="rId17" Type="http://schemas.openxmlformats.org/officeDocument/2006/relationships/slideLayout" Target="../slideLayouts/slideLayout74.xml"/><Relationship Id="rId25" Type="http://schemas.openxmlformats.org/officeDocument/2006/relationships/slideLayout" Target="../slideLayouts/slideLayout82.xml"/><Relationship Id="rId33" Type="http://schemas.openxmlformats.org/officeDocument/2006/relationships/slideLayout" Target="../slideLayouts/slideLayout90.xml"/><Relationship Id="rId38" Type="http://schemas.openxmlformats.org/officeDocument/2006/relationships/slideLayout" Target="../slideLayouts/slideLayout95.xml"/><Relationship Id="rId46" Type="http://schemas.openxmlformats.org/officeDocument/2006/relationships/slideLayout" Target="../slideLayouts/slideLayout103.xml"/><Relationship Id="rId59" Type="http://schemas.openxmlformats.org/officeDocument/2006/relationships/hyperlink" Target="https://www.facebook.com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7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5" Type="http://schemas.openxmlformats.org/officeDocument/2006/relationships/slideLayout" Target="../slideLayouts/slideLayout119.xml"/><Relationship Id="rId4" Type="http://schemas.openxmlformats.org/officeDocument/2006/relationships/slideLayout" Target="../slideLayouts/slideLayout1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642886"/>
            <a:ext cx="1620957" cy="400081"/>
          </a:xfrm>
          <a:prstGeom prst="rect">
            <a:avLst/>
          </a:prstGeom>
        </p:spPr>
        <p:txBody>
          <a:bodyPr vert="horz" wrap="square" lIns="91413" tIns="45706" rIns="91413" bIns="45706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91413" tIns="45706" rIns="91413" bIns="45706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10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10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10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10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3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10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8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10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3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10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70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13" tIns="45706" rIns="91413" bIns="45706" numCol="1" anchor="t" anchorCtr="0" compatLnSpc="1">
            <a:prstTxWarp prst="textNoShape">
              <a:avLst/>
            </a:prstTxWarp>
          </a:bodyPr>
          <a:lstStyle/>
          <a:p>
            <a:pPr defTabSz="914029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13" tIns="45706" rIns="91413" bIns="45706" numCol="1" anchor="t" anchorCtr="0" compatLnSpc="1">
            <a:prstTxWarp prst="textNoShape">
              <a:avLst/>
            </a:prstTxWarp>
          </a:bodyPr>
          <a:lstStyle/>
          <a:p>
            <a:pPr defTabSz="914029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13" tIns="45706" rIns="91413" bIns="45706" numCol="1" anchor="t" anchorCtr="0" compatLnSpc="1">
            <a:prstTxWarp prst="textNoShape">
              <a:avLst/>
            </a:prstTxWarp>
          </a:bodyPr>
          <a:lstStyle/>
          <a:p>
            <a:pPr defTabSz="914029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4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1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1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8" y="4690891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7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6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914029"/>
            <a:endParaRPr lang="en-US" sz="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094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391" indent="-171391" algn="l" defTabSz="91409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4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372" indent="-172980" algn="l" defTabSz="91409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300" kern="800">
          <a:solidFill>
            <a:schemeClr val="tx1"/>
          </a:solidFill>
          <a:latin typeface="+mn-lt"/>
          <a:ea typeface="+mn-ea"/>
          <a:cs typeface="+mn-cs"/>
        </a:defRPr>
      </a:lvl2pPr>
      <a:lvl3pPr marL="515764" indent="-171391" algn="l" defTabSz="91409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300" kern="800">
          <a:solidFill>
            <a:schemeClr val="tx1"/>
          </a:solidFill>
          <a:latin typeface="+mn-lt"/>
          <a:ea typeface="+mn-ea"/>
          <a:cs typeface="+mn-cs"/>
        </a:defRPr>
      </a:lvl3pPr>
      <a:lvl4pPr marL="687157" indent="-171391" algn="l" defTabSz="91409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300" kern="800">
          <a:solidFill>
            <a:schemeClr val="tx1"/>
          </a:solidFill>
          <a:latin typeface="+mn-lt"/>
          <a:ea typeface="+mn-ea"/>
          <a:cs typeface="+mn-cs"/>
        </a:defRPr>
      </a:lvl4pPr>
      <a:lvl5pPr marL="858550" indent="-171391" algn="l" defTabSz="91409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300" kern="800">
          <a:solidFill>
            <a:schemeClr val="tx1"/>
          </a:solidFill>
          <a:latin typeface="+mn-lt"/>
          <a:ea typeface="+mn-ea"/>
          <a:cs typeface="+mn-cs"/>
        </a:defRPr>
      </a:lvl5pPr>
      <a:lvl6pPr marL="2513755" indent="-228524" algn="l" defTabSz="914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803" indent="-228524" algn="l" defTabSz="914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851" indent="-228524" algn="l" defTabSz="914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895" indent="-228524" algn="l" defTabSz="914094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0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48" algn="l" defTabSz="9140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94" algn="l" defTabSz="9140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40" algn="l" defTabSz="9140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86" algn="l" defTabSz="9140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32" algn="l" defTabSz="9140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279" algn="l" defTabSz="9140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325" algn="l" defTabSz="9140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373" algn="l" defTabSz="9140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6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3788"/>
            <a:ext cx="1620957" cy="158277"/>
          </a:xfrm>
          <a:prstGeom prst="rect">
            <a:avLst/>
          </a:prstGeom>
        </p:spPr>
        <p:txBody>
          <a:bodyPr vert="horz" wrap="square" lIns="65310" tIns="32653" rIns="65310" bIns="32653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8" y="4719817"/>
            <a:ext cx="104567" cy="246221"/>
          </a:xfrm>
          <a:prstGeom prst="rect">
            <a:avLst/>
          </a:prstGeom>
        </p:spPr>
        <p:txBody>
          <a:bodyPr vert="horz" wrap="none" lIns="65310" tIns="32653" rIns="65310" bIns="32653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3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8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3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70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10" tIns="32653" rIns="65310" bIns="32653" numCol="1" anchor="t" anchorCtr="0" compatLnSpc="1">
            <a:prstTxWarp prst="textNoShape">
              <a:avLst/>
            </a:prstTxWarp>
          </a:bodyPr>
          <a:lstStyle/>
          <a:p>
            <a:pPr defTabSz="652982"/>
            <a:endParaRPr lang="en-US" sz="17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4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10" tIns="32653" rIns="65310" bIns="32653" numCol="1" anchor="t" anchorCtr="0" compatLnSpc="1">
            <a:prstTxWarp prst="textNoShape">
              <a:avLst/>
            </a:prstTxWarp>
          </a:bodyPr>
          <a:lstStyle/>
          <a:p>
            <a:pPr defTabSz="652982"/>
            <a:endParaRPr lang="en-US" sz="17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800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10" tIns="32653" rIns="65310" bIns="32653" numCol="1" anchor="t" anchorCtr="0" compatLnSpc="1">
            <a:prstTxWarp prst="textNoShape">
              <a:avLst/>
            </a:prstTxWarp>
          </a:bodyPr>
          <a:lstStyle/>
          <a:p>
            <a:pPr defTabSz="652982"/>
            <a:endParaRPr lang="en-US" sz="17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7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4" y="4717984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1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1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8" y="4690891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7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6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3" tIns="45710" rIns="91423" bIns="45710" rtlCol="0" anchor="ctr"/>
          <a:lstStyle/>
          <a:p>
            <a:pPr algn="ctr" defTabSz="652982"/>
            <a:endParaRPr lang="en-US" sz="6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028" rtl="0" eaLnBrk="1" latinLnBrk="0" hangingPunct="1">
        <a:lnSpc>
          <a:spcPct val="86000"/>
        </a:lnSpc>
        <a:spcBef>
          <a:spcPct val="0"/>
        </a:spcBef>
        <a:buNone/>
        <a:defRPr sz="14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42" indent="-122442" algn="l" defTabSz="65302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00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46020" indent="-123576" algn="l" defTabSz="65302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00" kern="800">
          <a:solidFill>
            <a:schemeClr val="tx1"/>
          </a:solidFill>
          <a:latin typeface="+mn-lt"/>
          <a:ea typeface="+mn-ea"/>
          <a:cs typeface="+mn-cs"/>
        </a:defRPr>
      </a:lvl2pPr>
      <a:lvl3pPr marL="368462" indent="-122442" algn="l" defTabSz="65302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00" kern="800">
          <a:solidFill>
            <a:schemeClr val="tx1"/>
          </a:solidFill>
          <a:latin typeface="+mn-lt"/>
          <a:ea typeface="+mn-ea"/>
          <a:cs typeface="+mn-cs"/>
        </a:defRPr>
      </a:lvl3pPr>
      <a:lvl4pPr marL="490906" indent="-122442" algn="l" defTabSz="65302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00" kern="800">
          <a:solidFill>
            <a:schemeClr val="tx1"/>
          </a:solidFill>
          <a:latin typeface="+mn-lt"/>
          <a:ea typeface="+mn-ea"/>
          <a:cs typeface="+mn-cs"/>
        </a:defRPr>
      </a:lvl4pPr>
      <a:lvl5pPr marL="613350" indent="-122442" algn="l" defTabSz="65302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00" kern="800">
          <a:solidFill>
            <a:schemeClr val="tx1"/>
          </a:solidFill>
          <a:latin typeface="+mn-lt"/>
          <a:ea typeface="+mn-ea"/>
          <a:cs typeface="+mn-cs"/>
        </a:defRPr>
      </a:lvl5pPr>
      <a:lvl6pPr marL="1795828" indent="-163257" algn="l" defTabSz="653028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22341" indent="-163257" algn="l" defTabSz="653028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48857" indent="-163257" algn="l" defTabSz="653028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75369" indent="-163257" algn="l" defTabSz="653028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02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6514" algn="l" defTabSz="65302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53028" algn="l" defTabSz="65302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79541" algn="l" defTabSz="65302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06057" algn="l" defTabSz="65302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32569" algn="l" defTabSz="65302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59085" algn="l" defTabSz="65302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85598" algn="l" defTabSz="65302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12114" algn="l" defTabSz="653028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6" y="849898"/>
            <a:ext cx="8961725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1035253"/>
            <a:endParaRPr sz="21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06015" y="112804"/>
            <a:ext cx="8961725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35253"/>
            <a:endParaRPr sz="21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8" y="162358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7"/>
            <a:ext cx="2926080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253"/>
            <a:endParaRPr lang="ru-RU" sz="13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199" y="4783457"/>
            <a:ext cx="2103121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253"/>
            <a:fld id="{1D8BD707-D9CF-40AE-B4C6-C98DA3205C09}" type="datetimeFigureOut">
              <a:rPr lang="en-US" sz="1300" smtClean="0">
                <a:solidFill>
                  <a:prstClr val="black">
                    <a:tint val="75000"/>
                  </a:prstClr>
                </a:solidFill>
              </a:rPr>
              <a:pPr defTabSz="1035253"/>
              <a:t>11/24/2020</a:t>
            </a:fld>
            <a:endParaRPr lang="en-US" sz="13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7"/>
            <a:ext cx="2103121" cy="1981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5253"/>
            <a:fld id="{B6F15528-21DE-4FAA-801E-634DDDAF4B2B}" type="slidenum">
              <a:rPr lang="ru-RU" sz="1300" smtClean="0">
                <a:solidFill>
                  <a:prstClr val="black">
                    <a:tint val="75000"/>
                  </a:prstClr>
                </a:solidFill>
              </a:rPr>
              <a:pPr defTabSz="1035253"/>
              <a:t>‹#›</a:t>
            </a:fld>
            <a:endParaRPr lang="ru-RU" sz="130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28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17627">
        <a:defRPr>
          <a:latin typeface="+mn-lt"/>
          <a:ea typeface="+mn-ea"/>
          <a:cs typeface="+mn-cs"/>
        </a:defRPr>
      </a:lvl2pPr>
      <a:lvl3pPr marL="1035253">
        <a:defRPr>
          <a:latin typeface="+mn-lt"/>
          <a:ea typeface="+mn-ea"/>
          <a:cs typeface="+mn-cs"/>
        </a:defRPr>
      </a:lvl3pPr>
      <a:lvl4pPr marL="1552881">
        <a:defRPr>
          <a:latin typeface="+mn-lt"/>
          <a:ea typeface="+mn-ea"/>
          <a:cs typeface="+mn-cs"/>
        </a:defRPr>
      </a:lvl4pPr>
      <a:lvl5pPr marL="2070508">
        <a:defRPr>
          <a:latin typeface="+mn-lt"/>
          <a:ea typeface="+mn-ea"/>
          <a:cs typeface="+mn-cs"/>
        </a:defRPr>
      </a:lvl5pPr>
      <a:lvl6pPr marL="2588135">
        <a:defRPr>
          <a:latin typeface="+mn-lt"/>
          <a:ea typeface="+mn-ea"/>
          <a:cs typeface="+mn-cs"/>
        </a:defRPr>
      </a:lvl6pPr>
      <a:lvl7pPr marL="3105760">
        <a:defRPr>
          <a:latin typeface="+mn-lt"/>
          <a:ea typeface="+mn-ea"/>
          <a:cs typeface="+mn-cs"/>
        </a:defRPr>
      </a:lvl7pPr>
      <a:lvl8pPr marL="3623388">
        <a:defRPr>
          <a:latin typeface="+mn-lt"/>
          <a:ea typeface="+mn-ea"/>
          <a:cs typeface="+mn-cs"/>
        </a:defRPr>
      </a:lvl8pPr>
      <a:lvl9pPr marL="414101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17627">
        <a:defRPr>
          <a:latin typeface="+mn-lt"/>
          <a:ea typeface="+mn-ea"/>
          <a:cs typeface="+mn-cs"/>
        </a:defRPr>
      </a:lvl2pPr>
      <a:lvl3pPr marL="1035253">
        <a:defRPr>
          <a:latin typeface="+mn-lt"/>
          <a:ea typeface="+mn-ea"/>
          <a:cs typeface="+mn-cs"/>
        </a:defRPr>
      </a:lvl3pPr>
      <a:lvl4pPr marL="1552881">
        <a:defRPr>
          <a:latin typeface="+mn-lt"/>
          <a:ea typeface="+mn-ea"/>
          <a:cs typeface="+mn-cs"/>
        </a:defRPr>
      </a:lvl4pPr>
      <a:lvl5pPr marL="2070508">
        <a:defRPr>
          <a:latin typeface="+mn-lt"/>
          <a:ea typeface="+mn-ea"/>
          <a:cs typeface="+mn-cs"/>
        </a:defRPr>
      </a:lvl5pPr>
      <a:lvl6pPr marL="2588135">
        <a:defRPr>
          <a:latin typeface="+mn-lt"/>
          <a:ea typeface="+mn-ea"/>
          <a:cs typeface="+mn-cs"/>
        </a:defRPr>
      </a:lvl6pPr>
      <a:lvl7pPr marL="3105760">
        <a:defRPr>
          <a:latin typeface="+mn-lt"/>
          <a:ea typeface="+mn-ea"/>
          <a:cs typeface="+mn-cs"/>
        </a:defRPr>
      </a:lvl7pPr>
      <a:lvl8pPr marL="3623388">
        <a:defRPr>
          <a:latin typeface="+mn-lt"/>
          <a:ea typeface="+mn-ea"/>
          <a:cs typeface="+mn-cs"/>
        </a:defRPr>
      </a:lvl8pPr>
      <a:lvl9pPr marL="414101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" y="1"/>
            <a:ext cx="9143998" cy="141111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2982"/>
            <a:endParaRPr sz="1300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6" y="190296"/>
            <a:ext cx="4124782" cy="808327"/>
          </a:xfrm>
          <a:prstGeom prst="rect">
            <a:avLst/>
          </a:prstGeom>
        </p:spPr>
        <p:txBody>
          <a:bodyPr vert="horz" wrap="square" lIns="0" tIns="16535" rIns="0" bIns="0" rtlCol="0" anchor="ctr">
            <a:spAutoFit/>
          </a:bodyPr>
          <a:lstStyle/>
          <a:p>
            <a:pPr marL="14380" algn="l">
              <a:lnSpc>
                <a:spcPct val="100000"/>
              </a:lnSpc>
              <a:spcBef>
                <a:spcPts val="129"/>
              </a:spcBef>
            </a:pPr>
            <a:r>
              <a:rPr lang="en-US" sz="5100" b="1" spc="6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681761" y="1904898"/>
            <a:ext cx="8135669" cy="2244788"/>
          </a:xfrm>
          <a:prstGeom prst="rect">
            <a:avLst/>
          </a:prstGeom>
        </p:spPr>
        <p:txBody>
          <a:bodyPr vert="horz" wrap="square" lIns="0" tIns="15818" rIns="0" bIns="0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7030A0"/>
                </a:solidFill>
                <a:latin typeface="Arial"/>
                <a:cs typeface="Arial"/>
              </a:rPr>
              <a:t>MAVZU:</a:t>
            </a:r>
            <a:r>
              <a:rPr lang="uz-Latn-UZ" sz="36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uz-Latn-UZ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ATOQLI OTLARNING TURLARI VA IMLOSI. JOY NOMLARI VA ULARNING IMLOSI</a:t>
            </a:r>
            <a:endParaRPr lang="en-US" sz="36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849" algn="ctr" defTabSz="652982">
              <a:spcBef>
                <a:spcPts val="125"/>
              </a:spcBef>
            </a:pPr>
            <a:endParaRPr lang="uz-Latn-UZ" sz="3600" b="1" i="1" dirty="0">
              <a:solidFill>
                <a:srgbClr val="7030A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4679" y="1523693"/>
            <a:ext cx="568349" cy="15199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0070C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defTabSz="652982"/>
            <a:endParaRPr sz="1300">
              <a:solidFill>
                <a:srgbClr val="57565A"/>
              </a:solidFill>
            </a:endParaRPr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74679" y="3330735"/>
            <a:ext cx="568349" cy="154568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defTabSz="652982"/>
            <a:endParaRPr sz="1300">
              <a:solidFill>
                <a:srgbClr val="57565A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4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2982"/>
            <a:endParaRPr sz="1300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3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2982"/>
            <a:endParaRPr sz="1300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587900" y="422873"/>
            <a:ext cx="1335664" cy="464427"/>
          </a:xfrm>
          <a:prstGeom prst="rect">
            <a:avLst/>
          </a:prstGeom>
        </p:spPr>
        <p:txBody>
          <a:bodyPr vert="horz" wrap="square" lIns="0" tIns="17975" rIns="0" bIns="0" rtlCol="0">
            <a:spAutoFit/>
          </a:bodyPr>
          <a:lstStyle/>
          <a:p>
            <a:pPr defTabSz="652982">
              <a:spcBef>
                <a:spcPts val="141"/>
              </a:spcBef>
            </a:pPr>
            <a:r>
              <a:rPr lang="uz-Latn-UZ" sz="2900" b="1" spc="11" dirty="0" smtClean="0">
                <a:solidFill>
                  <a:srgbClr val="FEFEFE"/>
                </a:solidFill>
                <a:latin typeface="Arial"/>
                <a:cs typeface="Arial"/>
              </a:rPr>
              <a:t>6-</a:t>
            </a:r>
            <a:r>
              <a:rPr lang="en-US" sz="2900" b="1" spc="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uz-Latn-UZ" sz="2900" b="1" spc="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9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pic>
        <p:nvPicPr>
          <p:cNvPr id="26" name="Picture 8" descr="Letmio.n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5356" y="3973783"/>
            <a:ext cx="950292" cy="941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2017-2018 Bahar Grubu Formasyon Ders Programı ve Sınıf Listeleri | Akdeniz  Üniversitesi | Pedagojik Formasyon Eğitim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2" y="3984300"/>
            <a:ext cx="931138" cy="931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2" descr="Design elements - iMessage | Standard Universal Audio &amp; Video Connection  Types | Cisco Multimedia, Voice, Phone. Cisco icons, shapes, stencils and  symbols | Mic Icon 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5369" y="3954539"/>
            <a:ext cx="1054186" cy="1029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7803" y="4018335"/>
            <a:ext cx="897103" cy="897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615553"/>
          </a:xfrm>
        </p:spPr>
        <p:txBody>
          <a:bodyPr/>
          <a:lstStyle/>
          <a:p>
            <a:pPr algn="ctr"/>
            <a:r>
              <a:rPr lang="uz-Latn-UZ" sz="4000" dirty="0" smtClean="0"/>
              <a:t>ESDA TUTING!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7123" y="970915"/>
            <a:ext cx="6610887" cy="3447098"/>
          </a:xfrm>
        </p:spPr>
        <p:txBody>
          <a:bodyPr/>
          <a:lstStyle/>
          <a:p>
            <a:pPr marL="514350" indent="-514350">
              <a:buFont typeface="Wingdings" panose="05000000000000000000" pitchFamily="2" charset="2"/>
              <a:buChar char="ü"/>
            </a:pPr>
            <a:r>
              <a:rPr lang="uz-Latn-UZ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Ikkinchi qismi turdosh ot bilan    yoki obod so‘zi bilan ifodalangan joy nomlari qo‘shib yoziladi:</a:t>
            </a:r>
          </a:p>
          <a:p>
            <a:r>
              <a:rPr lang="uz-Latn-UZ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</a:t>
            </a:r>
            <a:r>
              <a:rPr lang="uz-Latn-UZ" sz="3200" dirty="0" smtClean="0">
                <a:solidFill>
                  <a:srgbClr val="7030A0"/>
                </a:solidFill>
              </a:rPr>
              <a:t>Yangiyo‘l, Xalqobod.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uz-Latn-UZ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z-Latn-UZ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Ikkinchi qismi atoqli ot bo‘lgan joy nomlari ajratib yoziladi: </a:t>
            </a:r>
            <a:r>
              <a:rPr lang="uz-Latn-UZ" sz="3200" dirty="0" smtClean="0">
                <a:solidFill>
                  <a:srgbClr val="7030A0"/>
                </a:solidFill>
              </a:rPr>
              <a:t>Ko‘hna Urganch, O‘rta Chirchiq.</a:t>
            </a:r>
            <a:endParaRPr lang="en-US" sz="3200" dirty="0">
              <a:solidFill>
                <a:srgbClr val="7030A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8140" y="1096644"/>
            <a:ext cx="1826943" cy="226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863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615553"/>
          </a:xfrm>
        </p:spPr>
        <p:txBody>
          <a:bodyPr/>
          <a:lstStyle/>
          <a:p>
            <a:pPr algn="ctr"/>
            <a:r>
              <a:rPr lang="en-US" sz="4000" dirty="0"/>
              <a:t>282-mashq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702" y="997406"/>
            <a:ext cx="8291097" cy="615553"/>
          </a:xfrm>
        </p:spPr>
        <p:txBody>
          <a:bodyPr/>
          <a:lstStyle/>
          <a:p>
            <a:r>
              <a:rPr lang="en-US" sz="2000" dirty="0" err="1" smtClean="0"/>
              <a:t>Ga</a:t>
            </a:r>
            <a:r>
              <a:rPr lang="uz-Latn-UZ" sz="2000" dirty="0" smtClean="0"/>
              <a:t>p</a:t>
            </a:r>
            <a:r>
              <a:rPr lang="en-US" sz="2000" dirty="0" err="1" smtClean="0"/>
              <a:t>larni</a:t>
            </a:r>
            <a:r>
              <a:rPr lang="en-US" sz="2000" dirty="0" smtClean="0"/>
              <a:t> </a:t>
            </a:r>
            <a:r>
              <a:rPr lang="en-US" sz="2000" dirty="0" err="1" smtClean="0"/>
              <a:t>ko</a:t>
            </a:r>
            <a:r>
              <a:rPr lang="en-US" sz="2000" dirty="0" smtClean="0"/>
              <a:t>‘</a:t>
            </a:r>
            <a:r>
              <a:rPr lang="uz-Latn-UZ" sz="2000" dirty="0" smtClean="0"/>
              <a:t>c</a:t>
            </a:r>
            <a:r>
              <a:rPr lang="en-US" sz="2000" dirty="0" smtClean="0"/>
              <a:t>hiring</a:t>
            </a:r>
            <a:r>
              <a:rPr lang="en-US" sz="2000" dirty="0"/>
              <a:t>, joy </a:t>
            </a:r>
            <a:r>
              <a:rPr lang="en-US" sz="2000" dirty="0" err="1"/>
              <a:t>nomlarini</a:t>
            </a:r>
            <a:r>
              <a:rPr lang="en-US" sz="2000" dirty="0"/>
              <a:t> </a:t>
            </a:r>
            <a:r>
              <a:rPr lang="en-US" sz="2000" dirty="0" smtClean="0"/>
              <a:t>to</a:t>
            </a:r>
            <a:r>
              <a:rPr lang="uz-Latn-UZ" sz="2000" dirty="0" smtClean="0"/>
              <a:t>p</a:t>
            </a:r>
            <a:r>
              <a:rPr lang="en-US" sz="2000" dirty="0" err="1" smtClean="0"/>
              <a:t>ib</a:t>
            </a:r>
            <a:r>
              <a:rPr lang="en-US" sz="2000" dirty="0"/>
              <a:t>, </a:t>
            </a:r>
            <a:r>
              <a:rPr lang="en-US" sz="2000" dirty="0" err="1"/>
              <a:t>ularning</a:t>
            </a:r>
            <a:r>
              <a:rPr lang="en-US" sz="2000" dirty="0"/>
              <a:t> </a:t>
            </a:r>
            <a:r>
              <a:rPr lang="en-US" sz="2000" dirty="0" err="1"/>
              <a:t>hosil</a:t>
            </a:r>
            <a:r>
              <a:rPr lang="en-US" sz="2000" dirty="0"/>
              <a:t> </a:t>
            </a:r>
            <a:r>
              <a:rPr lang="en-US" sz="2000" dirty="0" err="1"/>
              <a:t>bo‘lishini</a:t>
            </a:r>
            <a:r>
              <a:rPr lang="en-US" sz="2000" dirty="0"/>
              <a:t>  </a:t>
            </a:r>
            <a:r>
              <a:rPr lang="en-US" sz="2000" dirty="0" err="1"/>
              <a:t>izohlang</a:t>
            </a:r>
            <a:r>
              <a:rPr lang="en-US" sz="2000" dirty="0"/>
              <a:t>.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7768" y="1645965"/>
            <a:ext cx="729746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Jiydaka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 do‘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pp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idek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keladigan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800" dirty="0" err="1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astak</a:t>
            </a:r>
            <a:endParaRPr lang="uz-Latn-U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z-Latn-UZ" sz="28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Zahro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uz-Latn-UZ" sz="28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roqqo‘rg‘on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darvozasiga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yetib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borganda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tushga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yaqinlashib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kun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iliq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havoda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o‘rik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gullari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hir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811530" y="2114550"/>
            <a:ext cx="1371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969770" y="2975610"/>
            <a:ext cx="2133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4423" y="1440225"/>
            <a:ext cx="1310987" cy="2224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7511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615553"/>
          </a:xfrm>
        </p:spPr>
        <p:txBody>
          <a:bodyPr/>
          <a:lstStyle/>
          <a:p>
            <a:pPr algn="ctr"/>
            <a:r>
              <a:rPr lang="uz-Latn-UZ" sz="4000" dirty="0" smtClean="0"/>
              <a:t>284-mashq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4262" y="974546"/>
            <a:ext cx="8542557" cy="677108"/>
          </a:xfrm>
        </p:spPr>
        <p:txBody>
          <a:bodyPr/>
          <a:lstStyle/>
          <a:p>
            <a:pPr algn="ctr"/>
            <a:r>
              <a:rPr lang="en-US" sz="2200" dirty="0"/>
              <a:t>Joy  </a:t>
            </a:r>
            <a:r>
              <a:rPr lang="en-US" sz="2200" dirty="0" err="1"/>
              <a:t>nomlarini</a:t>
            </a:r>
            <a:r>
              <a:rPr lang="en-US" sz="2200" dirty="0"/>
              <a:t>  </a:t>
            </a:r>
            <a:r>
              <a:rPr lang="en-US" sz="2200" dirty="0" err="1"/>
              <a:t>ma’no</a:t>
            </a:r>
            <a:r>
              <a:rPr lang="en-US" sz="2200" dirty="0"/>
              <a:t>  </a:t>
            </a:r>
            <a:r>
              <a:rPr lang="en-US" sz="2200" dirty="0" err="1"/>
              <a:t>guruhlariga</a:t>
            </a:r>
            <a:r>
              <a:rPr lang="en-US" sz="2200" dirty="0"/>
              <a:t>  </a:t>
            </a:r>
            <a:r>
              <a:rPr lang="en-US" sz="2200" dirty="0" err="1"/>
              <a:t>ajratib</a:t>
            </a:r>
            <a:r>
              <a:rPr lang="en-US" sz="2200" dirty="0"/>
              <a:t>,  </a:t>
            </a:r>
            <a:r>
              <a:rPr lang="en-US" sz="2200" dirty="0" err="1"/>
              <a:t>jadvalga</a:t>
            </a:r>
            <a:r>
              <a:rPr lang="en-US" sz="2200" dirty="0"/>
              <a:t> </a:t>
            </a:r>
            <a:r>
              <a:rPr lang="en-US" sz="2200" dirty="0" err="1"/>
              <a:t>joylashtiring</a:t>
            </a:r>
            <a:r>
              <a:rPr lang="en-US" sz="2200" dirty="0"/>
              <a:t>.</a:t>
            </a:r>
            <a:endParaRPr lang="ru-RU" sz="2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913581"/>
              </p:ext>
            </p:extLst>
          </p:nvPr>
        </p:nvGraphicFramePr>
        <p:xfrm>
          <a:off x="251460" y="1762760"/>
          <a:ext cx="8686800" cy="1667086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4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0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15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401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33543">
                <a:tc>
                  <a:txBody>
                    <a:bodyPr/>
                    <a:lstStyle/>
                    <a:p>
                      <a:pPr algn="ctr"/>
                      <a:r>
                        <a:rPr lang="uz-Latn-UZ" sz="2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Qit‘a nomlari</a:t>
                      </a:r>
                      <a:endParaRPr lang="ru-RU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Davlat nomlari</a:t>
                      </a:r>
                      <a:endParaRPr lang="ru-RU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Shahar nomlari</a:t>
                      </a:r>
                      <a:endParaRPr lang="ru-RU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Qishloq nomlari</a:t>
                      </a:r>
                      <a:endParaRPr lang="ru-RU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Viloyat</a:t>
                      </a:r>
                      <a:r>
                        <a:rPr lang="uz-Latn-UZ" sz="20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nomlari</a:t>
                      </a:r>
                      <a:endParaRPr lang="ru-RU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Tuman nomlari</a:t>
                      </a:r>
                      <a:endParaRPr lang="ru-RU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Mahalla nomlari</a:t>
                      </a:r>
                      <a:endParaRPr lang="ru-RU" sz="2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3543">
                <a:tc>
                  <a:txBody>
                    <a:bodyPr/>
                    <a:lstStyle/>
                    <a:p>
                      <a:pPr algn="ctr"/>
                      <a:r>
                        <a:rPr lang="uz-Latn-UZ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Afrika 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Italiya 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London 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Shirmon-buloq  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Xorazm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Ellikqal’a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Temirchilik 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156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7275" y="124098"/>
            <a:ext cx="8521850" cy="661699"/>
          </a:xfrm>
          <a:prstGeom prst="rect">
            <a:avLst/>
          </a:prstGeom>
          <a:noFill/>
        </p:spPr>
        <p:txBody>
          <a:bodyPr wrap="none" lIns="91423" tIns="45710" rIns="91423" bIns="45710" rtlCol="0">
            <a:spAutoFit/>
          </a:bodyPr>
          <a:lstStyle/>
          <a:p>
            <a:r>
              <a:rPr lang="uz-Latn-UZ" sz="3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</a:t>
            </a:r>
            <a:r>
              <a:rPr lang="uz-Latn-UZ" sz="3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topshiriqlar:</a:t>
            </a:r>
            <a:endParaRPr lang="ru-RU" sz="3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2881" y="1374607"/>
            <a:ext cx="62064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8610" y="1151816"/>
            <a:ext cx="620649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280-mashq</a:t>
            </a: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Ota-onangiz</a:t>
            </a: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, aka-ukalaringiz, opa-singillaringizning ismlarini yozing va ularga izoh bering</a:t>
            </a:r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286-mashq</a:t>
            </a: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z-Latn-U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O‘zingiz </a:t>
            </a:r>
            <a:r>
              <a:rPr lang="uz-Latn-UZ" sz="2400" dirty="0">
                <a:latin typeface="Arial" panose="020B0604020202020204" pitchFamily="34" charset="0"/>
                <a:cs typeface="Arial" panose="020B0604020202020204" pitchFamily="34" charset="0"/>
              </a:rPr>
              <a:t>yashayotgan yerdagi joy nomlarini yozing. Ularning tarixiy shakllari ustida ham o‘ylang.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5726" y="1278890"/>
            <a:ext cx="2408237" cy="1852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430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615553"/>
          </a:xfrm>
        </p:spPr>
        <p:txBody>
          <a:bodyPr/>
          <a:lstStyle/>
          <a:p>
            <a:pPr algn="ctr"/>
            <a:r>
              <a:rPr lang="uz-Latn-UZ" sz="4000" dirty="0" smtClean="0"/>
              <a:t>1-TOPSHIRIQ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4293" y="1077416"/>
            <a:ext cx="7826818" cy="369332"/>
          </a:xfrm>
        </p:spPr>
        <p:txBody>
          <a:bodyPr/>
          <a:lstStyle/>
          <a:p>
            <a:pPr algn="ctr"/>
            <a:r>
              <a:rPr lang="en-US" sz="2400" dirty="0" err="1"/>
              <a:t>Shaxs</a:t>
            </a:r>
            <a:r>
              <a:rPr lang="en-US" sz="2400" dirty="0"/>
              <a:t>, </a:t>
            </a:r>
            <a:r>
              <a:rPr lang="en-US" sz="2400" dirty="0" err="1"/>
              <a:t>joyni</a:t>
            </a:r>
            <a:r>
              <a:rPr lang="en-US" sz="2400" dirty="0"/>
              <a:t> </a:t>
            </a:r>
            <a:r>
              <a:rPr lang="en-US" sz="2400" dirty="0" err="1" smtClean="0"/>
              <a:t>bildiruv</a:t>
            </a:r>
            <a:r>
              <a:rPr lang="uz-Latn-UZ" sz="2400" dirty="0" smtClean="0"/>
              <a:t>c</a:t>
            </a:r>
            <a:r>
              <a:rPr lang="en-US" sz="2400" dirty="0" smtClean="0"/>
              <a:t>hi </a:t>
            </a:r>
            <a:r>
              <a:rPr lang="en-US" sz="2400" dirty="0" err="1"/>
              <a:t>atoqli</a:t>
            </a:r>
            <a:r>
              <a:rPr lang="en-US" sz="2400" dirty="0"/>
              <a:t> </a:t>
            </a:r>
            <a:r>
              <a:rPr lang="en-US" sz="2400" dirty="0" err="1"/>
              <a:t>otlarga</a:t>
            </a:r>
            <a:r>
              <a:rPr lang="en-US" sz="2400" dirty="0"/>
              <a:t> </a:t>
            </a:r>
            <a:r>
              <a:rPr lang="en-US" sz="2400" dirty="0" err="1"/>
              <a:t>misollar</a:t>
            </a:r>
            <a:r>
              <a:rPr lang="en-US" sz="2400" dirty="0"/>
              <a:t> </a:t>
            </a:r>
            <a:r>
              <a:rPr lang="en-US" sz="2400" dirty="0" err="1"/>
              <a:t>keltiring</a:t>
            </a:r>
            <a:r>
              <a:rPr lang="en-US" sz="2400" dirty="0"/>
              <a:t>.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77240" y="1863090"/>
            <a:ext cx="2708910" cy="67437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10100" y="1863090"/>
            <a:ext cx="2708910" cy="67437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Joy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 rot="10800000">
            <a:off x="1601342" y="2537460"/>
            <a:ext cx="890398" cy="4572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5519356" y="2537461"/>
            <a:ext cx="890398" cy="45720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853653" y="3028951"/>
            <a:ext cx="255608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Alisher Navoiy</a:t>
            </a:r>
          </a:p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Mirtemir</a:t>
            </a:r>
          </a:p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Zulfiya</a:t>
            </a:r>
            <a:endParaRPr lang="uz-Latn-U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z-Latn-U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4920" y="3028951"/>
            <a:ext cx="176644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Andijon</a:t>
            </a:r>
          </a:p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Yangiariq</a:t>
            </a:r>
          </a:p>
          <a:p>
            <a:pPr algn="ctr"/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Bo‘rijar</a:t>
            </a:r>
            <a:endParaRPr lang="uz-Latn-U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z-Latn-U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786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615553"/>
          </a:xfrm>
        </p:spPr>
        <p:txBody>
          <a:bodyPr/>
          <a:lstStyle/>
          <a:p>
            <a:pPr algn="ctr"/>
            <a:r>
              <a:rPr lang="uz-Latn-UZ" sz="4000" dirty="0" smtClean="0"/>
              <a:t>2-TOPSHIRIQ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67153" y="974546"/>
            <a:ext cx="7826818" cy="1046440"/>
          </a:xfrm>
        </p:spPr>
        <p:txBody>
          <a:bodyPr/>
          <a:lstStyle/>
          <a:p>
            <a:pPr algn="ctr"/>
            <a:r>
              <a:rPr lang="en-US" sz="2000" dirty="0" err="1">
                <a:solidFill>
                  <a:srgbClr val="391A05"/>
                </a:solidFill>
              </a:rPr>
              <a:t>Berilgan</a:t>
            </a:r>
            <a:r>
              <a:rPr lang="en-US" sz="2000" dirty="0">
                <a:solidFill>
                  <a:srgbClr val="391A05"/>
                </a:solidFill>
              </a:rPr>
              <a:t> </a:t>
            </a:r>
            <a:r>
              <a:rPr lang="en-US" sz="2000" dirty="0" err="1">
                <a:solidFill>
                  <a:srgbClr val="391A05"/>
                </a:solidFill>
              </a:rPr>
              <a:t>otlarni</a:t>
            </a:r>
            <a:r>
              <a:rPr lang="en-US" sz="2000" dirty="0">
                <a:solidFill>
                  <a:srgbClr val="391A05"/>
                </a:solidFill>
              </a:rPr>
              <a:t> </a:t>
            </a:r>
            <a:r>
              <a:rPr lang="en-US" sz="2000" dirty="0" err="1">
                <a:solidFill>
                  <a:srgbClr val="391A05"/>
                </a:solidFill>
              </a:rPr>
              <a:t>quyidagi</a:t>
            </a:r>
            <a:r>
              <a:rPr lang="en-US" sz="2000" dirty="0">
                <a:solidFill>
                  <a:srgbClr val="391A05"/>
                </a:solidFill>
              </a:rPr>
              <a:t> </a:t>
            </a:r>
            <a:r>
              <a:rPr lang="en-US" sz="2000" dirty="0" err="1">
                <a:solidFill>
                  <a:srgbClr val="391A05"/>
                </a:solidFill>
              </a:rPr>
              <a:t>guruhlarga</a:t>
            </a:r>
            <a:r>
              <a:rPr lang="en-US" sz="2000" dirty="0">
                <a:solidFill>
                  <a:srgbClr val="391A05"/>
                </a:solidFill>
              </a:rPr>
              <a:t> </a:t>
            </a:r>
            <a:r>
              <a:rPr lang="en-US" sz="2000" dirty="0" err="1">
                <a:solidFill>
                  <a:srgbClr val="391A05"/>
                </a:solidFill>
              </a:rPr>
              <a:t>bo‘ling</a:t>
            </a:r>
            <a:r>
              <a:rPr lang="en-US" sz="2000" dirty="0">
                <a:solidFill>
                  <a:srgbClr val="391A05"/>
                </a:solidFill>
              </a:rPr>
              <a:t>. </a:t>
            </a:r>
            <a:endParaRPr lang="uz-Latn-UZ" sz="2000" dirty="0" smtClean="0">
              <a:solidFill>
                <a:srgbClr val="391A05"/>
              </a:solidFill>
            </a:endParaRPr>
          </a:p>
          <a:p>
            <a:pPr algn="ctr"/>
            <a:endParaRPr lang="uz-Latn-UZ" sz="2000" dirty="0"/>
          </a:p>
          <a:p>
            <a:pPr algn="ctr"/>
            <a:r>
              <a:rPr lang="en-US" sz="2800" dirty="0" err="1" smtClean="0">
                <a:solidFill>
                  <a:srgbClr val="391A05"/>
                </a:solidFill>
              </a:rPr>
              <a:t>Jo‘ra</a:t>
            </a:r>
            <a:r>
              <a:rPr lang="en-US" sz="2800" dirty="0">
                <a:solidFill>
                  <a:srgbClr val="391A05"/>
                </a:solidFill>
              </a:rPr>
              <a:t>, </a:t>
            </a:r>
            <a:r>
              <a:rPr lang="en-US" sz="2800" dirty="0" err="1">
                <a:solidFill>
                  <a:srgbClr val="391A05"/>
                </a:solidFill>
              </a:rPr>
              <a:t>Bekobod</a:t>
            </a:r>
            <a:r>
              <a:rPr lang="en-US" sz="2800" dirty="0">
                <a:solidFill>
                  <a:srgbClr val="391A05"/>
                </a:solidFill>
              </a:rPr>
              <a:t>, </a:t>
            </a:r>
            <a:r>
              <a:rPr lang="en-US" sz="2800" dirty="0" err="1">
                <a:solidFill>
                  <a:srgbClr val="391A05"/>
                </a:solidFill>
              </a:rPr>
              <a:t>Usmon</a:t>
            </a:r>
            <a:r>
              <a:rPr lang="en-US" sz="2800" dirty="0">
                <a:solidFill>
                  <a:srgbClr val="391A05"/>
                </a:solidFill>
              </a:rPr>
              <a:t> </a:t>
            </a:r>
            <a:r>
              <a:rPr lang="en-US" sz="2800" dirty="0" err="1">
                <a:solidFill>
                  <a:srgbClr val="391A05"/>
                </a:solidFill>
              </a:rPr>
              <a:t>Nosir</a:t>
            </a:r>
            <a:r>
              <a:rPr lang="en-US" sz="2800" dirty="0">
                <a:solidFill>
                  <a:srgbClr val="391A05"/>
                </a:solidFill>
              </a:rPr>
              <a:t>, </a:t>
            </a:r>
            <a:r>
              <a:rPr lang="en-US" sz="2800" dirty="0" err="1">
                <a:solidFill>
                  <a:srgbClr val="391A05"/>
                </a:solidFill>
              </a:rPr>
              <a:t>Bo‘ribosar</a:t>
            </a:r>
            <a:r>
              <a:rPr lang="en-US" sz="2800" dirty="0">
                <a:solidFill>
                  <a:srgbClr val="391A05"/>
                </a:solidFill>
              </a:rPr>
              <a:t>.</a:t>
            </a:r>
            <a:endParaRPr lang="ru-RU" sz="2800" dirty="0">
              <a:solidFill>
                <a:srgbClr val="391A05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8497469"/>
              </p:ext>
            </p:extLst>
          </p:nvPr>
        </p:nvGraphicFramePr>
        <p:xfrm>
          <a:off x="960120" y="2242820"/>
          <a:ext cx="6522720" cy="21945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174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4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4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z-Latn-UZ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 nomlari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O‘rin-joy</a:t>
                      </a:r>
                      <a:r>
                        <a:rPr lang="uz-Latn-UZ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nomlari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Narsa nomlari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97330" y="3040380"/>
            <a:ext cx="9653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Jo‘ra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87090" y="3040380"/>
            <a:ext cx="16049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Bekobod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790" y="3455640"/>
            <a:ext cx="22637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Usmon Nosir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21870" y="3066990"/>
            <a:ext cx="18053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Bo‘ribosar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43084" y="3459420"/>
            <a:ext cx="13628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Ko‘ktoy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77374" y="3907720"/>
            <a:ext cx="1265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Olapar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16123" y="3460670"/>
            <a:ext cx="17059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Chilonzor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42956" y="3907720"/>
            <a:ext cx="16065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Farg‘ona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96397" y="3917810"/>
            <a:ext cx="1223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Oybek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089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615553"/>
          </a:xfrm>
        </p:spPr>
        <p:txBody>
          <a:bodyPr/>
          <a:lstStyle/>
          <a:p>
            <a:pPr algn="ctr"/>
            <a:r>
              <a:rPr lang="uz-Latn-UZ" sz="4000" dirty="0" smtClean="0"/>
              <a:t>3-TOPSHIRIQ</a:t>
            </a:r>
            <a:endParaRPr lang="ru-RU" sz="4000" dirty="0"/>
          </a:p>
        </p:txBody>
      </p:sp>
      <p:sp>
        <p:nvSpPr>
          <p:cNvPr id="7" name="Пятиугольник 6"/>
          <p:cNvSpPr/>
          <p:nvPr/>
        </p:nvSpPr>
        <p:spPr>
          <a:xfrm>
            <a:off x="377190" y="1129284"/>
            <a:ext cx="1840230" cy="484632"/>
          </a:xfrm>
          <a:prstGeom prst="homePlat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Ism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377190" y="2081784"/>
            <a:ext cx="1840230" cy="4846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Ota ismi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377190" y="3057144"/>
            <a:ext cx="1840230" cy="484632"/>
          </a:xfrm>
          <a:prstGeom prst="homePlate">
            <a:avLst/>
          </a:prstGeom>
          <a:solidFill>
            <a:srgbClr val="CC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Familiya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ятиугольник 9"/>
          <p:cNvSpPr/>
          <p:nvPr/>
        </p:nvSpPr>
        <p:spPr>
          <a:xfrm>
            <a:off x="394335" y="3929634"/>
            <a:ext cx="1840230" cy="484632"/>
          </a:xfrm>
          <a:prstGeom prst="homePlat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Taxallus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45995" y="3011424"/>
            <a:ext cx="14825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Toshev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34565" y="3879562"/>
            <a:ext cx="51587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Xorazmiy, Navoiy, Cho‘lpon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45995" y="2031712"/>
            <a:ext cx="63904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Yo‘ldosh o‘g‘li, Ibn Sino, Akbar qizi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45995" y="1060704"/>
            <a:ext cx="17331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Sanobar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237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615553"/>
          </a:xfrm>
        </p:spPr>
        <p:txBody>
          <a:bodyPr/>
          <a:lstStyle/>
          <a:p>
            <a:pPr algn="ctr"/>
            <a:r>
              <a:rPr lang="uz-Latn-UZ" sz="4000" dirty="0" smtClean="0"/>
              <a:t>BILIB OLING!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2843" y="974546"/>
            <a:ext cx="5365017" cy="3754874"/>
          </a:xfrm>
        </p:spPr>
        <p:txBody>
          <a:bodyPr/>
          <a:lstStyle/>
          <a:p>
            <a:r>
              <a:rPr lang="uz-Latn-UZ" sz="3200" b="1" dirty="0" smtClean="0">
                <a:solidFill>
                  <a:srgbClr val="0070C0"/>
                </a:solidFill>
              </a:rPr>
              <a:t>  </a:t>
            </a:r>
            <a:r>
              <a:rPr lang="uz-Latn-UZ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Biror shaxs, narsa yoki joyga atab qo‘yilgan nomlar </a:t>
            </a:r>
            <a:r>
              <a:rPr lang="uz-Latn-UZ" sz="3200" dirty="0">
                <a:solidFill>
                  <a:srgbClr val="CC3399"/>
                </a:solidFill>
              </a:rPr>
              <a:t>atoqli otlar </a:t>
            </a:r>
            <a:r>
              <a:rPr lang="uz-Latn-UZ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sanaladi. </a:t>
            </a:r>
            <a:endParaRPr lang="uz-Latn-UZ" sz="32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uz-Latn-UZ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uz-Latn-UZ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Kishilarning </a:t>
            </a:r>
            <a:r>
              <a:rPr lang="uz-Latn-UZ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ismi, otasining ismi, familiyasi, taxallusini </a:t>
            </a:r>
            <a:r>
              <a:rPr lang="uz-Latn-UZ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bildiruvchi </a:t>
            </a:r>
            <a:r>
              <a:rPr lang="uz-Latn-UZ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otlar </a:t>
            </a:r>
            <a:r>
              <a:rPr lang="uz-Latn-UZ" sz="3200" dirty="0">
                <a:solidFill>
                  <a:srgbClr val="CC3399"/>
                </a:solidFill>
              </a:rPr>
              <a:t>shaxs nomlari </a:t>
            </a:r>
            <a:r>
              <a:rPr lang="uz-Latn-UZ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sanaladi.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561103855"/>
              </p:ext>
            </p:extLst>
          </p:nvPr>
        </p:nvGraphicFramePr>
        <p:xfrm>
          <a:off x="5452111" y="562610"/>
          <a:ext cx="326898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116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615553"/>
          </a:xfrm>
        </p:spPr>
        <p:txBody>
          <a:bodyPr/>
          <a:lstStyle/>
          <a:p>
            <a:pPr algn="ctr"/>
            <a:r>
              <a:rPr lang="uz-Latn-UZ" sz="4000" dirty="0" smtClean="0"/>
              <a:t>ESDA TUTING!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8553" y="1222375"/>
            <a:ext cx="6610887" cy="3323987"/>
          </a:xfrm>
        </p:spPr>
        <p:txBody>
          <a:bodyPr/>
          <a:lstStyle/>
          <a:p>
            <a:r>
              <a:rPr lang="uz-Latn-UZ" sz="3200" b="1" dirty="0" smtClean="0">
                <a:solidFill>
                  <a:srgbClr val="0070C0"/>
                </a:solidFill>
              </a:rPr>
              <a:t>  </a:t>
            </a:r>
            <a:r>
              <a:rPr lang="uz-Latn-UZ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Familiyalar  shaxs  ismidan  so‘ng otasining ismini qoldirish (Usmon Nosir) , otasining ismiga </a:t>
            </a:r>
            <a:r>
              <a:rPr lang="uz-Latn-UZ" sz="3600" dirty="0">
                <a:solidFill>
                  <a:srgbClr val="7030A0"/>
                </a:solidFill>
              </a:rPr>
              <a:t>-ov(a), </a:t>
            </a:r>
            <a:r>
              <a:rPr lang="uz-Latn-UZ" sz="3600" dirty="0" smtClean="0">
                <a:solidFill>
                  <a:srgbClr val="7030A0"/>
                </a:solidFill>
              </a:rPr>
              <a:t>-</a:t>
            </a:r>
            <a:r>
              <a:rPr lang="uz-Latn-UZ" sz="3600" dirty="0">
                <a:solidFill>
                  <a:srgbClr val="7030A0"/>
                </a:solidFill>
              </a:rPr>
              <a:t>yev(a) </a:t>
            </a:r>
            <a:r>
              <a:rPr lang="uz-Latn-UZ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qo‘shimchasini </a:t>
            </a:r>
            <a:r>
              <a:rPr lang="uz-Latn-UZ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qo‘shish (Erkin Vohidov) bilan ifodalanadi.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8140" y="1096644"/>
            <a:ext cx="1826943" cy="226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370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615553"/>
          </a:xfrm>
        </p:spPr>
        <p:txBody>
          <a:bodyPr/>
          <a:lstStyle/>
          <a:p>
            <a:pPr algn="ctr"/>
            <a:r>
              <a:rPr lang="en-US" sz="4000" dirty="0"/>
              <a:t>278-mashq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1480" y="1168856"/>
            <a:ext cx="8435340" cy="307777"/>
          </a:xfrm>
        </p:spPr>
        <p:txBody>
          <a:bodyPr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Ga</a:t>
            </a:r>
            <a:r>
              <a:rPr lang="uz-Latn-UZ" sz="2000" dirty="0" smtClean="0">
                <a:solidFill>
                  <a:schemeClr val="tx1"/>
                </a:solidFill>
              </a:rPr>
              <a:t>p</a:t>
            </a:r>
            <a:r>
              <a:rPr lang="en-US" sz="2000" dirty="0" err="1" smtClean="0">
                <a:solidFill>
                  <a:schemeClr val="tx1"/>
                </a:solidFill>
              </a:rPr>
              <a:t>larni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ko</a:t>
            </a:r>
            <a:r>
              <a:rPr lang="en-US" sz="2000" dirty="0" smtClean="0">
                <a:solidFill>
                  <a:schemeClr val="tx1"/>
                </a:solidFill>
              </a:rPr>
              <a:t>‘</a:t>
            </a:r>
            <a:r>
              <a:rPr lang="uz-Latn-UZ" sz="2000" dirty="0" smtClean="0">
                <a:solidFill>
                  <a:schemeClr val="tx1"/>
                </a:solidFill>
              </a:rPr>
              <a:t>c</a:t>
            </a:r>
            <a:r>
              <a:rPr lang="en-US" sz="2000" dirty="0" smtClean="0">
                <a:solidFill>
                  <a:schemeClr val="tx1"/>
                </a:solidFill>
              </a:rPr>
              <a:t>hiring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Atoqli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otlarni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shaxs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nomlari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va</a:t>
            </a:r>
            <a:r>
              <a:rPr lang="en-US" sz="2000" dirty="0">
                <a:solidFill>
                  <a:schemeClr val="tx1"/>
                </a:solidFill>
              </a:rPr>
              <a:t> joy </a:t>
            </a:r>
            <a:r>
              <a:rPr lang="en-US" sz="2000" dirty="0" err="1">
                <a:solidFill>
                  <a:schemeClr val="tx1"/>
                </a:solidFill>
              </a:rPr>
              <a:t>nomlariga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ajrating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5760" y="1768078"/>
            <a:ext cx="75666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Yana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ha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kun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kelmoq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Otabek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Marg‘ilonga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Hasanali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Yusufbek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hojini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tin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hlatish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u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oshkentga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jo‘nadilar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890" y="3646169"/>
            <a:ext cx="290977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uz-Latn-UZ" sz="28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 nomlari:</a:t>
            </a:r>
          </a:p>
          <a:p>
            <a:pPr marL="342900" indent="-342900">
              <a:buAutoNum type="arabicPeriod"/>
            </a:pPr>
            <a:r>
              <a:rPr lang="uz-Latn-UZ" sz="28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 nomlari:</a:t>
            </a:r>
            <a:endParaRPr lang="ru-RU" sz="2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0380" y="3646169"/>
            <a:ext cx="47141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Otabek, Hasanali, Yusufbek.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98420" y="4101611"/>
            <a:ext cx="34774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Marg‘ilon, Toshkent.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8395" y="1828799"/>
            <a:ext cx="1353883" cy="978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751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615553"/>
          </a:xfrm>
        </p:spPr>
        <p:txBody>
          <a:bodyPr/>
          <a:lstStyle/>
          <a:p>
            <a:pPr algn="ctr"/>
            <a:r>
              <a:rPr lang="uz-Latn-UZ" sz="4000" dirty="0" smtClean="0"/>
              <a:t>279-mashq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9972" y="985976"/>
            <a:ext cx="8576847" cy="923330"/>
          </a:xfrm>
        </p:spPr>
        <p:txBody>
          <a:bodyPr/>
          <a:lstStyle/>
          <a:p>
            <a:r>
              <a:rPr lang="uz-Latn-UZ" sz="2000" dirty="0" smtClean="0"/>
              <a:t>    </a:t>
            </a:r>
            <a:r>
              <a:rPr lang="en-US" sz="2000" dirty="0" smtClean="0">
                <a:solidFill>
                  <a:srgbClr val="391A05"/>
                </a:solidFill>
              </a:rPr>
              <a:t>Abdu-</a:t>
            </a:r>
            <a:r>
              <a:rPr lang="en-US" sz="2000" dirty="0">
                <a:solidFill>
                  <a:srgbClr val="391A05"/>
                </a:solidFill>
              </a:rPr>
              <a:t>,  -</a:t>
            </a:r>
            <a:r>
              <a:rPr lang="en-US" sz="2000" dirty="0" err="1">
                <a:solidFill>
                  <a:srgbClr val="391A05"/>
                </a:solidFill>
              </a:rPr>
              <a:t>qul</a:t>
            </a:r>
            <a:r>
              <a:rPr lang="en-US" sz="2000" dirty="0">
                <a:solidFill>
                  <a:srgbClr val="391A05"/>
                </a:solidFill>
              </a:rPr>
              <a:t>, -</a:t>
            </a:r>
            <a:r>
              <a:rPr lang="en-US" sz="2000" dirty="0" err="1">
                <a:solidFill>
                  <a:srgbClr val="391A05"/>
                </a:solidFill>
              </a:rPr>
              <a:t>berdi</a:t>
            </a:r>
            <a:r>
              <a:rPr lang="en-US" sz="2000" dirty="0">
                <a:solidFill>
                  <a:srgbClr val="391A05"/>
                </a:solidFill>
              </a:rPr>
              <a:t>,  -</a:t>
            </a:r>
            <a:r>
              <a:rPr lang="en-US" sz="2000" dirty="0" err="1">
                <a:solidFill>
                  <a:srgbClr val="391A05"/>
                </a:solidFill>
              </a:rPr>
              <a:t>xon</a:t>
            </a:r>
            <a:r>
              <a:rPr lang="en-US" sz="2000" dirty="0">
                <a:solidFill>
                  <a:srgbClr val="391A05"/>
                </a:solidFill>
              </a:rPr>
              <a:t>,  -</a:t>
            </a:r>
            <a:r>
              <a:rPr lang="en-US" sz="2000" dirty="0" err="1">
                <a:solidFill>
                  <a:srgbClr val="391A05"/>
                </a:solidFill>
              </a:rPr>
              <a:t>jon</a:t>
            </a:r>
            <a:r>
              <a:rPr lang="en-US" sz="2000" dirty="0">
                <a:solidFill>
                  <a:srgbClr val="391A05"/>
                </a:solidFill>
              </a:rPr>
              <a:t>, -boy,  - </a:t>
            </a:r>
            <a:r>
              <a:rPr lang="en-US" sz="2000" dirty="0" err="1">
                <a:solidFill>
                  <a:srgbClr val="391A05"/>
                </a:solidFill>
              </a:rPr>
              <a:t>oy</a:t>
            </a:r>
            <a:r>
              <a:rPr lang="en-US" sz="2000" dirty="0">
                <a:solidFill>
                  <a:srgbClr val="391A05"/>
                </a:solidFill>
              </a:rPr>
              <a:t>, -</a:t>
            </a:r>
            <a:r>
              <a:rPr lang="en-US" sz="2000" dirty="0" err="1">
                <a:solidFill>
                  <a:srgbClr val="391A05"/>
                </a:solidFill>
              </a:rPr>
              <a:t>bek</a:t>
            </a:r>
            <a:r>
              <a:rPr lang="en-US" sz="2000" dirty="0">
                <a:solidFill>
                  <a:srgbClr val="391A05"/>
                </a:solidFill>
              </a:rPr>
              <a:t>,  -</a:t>
            </a:r>
            <a:r>
              <a:rPr lang="en-US" sz="2000" dirty="0" err="1">
                <a:solidFill>
                  <a:srgbClr val="391A05"/>
                </a:solidFill>
              </a:rPr>
              <a:t>xo‘ja</a:t>
            </a:r>
            <a:r>
              <a:rPr lang="en-US" sz="2000" dirty="0">
                <a:solidFill>
                  <a:srgbClr val="391A05"/>
                </a:solidFill>
              </a:rPr>
              <a:t>,  -</a:t>
            </a:r>
            <a:r>
              <a:rPr lang="en-US" sz="2000" dirty="0" err="1">
                <a:solidFill>
                  <a:srgbClr val="391A05"/>
                </a:solidFill>
              </a:rPr>
              <a:t>bonu</a:t>
            </a:r>
            <a:r>
              <a:rPr lang="en-US" sz="2000" dirty="0">
                <a:solidFill>
                  <a:srgbClr val="391A05"/>
                </a:solidFill>
              </a:rPr>
              <a:t>  </a:t>
            </a:r>
            <a:r>
              <a:rPr lang="en-US" sz="2000" dirty="0" err="1">
                <a:solidFill>
                  <a:srgbClr val="391A05"/>
                </a:solidFill>
              </a:rPr>
              <a:t>singari</a:t>
            </a:r>
            <a:r>
              <a:rPr lang="en-US" sz="2000" dirty="0">
                <a:solidFill>
                  <a:srgbClr val="391A05"/>
                </a:solidFill>
              </a:rPr>
              <a:t>  </a:t>
            </a:r>
            <a:r>
              <a:rPr lang="en-US" sz="2000" dirty="0" err="1">
                <a:solidFill>
                  <a:srgbClr val="391A05"/>
                </a:solidFill>
              </a:rPr>
              <a:t>kishi</a:t>
            </a:r>
            <a:r>
              <a:rPr lang="en-US" sz="2000" dirty="0">
                <a:solidFill>
                  <a:srgbClr val="391A05"/>
                </a:solidFill>
              </a:rPr>
              <a:t>  </a:t>
            </a:r>
            <a:r>
              <a:rPr lang="en-US" sz="2000" dirty="0" err="1">
                <a:solidFill>
                  <a:srgbClr val="391A05"/>
                </a:solidFill>
              </a:rPr>
              <a:t>nomlari</a:t>
            </a:r>
            <a:r>
              <a:rPr lang="en-US" sz="2000" dirty="0">
                <a:solidFill>
                  <a:srgbClr val="391A05"/>
                </a:solidFill>
              </a:rPr>
              <a:t>  </a:t>
            </a:r>
            <a:r>
              <a:rPr lang="en-US" sz="2000" dirty="0" err="1" smtClean="0">
                <a:solidFill>
                  <a:srgbClr val="391A05"/>
                </a:solidFill>
              </a:rPr>
              <a:t>ko‘rsatki</a:t>
            </a:r>
            <a:r>
              <a:rPr lang="uz-Latn-UZ" sz="2000" dirty="0" smtClean="0">
                <a:solidFill>
                  <a:srgbClr val="391A05"/>
                </a:solidFill>
              </a:rPr>
              <a:t>c</a:t>
            </a:r>
            <a:r>
              <a:rPr lang="en-US" sz="2000" dirty="0" err="1" smtClean="0">
                <a:solidFill>
                  <a:srgbClr val="391A05"/>
                </a:solidFill>
              </a:rPr>
              <a:t>hlari</a:t>
            </a:r>
            <a:r>
              <a:rPr lang="en-US" sz="2000" dirty="0" smtClean="0">
                <a:solidFill>
                  <a:srgbClr val="391A05"/>
                </a:solidFill>
              </a:rPr>
              <a:t>  </a:t>
            </a:r>
            <a:r>
              <a:rPr lang="en-US" sz="2000" dirty="0" err="1">
                <a:solidFill>
                  <a:srgbClr val="391A05"/>
                </a:solidFill>
              </a:rPr>
              <a:t>ishtirok</a:t>
            </a:r>
            <a:r>
              <a:rPr lang="en-US" sz="2000" dirty="0">
                <a:solidFill>
                  <a:srgbClr val="391A05"/>
                </a:solidFill>
              </a:rPr>
              <a:t> </a:t>
            </a:r>
            <a:r>
              <a:rPr lang="en-US" sz="2000" dirty="0" err="1">
                <a:solidFill>
                  <a:srgbClr val="391A05"/>
                </a:solidFill>
              </a:rPr>
              <a:t>etgan</a:t>
            </a:r>
            <a:r>
              <a:rPr lang="en-US" sz="2000" dirty="0">
                <a:solidFill>
                  <a:srgbClr val="391A05"/>
                </a:solidFill>
              </a:rPr>
              <a:t> </a:t>
            </a:r>
            <a:r>
              <a:rPr lang="en-US" sz="2000" dirty="0" err="1">
                <a:solidFill>
                  <a:srgbClr val="391A05"/>
                </a:solidFill>
              </a:rPr>
              <a:t>ismlar</a:t>
            </a:r>
            <a:r>
              <a:rPr lang="en-US" sz="2000" dirty="0">
                <a:solidFill>
                  <a:srgbClr val="391A05"/>
                </a:solidFill>
              </a:rPr>
              <a:t> </a:t>
            </a:r>
            <a:r>
              <a:rPr lang="en-US" sz="2000" dirty="0" err="1">
                <a:solidFill>
                  <a:srgbClr val="391A05"/>
                </a:solidFill>
              </a:rPr>
              <a:t>qatorini</a:t>
            </a:r>
            <a:r>
              <a:rPr lang="en-US" sz="2000" dirty="0">
                <a:solidFill>
                  <a:srgbClr val="391A05"/>
                </a:solidFill>
              </a:rPr>
              <a:t> </a:t>
            </a:r>
            <a:r>
              <a:rPr lang="en-US" sz="2000" dirty="0" err="1">
                <a:solidFill>
                  <a:srgbClr val="391A05"/>
                </a:solidFill>
              </a:rPr>
              <a:t>tuzing</a:t>
            </a:r>
            <a:r>
              <a:rPr lang="en-US" sz="2000" dirty="0">
                <a:solidFill>
                  <a:srgbClr val="391A05"/>
                </a:solidFill>
              </a:rPr>
              <a:t>. </a:t>
            </a:r>
            <a:r>
              <a:rPr lang="en-US" sz="2000" dirty="0" err="1">
                <a:solidFill>
                  <a:srgbClr val="391A05"/>
                </a:solidFill>
              </a:rPr>
              <a:t>Ularning</a:t>
            </a:r>
            <a:r>
              <a:rPr lang="en-US" sz="2000" dirty="0">
                <a:solidFill>
                  <a:srgbClr val="391A05"/>
                </a:solidFill>
              </a:rPr>
              <a:t> </a:t>
            </a:r>
            <a:r>
              <a:rPr lang="en-US" sz="2000" dirty="0" err="1">
                <a:solidFill>
                  <a:srgbClr val="391A05"/>
                </a:solidFill>
              </a:rPr>
              <a:t>ismlarga</a:t>
            </a:r>
            <a:r>
              <a:rPr lang="en-US" sz="2000" dirty="0">
                <a:solidFill>
                  <a:srgbClr val="391A05"/>
                </a:solidFill>
              </a:rPr>
              <a:t> </a:t>
            </a:r>
            <a:r>
              <a:rPr lang="en-US" sz="2000" dirty="0" err="1">
                <a:solidFill>
                  <a:srgbClr val="391A05"/>
                </a:solidFill>
              </a:rPr>
              <a:t>qo‘shilish</a:t>
            </a:r>
            <a:r>
              <a:rPr lang="en-US" sz="2000" dirty="0">
                <a:solidFill>
                  <a:srgbClr val="391A05"/>
                </a:solidFill>
              </a:rPr>
              <a:t> </a:t>
            </a:r>
            <a:r>
              <a:rPr lang="en-US" sz="2000" dirty="0" err="1">
                <a:solidFill>
                  <a:srgbClr val="391A05"/>
                </a:solidFill>
              </a:rPr>
              <a:t>o‘rni</a:t>
            </a:r>
            <a:r>
              <a:rPr lang="en-US" sz="2000" dirty="0">
                <a:solidFill>
                  <a:srgbClr val="391A05"/>
                </a:solidFill>
              </a:rPr>
              <a:t> </a:t>
            </a:r>
            <a:r>
              <a:rPr lang="en-US" sz="2000" dirty="0" err="1">
                <a:solidFill>
                  <a:srgbClr val="391A05"/>
                </a:solidFill>
              </a:rPr>
              <a:t>va</a:t>
            </a:r>
            <a:r>
              <a:rPr lang="en-US" sz="2000" dirty="0">
                <a:solidFill>
                  <a:srgbClr val="391A05"/>
                </a:solidFill>
              </a:rPr>
              <a:t> </a:t>
            </a:r>
            <a:r>
              <a:rPr lang="en-US" sz="2000" dirty="0" err="1">
                <a:solidFill>
                  <a:srgbClr val="391A05"/>
                </a:solidFill>
              </a:rPr>
              <a:t>imlosini</a:t>
            </a:r>
            <a:r>
              <a:rPr lang="en-US" sz="2000" dirty="0">
                <a:solidFill>
                  <a:srgbClr val="391A05"/>
                </a:solidFill>
              </a:rPr>
              <a:t> </a:t>
            </a:r>
            <a:r>
              <a:rPr lang="en-US" sz="2000" dirty="0" err="1">
                <a:solidFill>
                  <a:srgbClr val="391A05"/>
                </a:solidFill>
              </a:rPr>
              <a:t>tushuntiring</a:t>
            </a:r>
            <a:r>
              <a:rPr lang="en-US" sz="2000" dirty="0">
                <a:solidFill>
                  <a:srgbClr val="391A05"/>
                </a:solidFill>
              </a:rPr>
              <a:t>.</a:t>
            </a:r>
            <a:endParaRPr lang="ru-RU" sz="2000" dirty="0">
              <a:solidFill>
                <a:srgbClr val="391A05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4330" y="2297430"/>
            <a:ext cx="534935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z-Latn-UZ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Abduqahhor, Abdurasul, </a:t>
            </a:r>
          </a:p>
          <a:p>
            <a:r>
              <a:rPr lang="uz-Latn-UZ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Tangriqul, Hakimxon,</a:t>
            </a:r>
          </a:p>
          <a:p>
            <a:r>
              <a:rPr lang="uz-Latn-UZ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Komiljon, Rohatoy,  Azizbek,</a:t>
            </a:r>
          </a:p>
          <a:p>
            <a:r>
              <a:rPr lang="uz-Latn-UZ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A’zamxo‘ja, Madinabonu... 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395" y="1771969"/>
            <a:ext cx="921385" cy="1726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1789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8" y="162357"/>
            <a:ext cx="8190071" cy="615553"/>
          </a:xfrm>
        </p:spPr>
        <p:txBody>
          <a:bodyPr/>
          <a:lstStyle/>
          <a:p>
            <a:pPr algn="ctr"/>
            <a:r>
              <a:rPr lang="uz-Latn-UZ" sz="4000" dirty="0" smtClean="0"/>
              <a:t>BILIB OLING!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7113" y="940256"/>
            <a:ext cx="7273827" cy="3077766"/>
          </a:xfrm>
        </p:spPr>
        <p:txBody>
          <a:bodyPr/>
          <a:lstStyle/>
          <a:p>
            <a:r>
              <a:rPr lang="uz-Latn-UZ" sz="3200" b="1" dirty="0" smtClean="0">
                <a:solidFill>
                  <a:srgbClr val="0070C0"/>
                </a:solidFill>
              </a:rPr>
              <a:t>  </a:t>
            </a:r>
            <a:r>
              <a:rPr lang="uz-Latn-UZ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Ma’lum bir geografik hududga atab qo‘yilgan nomlar </a:t>
            </a:r>
            <a:r>
              <a:rPr lang="uz-Latn-UZ" sz="2800" dirty="0">
                <a:solidFill>
                  <a:srgbClr val="CC3399"/>
                </a:solidFill>
              </a:rPr>
              <a:t>joy nomlari </a:t>
            </a:r>
            <a:r>
              <a:rPr lang="uz-Latn-UZ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hisoblanadi. Mamlakat, </a:t>
            </a:r>
            <a:r>
              <a:rPr lang="uz-Latn-U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o‘lka </a:t>
            </a:r>
            <a:r>
              <a:rPr lang="uz-Latn-UZ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nomlari qo‘shma so‘z shaklida bo‘lganda, tarkibidagi har bir so‘z bosh harf bilan yoziladi. </a:t>
            </a:r>
            <a:endParaRPr lang="uz-Latn-UZ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uz-Latn-UZ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Tarkibida </a:t>
            </a:r>
            <a:r>
              <a:rPr lang="uz-Latn-UZ" sz="2800" dirty="0">
                <a:solidFill>
                  <a:srgbClr val="CC3399"/>
                </a:solidFill>
              </a:rPr>
              <a:t>bo‘yi, orti, oldi </a:t>
            </a:r>
            <a:r>
              <a:rPr lang="uz-Latn-UZ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so‘zlari ishtirok etgan joy nomlari qo‘shib yoziladi.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2292" y="4410901"/>
            <a:ext cx="19816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 Osiyo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643734" y="4427022"/>
            <a:ext cx="16049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Orolbo‘yi</a:t>
            </a:r>
            <a:endParaRPr lang="ru-RU" dirty="0"/>
          </a:p>
        </p:txBody>
      </p:sp>
      <p:sp>
        <p:nvSpPr>
          <p:cNvPr id="12" name="Равнобедренный треугольник 11"/>
          <p:cNvSpPr/>
          <p:nvPr/>
        </p:nvSpPr>
        <p:spPr>
          <a:xfrm rot="10800000">
            <a:off x="1054484" y="4159342"/>
            <a:ext cx="857250" cy="293667"/>
          </a:xfrm>
          <a:prstGeom prst="triangl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 rot="10800000">
            <a:off x="4017572" y="4159342"/>
            <a:ext cx="857250" cy="293667"/>
          </a:xfrm>
          <a:prstGeom prst="triangl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7" r="10617"/>
          <a:stretch/>
        </p:blipFill>
        <p:spPr bwMode="auto">
          <a:xfrm>
            <a:off x="7578090" y="1051560"/>
            <a:ext cx="1234440" cy="188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1096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7435</TotalTime>
  <Words>519</Words>
  <Application>Microsoft Office PowerPoint</Application>
  <PresentationFormat>Экран (16:9)</PresentationFormat>
  <Paragraphs>95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Open Sans</vt:lpstr>
      <vt:lpstr>Open Sans Light</vt:lpstr>
      <vt:lpstr>Wingdings</vt:lpstr>
      <vt:lpstr>1_Office Theme</vt:lpstr>
      <vt:lpstr>2_Office Theme</vt:lpstr>
      <vt:lpstr>3_Office Theme</vt:lpstr>
      <vt:lpstr>ONA TILI</vt:lpstr>
      <vt:lpstr>1-TOPSHIRIQ</vt:lpstr>
      <vt:lpstr>2-TOPSHIRIQ</vt:lpstr>
      <vt:lpstr>3-TOPSHIRIQ</vt:lpstr>
      <vt:lpstr>BILIB OLING!</vt:lpstr>
      <vt:lpstr>ESDA TUTING!</vt:lpstr>
      <vt:lpstr>278-mashq</vt:lpstr>
      <vt:lpstr>279-mashq</vt:lpstr>
      <vt:lpstr>BILIB OLING!</vt:lpstr>
      <vt:lpstr>ESDA TUTING!</vt:lpstr>
      <vt:lpstr>282-mashq</vt:lpstr>
      <vt:lpstr>284-mashq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Пользователь</cp:lastModifiedBy>
  <cp:revision>667</cp:revision>
  <cp:lastPrinted>2020-08-26T14:48:01Z</cp:lastPrinted>
  <dcterms:created xsi:type="dcterms:W3CDTF">2020-04-11T16:25:36Z</dcterms:created>
  <dcterms:modified xsi:type="dcterms:W3CDTF">2020-11-24T06:18:10Z</dcterms:modified>
</cp:coreProperties>
</file>