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5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  <p:sldMasterId id="2147484132" r:id="rId6"/>
  </p:sldMasterIdLst>
  <p:notesMasterIdLst>
    <p:notesMasterId r:id="rId18"/>
  </p:notesMasterIdLst>
  <p:handoutMasterIdLst>
    <p:handoutMasterId r:id="rId19"/>
  </p:handoutMasterIdLst>
  <p:sldIdLst>
    <p:sldId id="409" r:id="rId7"/>
    <p:sldId id="493" r:id="rId8"/>
    <p:sldId id="498" r:id="rId9"/>
    <p:sldId id="505" r:id="rId10"/>
    <p:sldId id="511" r:id="rId11"/>
    <p:sldId id="512" r:id="rId12"/>
    <p:sldId id="506" r:id="rId13"/>
    <p:sldId id="507" r:id="rId14"/>
    <p:sldId id="508" r:id="rId15"/>
    <p:sldId id="432" r:id="rId16"/>
    <p:sldId id="495" r:id="rId17"/>
  </p:sldIdLst>
  <p:sldSz cx="9144000" cy="5143500" type="screen16x9"/>
  <p:notesSz cx="6735763" cy="9866313"/>
  <p:defaultTextStyle>
    <a:defPPr>
      <a:defRPr lang="en-US"/>
    </a:defPPr>
    <a:lvl1pPr marL="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30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4614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691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69227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153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3841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6142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38453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202"/>
    <a:srgbClr val="CC00CC"/>
    <a:srgbClr val="CCFFCC"/>
    <a:srgbClr val="FFFF99"/>
    <a:srgbClr val="66FFFF"/>
    <a:srgbClr val="FFCCFF"/>
    <a:srgbClr val="66FF33"/>
    <a:srgbClr val="FF6600"/>
    <a:srgbClr val="FF66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7509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40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9227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563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2042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845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485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1264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12/1/2020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12/1/2020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3248809"/>
      </p:ext>
    </p:extLst>
  </p:cSld>
  <p:clrMapOvr>
    <a:masterClrMapping/>
  </p:clrMapOvr>
  <p:transition>
    <p:wedg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9136412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8255673"/>
      </p:ext>
    </p:extLst>
  </p:cSld>
  <p:clrMapOvr>
    <a:masterClrMapping/>
  </p:clrMapOvr>
  <p:transition>
    <p:wedg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8307565"/>
      </p:ext>
    </p:extLst>
  </p:cSld>
  <p:clrMapOvr>
    <a:masterClrMapping/>
  </p:clrMapOvr>
  <p:transition>
    <p:wedg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2538192"/>
      </p:ext>
    </p:extLst>
  </p:cSld>
  <p:clrMapOvr>
    <a:masterClrMapping/>
  </p:clrMapOvr>
  <p:transition>
    <p:wedg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3778834"/>
      </p:ext>
    </p:extLst>
  </p:cSld>
  <p:clrMapOvr>
    <a:masterClrMapping/>
  </p:clrMapOvr>
  <p:transition>
    <p:wedg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7508777"/>
      </p:ext>
    </p:extLst>
  </p:cSld>
  <p:clrMapOvr>
    <a:masterClrMapping/>
  </p:clrMapOvr>
  <p:transition>
    <p:wedg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6915200"/>
      </p:ext>
    </p:extLst>
  </p:cSld>
  <p:clrMapOvr>
    <a:masterClrMapping/>
  </p:clrMapOvr>
  <p:transition>
    <p:wedg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5115672"/>
      </p:ext>
    </p:extLst>
  </p:cSld>
  <p:clrMapOvr>
    <a:masterClrMapping/>
  </p:clrMapOvr>
  <p:transition>
    <p:wedg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1134926"/>
      </p:ext>
    </p:extLst>
  </p:cSld>
  <p:clrMapOvr>
    <a:masterClrMapping/>
  </p:clrMapOvr>
  <p:transition>
    <p:wedg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8413787"/>
      </p:ext>
    </p:extLst>
  </p:cSld>
  <p:clrMapOvr>
    <a:masterClrMapping/>
  </p:clrMapOvr>
  <p:transition>
    <p:wedg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98166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93301"/>
      </p:ext>
    </p:extLst>
  </p:cSld>
  <p:clrMapOvr>
    <a:masterClrMapping/>
  </p:clrMapOvr>
  <p:transition>
    <p:wedg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92582"/>
      </p:ext>
    </p:extLst>
  </p:cSld>
  <p:clrMapOvr>
    <a:masterClrMapping/>
  </p:clrMapOvr>
  <p:transition>
    <p:wedg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07696"/>
      </p:ext>
    </p:extLst>
  </p:cSld>
  <p:clrMapOvr>
    <a:masterClrMapping/>
  </p:clrMapOvr>
  <p:transition>
    <p:wedg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0515761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471503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79280"/>
      </p:ext>
    </p:extLst>
  </p:cSld>
  <p:clrMapOvr>
    <a:masterClrMapping/>
  </p:clrMapOvr>
  <p:transition>
    <p:wedg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293124"/>
      </p:ext>
    </p:extLst>
  </p:cSld>
  <p:clrMapOvr>
    <a:masterClrMapping/>
  </p:clrMapOvr>
  <p:transition>
    <p:wedge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96503"/>
      </p:ext>
    </p:extLst>
  </p:cSld>
  <p:clrMapOvr>
    <a:masterClrMapping/>
  </p:clrMapOvr>
  <p:transition>
    <p:wedge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0127409"/>
      </p:ext>
    </p:extLst>
  </p:cSld>
  <p:clrMapOvr>
    <a:masterClrMapping/>
  </p:clrMapOvr>
  <p:transition>
    <p:wedg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5061781"/>
      </p:ext>
    </p:extLst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355957"/>
      </p:ext>
    </p:extLst>
  </p:cSld>
  <p:clrMapOvr>
    <a:masterClrMapping/>
  </p:clrMapOvr>
  <p:transition>
    <p:wedg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440447"/>
      </p:ext>
    </p:extLst>
  </p:cSld>
  <p:clrMapOvr>
    <a:masterClrMapping/>
  </p:clrMapOvr>
  <p:transition>
    <p:wedg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5059209"/>
      </p:ext>
    </p:extLst>
  </p:cSld>
  <p:clrMapOvr>
    <a:masterClrMapping/>
  </p:clrMapOvr>
  <p:transition>
    <p:wedg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8638533"/>
      </p:ext>
    </p:extLst>
  </p:cSld>
  <p:clrMapOvr>
    <a:masterClrMapping/>
  </p:clrMapOvr>
  <p:transition>
    <p:wedge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2157442"/>
      </p:ext>
    </p:extLst>
  </p:cSld>
  <p:clrMapOvr>
    <a:masterClrMapping/>
  </p:clrMapOvr>
  <p:transition>
    <p:wedge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03898"/>
      </p:ext>
    </p:extLst>
  </p:cSld>
  <p:clrMapOvr>
    <a:masterClrMapping/>
  </p:clrMapOvr>
  <p:transition>
    <p:wedg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4941082"/>
      </p:ext>
    </p:extLst>
  </p:cSld>
  <p:clrMapOvr>
    <a:masterClrMapping/>
  </p:clrMapOvr>
  <p:transition>
    <p:wedg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90139"/>
      </p:ext>
    </p:extLst>
  </p:cSld>
  <p:clrMapOvr>
    <a:masterClrMapping/>
  </p:clrMapOvr>
  <p:transition>
    <p:wedg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3505034"/>
      </p:ext>
    </p:extLst>
  </p:cSld>
  <p:clrMapOvr>
    <a:masterClrMapping/>
  </p:clrMapOvr>
  <p:transition>
    <p:wedge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13692"/>
      </p:ext>
    </p:extLst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0306225"/>
      </p:ext>
    </p:extLst>
  </p:cSld>
  <p:clrMapOvr>
    <a:masterClrMapping/>
  </p:clrMapOvr>
  <p:transition>
    <p:wedge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3778283"/>
      </p:ext>
    </p:extLst>
  </p:cSld>
  <p:clrMapOvr>
    <a:masterClrMapping/>
  </p:clrMapOvr>
  <p:transition>
    <p:wedge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0427373"/>
      </p:ext>
    </p:extLst>
  </p:cSld>
  <p:clrMapOvr>
    <a:masterClrMapping/>
  </p:clrMapOvr>
  <p:transition>
    <p:wedge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69873537"/>
      </p:ext>
    </p:extLst>
  </p:cSld>
  <p:clrMapOvr>
    <a:masterClrMapping/>
  </p:clrMapOvr>
  <p:transition>
    <p:wedge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533515"/>
      </p:ext>
    </p:extLst>
  </p:cSld>
  <p:clrMapOvr>
    <a:masterClrMapping/>
  </p:clrMapOvr>
  <p:transition>
    <p:wedge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4613041"/>
      </p:ext>
    </p:extLst>
  </p:cSld>
  <p:clrMapOvr>
    <a:masterClrMapping/>
  </p:clrMapOvr>
  <p:transition>
    <p:wedge/>
  </p:transition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93870432"/>
      </p:ext>
    </p:extLst>
  </p:cSld>
  <p:clrMapOvr>
    <a:masterClrMapping/>
  </p:clrMapOvr>
  <p:transition>
    <p:wedge/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2467325"/>
      </p:ext>
    </p:extLst>
  </p:cSld>
  <p:clrMapOvr>
    <a:masterClrMapping/>
  </p:clrMapOvr>
  <p:transition>
    <p:wedge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3052"/>
      </p:ext>
    </p:extLst>
  </p:cSld>
  <p:clrMapOvr>
    <a:masterClrMapping/>
  </p:clrMapOvr>
  <p:transition>
    <p:wedge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0040635"/>
      </p:ext>
    </p:extLst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0984252"/>
      </p:ext>
    </p:extLst>
  </p:cSld>
  <p:clrMapOvr>
    <a:masterClrMapping/>
  </p:clrMapOvr>
  <p:transition>
    <p:wedge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5187159"/>
      </p:ext>
    </p:extLst>
  </p:cSld>
  <p:clrMapOvr>
    <a:masterClrMapping/>
  </p:clrMapOvr>
  <p:transition>
    <p:wedge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1245312"/>
      </p:ext>
    </p:extLst>
  </p:cSld>
  <p:clrMapOvr>
    <a:masterClrMapping/>
  </p:clrMapOvr>
  <p:transition>
    <p:wedge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5098513"/>
      </p:ext>
    </p:extLst>
  </p:cSld>
  <p:clrMapOvr>
    <a:masterClrMapping/>
  </p:clrMapOvr>
  <p:transition>
    <p:wedge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182489"/>
      </p:ext>
    </p:extLst>
  </p:cSld>
  <p:clrMapOvr>
    <a:masterClrMapping/>
  </p:clrMapOvr>
  <p:transition>
    <p:wedge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5637267"/>
      </p:ext>
    </p:extLst>
  </p:cSld>
  <p:clrMapOvr>
    <a:masterClrMapping/>
  </p:clrMapOvr>
  <p:transition>
    <p:wedg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1779685"/>
      </p:ext>
    </p:extLst>
  </p:cSld>
  <p:clrMapOvr>
    <a:masterClrMapping/>
  </p:clrMapOvr>
  <p:transition>
    <p:wedge/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4099633"/>
      </p:ext>
    </p:extLst>
  </p:cSld>
  <p:clrMapOvr>
    <a:masterClrMapping/>
  </p:clrMapOvr>
  <p:transition>
    <p:wedge/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4584772"/>
      </p:ext>
    </p:extLst>
  </p:cSld>
  <p:clrMapOvr>
    <a:masterClrMapping/>
  </p:clrMapOvr>
  <p:transition>
    <p:wedge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5895837"/>
      </p:ext>
    </p:extLst>
  </p:cSld>
  <p:clrMapOvr>
    <a:masterClrMapping/>
  </p:clrMapOvr>
  <p:transition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0535949"/>
      </p:ext>
    </p:extLst>
  </p:cSld>
  <p:clrMapOvr>
    <a:masterClrMapping/>
  </p:clrMapOvr>
  <p:transition>
    <p:wedg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666780"/>
      </p:ext>
    </p:extLst>
  </p:cSld>
  <p:clrMapOvr>
    <a:masterClrMapping/>
  </p:clrMapOvr>
  <p:transition>
    <p:wedg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8587721"/>
      </p:ext>
    </p:extLst>
  </p:cSld>
  <p:clrMapOvr>
    <a:masterClrMapping/>
  </p:clrMapOvr>
  <p:transition>
    <p:wedg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3320974"/>
      </p:ext>
    </p:extLst>
  </p:cSld>
  <p:clrMapOvr>
    <a:masterClrMapping/>
  </p:clrMapOvr>
  <p:transition>
    <p:wedg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2376399"/>
      </p:ext>
    </p:extLst>
  </p:cSld>
  <p:clrMapOvr>
    <a:masterClrMapping/>
  </p:clrMapOvr>
  <p:transition>
    <p:wedge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5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12/1/2020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05329"/>
      </p:ext>
    </p:extLst>
  </p:cSld>
  <p:clrMapOvr>
    <a:masterClrMapping/>
  </p:clrMapOvr>
  <p:transition>
    <p:wedg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21" indent="-18539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63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9" y="1597836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8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4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6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2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08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697" indent="-132444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512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hyperlink" Target="https://www.facebook.com/" TargetMode="Externa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0.xml"/><Relationship Id="rId18" Type="http://schemas.openxmlformats.org/officeDocument/2006/relationships/slideLayout" Target="../slideLayouts/slideLayout305.xml"/><Relationship Id="rId26" Type="http://schemas.openxmlformats.org/officeDocument/2006/relationships/slideLayout" Target="../slideLayouts/slideLayout313.xml"/><Relationship Id="rId39" Type="http://schemas.openxmlformats.org/officeDocument/2006/relationships/slideLayout" Target="../slideLayouts/slideLayout326.xml"/><Relationship Id="rId21" Type="http://schemas.openxmlformats.org/officeDocument/2006/relationships/slideLayout" Target="../slideLayouts/slideLayout308.xml"/><Relationship Id="rId34" Type="http://schemas.openxmlformats.org/officeDocument/2006/relationships/slideLayout" Target="../slideLayouts/slideLayout321.xml"/><Relationship Id="rId42" Type="http://schemas.openxmlformats.org/officeDocument/2006/relationships/slideLayout" Target="../slideLayouts/slideLayout329.xml"/><Relationship Id="rId47" Type="http://schemas.openxmlformats.org/officeDocument/2006/relationships/slideLayout" Target="../slideLayouts/slideLayout334.xml"/><Relationship Id="rId50" Type="http://schemas.openxmlformats.org/officeDocument/2006/relationships/slideLayout" Target="../slideLayouts/slideLayout337.xml"/><Relationship Id="rId55" Type="http://schemas.openxmlformats.org/officeDocument/2006/relationships/slideLayout" Target="../slideLayouts/slideLayout342.xml"/><Relationship Id="rId7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9.xml"/><Relationship Id="rId16" Type="http://schemas.openxmlformats.org/officeDocument/2006/relationships/slideLayout" Target="../slideLayouts/slideLayout303.xml"/><Relationship Id="rId20" Type="http://schemas.openxmlformats.org/officeDocument/2006/relationships/slideLayout" Target="../slideLayouts/slideLayout307.xml"/><Relationship Id="rId29" Type="http://schemas.openxmlformats.org/officeDocument/2006/relationships/slideLayout" Target="../slideLayouts/slideLayout316.xml"/><Relationship Id="rId41" Type="http://schemas.openxmlformats.org/officeDocument/2006/relationships/slideLayout" Target="../slideLayouts/slideLayout328.xml"/><Relationship Id="rId54" Type="http://schemas.openxmlformats.org/officeDocument/2006/relationships/slideLayout" Target="../slideLayouts/slideLayout34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24" Type="http://schemas.openxmlformats.org/officeDocument/2006/relationships/slideLayout" Target="../slideLayouts/slideLayout311.xml"/><Relationship Id="rId32" Type="http://schemas.openxmlformats.org/officeDocument/2006/relationships/slideLayout" Target="../slideLayouts/slideLayout319.xml"/><Relationship Id="rId37" Type="http://schemas.openxmlformats.org/officeDocument/2006/relationships/slideLayout" Target="../slideLayouts/slideLayout324.xml"/><Relationship Id="rId40" Type="http://schemas.openxmlformats.org/officeDocument/2006/relationships/slideLayout" Target="../slideLayouts/slideLayout327.xml"/><Relationship Id="rId45" Type="http://schemas.openxmlformats.org/officeDocument/2006/relationships/slideLayout" Target="../slideLayouts/slideLayout332.xml"/><Relationship Id="rId53" Type="http://schemas.openxmlformats.org/officeDocument/2006/relationships/slideLayout" Target="../slideLayouts/slideLayout340.xml"/><Relationship Id="rId58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292.xml"/><Relationship Id="rId15" Type="http://schemas.openxmlformats.org/officeDocument/2006/relationships/slideLayout" Target="../slideLayouts/slideLayout302.xml"/><Relationship Id="rId23" Type="http://schemas.openxmlformats.org/officeDocument/2006/relationships/slideLayout" Target="../slideLayouts/slideLayout310.xml"/><Relationship Id="rId28" Type="http://schemas.openxmlformats.org/officeDocument/2006/relationships/slideLayout" Target="../slideLayouts/slideLayout315.xml"/><Relationship Id="rId36" Type="http://schemas.openxmlformats.org/officeDocument/2006/relationships/slideLayout" Target="../slideLayouts/slideLayout323.xml"/><Relationship Id="rId49" Type="http://schemas.openxmlformats.org/officeDocument/2006/relationships/slideLayout" Target="../slideLayouts/slideLayout336.xml"/><Relationship Id="rId57" Type="http://schemas.openxmlformats.org/officeDocument/2006/relationships/slideLayout" Target="../slideLayouts/slideLayout34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7.xml"/><Relationship Id="rId19" Type="http://schemas.openxmlformats.org/officeDocument/2006/relationships/slideLayout" Target="../slideLayouts/slideLayout306.xml"/><Relationship Id="rId31" Type="http://schemas.openxmlformats.org/officeDocument/2006/relationships/slideLayout" Target="../slideLayouts/slideLayout318.xml"/><Relationship Id="rId44" Type="http://schemas.openxmlformats.org/officeDocument/2006/relationships/slideLayout" Target="../slideLayouts/slideLayout331.xml"/><Relationship Id="rId52" Type="http://schemas.openxmlformats.org/officeDocument/2006/relationships/slideLayout" Target="../slideLayouts/slideLayout33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Relationship Id="rId14" Type="http://schemas.openxmlformats.org/officeDocument/2006/relationships/slideLayout" Target="../slideLayouts/slideLayout301.xml"/><Relationship Id="rId22" Type="http://schemas.openxmlformats.org/officeDocument/2006/relationships/slideLayout" Target="../slideLayouts/slideLayout309.xml"/><Relationship Id="rId27" Type="http://schemas.openxmlformats.org/officeDocument/2006/relationships/slideLayout" Target="../slideLayouts/slideLayout314.xml"/><Relationship Id="rId30" Type="http://schemas.openxmlformats.org/officeDocument/2006/relationships/slideLayout" Target="../slideLayouts/slideLayout317.xml"/><Relationship Id="rId35" Type="http://schemas.openxmlformats.org/officeDocument/2006/relationships/slideLayout" Target="../slideLayouts/slideLayout322.xml"/><Relationship Id="rId43" Type="http://schemas.openxmlformats.org/officeDocument/2006/relationships/slideLayout" Target="../slideLayouts/slideLayout330.xml"/><Relationship Id="rId48" Type="http://schemas.openxmlformats.org/officeDocument/2006/relationships/slideLayout" Target="../slideLayouts/slideLayout335.xml"/><Relationship Id="rId56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95.xml"/><Relationship Id="rId51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9.xml"/><Relationship Id="rId17" Type="http://schemas.openxmlformats.org/officeDocument/2006/relationships/slideLayout" Target="../slideLayouts/slideLayout304.xml"/><Relationship Id="rId25" Type="http://schemas.openxmlformats.org/officeDocument/2006/relationships/slideLayout" Target="../slideLayouts/slideLayout312.xml"/><Relationship Id="rId33" Type="http://schemas.openxmlformats.org/officeDocument/2006/relationships/slideLayout" Target="../slideLayouts/slideLayout320.xml"/><Relationship Id="rId38" Type="http://schemas.openxmlformats.org/officeDocument/2006/relationships/slideLayout" Target="../slideLayouts/slideLayout325.xml"/><Relationship Id="rId46" Type="http://schemas.openxmlformats.org/officeDocument/2006/relationships/slideLayout" Target="../slideLayouts/slideLayout333.xml"/><Relationship Id="rId5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268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26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1" indent="-172714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64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00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29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885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233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579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917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4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86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31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37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1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06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399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747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9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6"/>
            <a:ext cx="1620957" cy="163646"/>
          </a:xfrm>
          <a:prstGeom prst="rect">
            <a:avLst/>
          </a:prstGeom>
        </p:spPr>
        <p:txBody>
          <a:bodyPr vert="horz" wrap="square" lIns="65208" tIns="32602" rIns="65208" bIns="326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1" y="4719817"/>
            <a:ext cx="104567" cy="246221"/>
          </a:xfrm>
          <a:prstGeom prst="rect">
            <a:avLst/>
          </a:prstGeom>
        </p:spPr>
        <p:txBody>
          <a:bodyPr vert="horz" wrap="none" lIns="65208" tIns="32602" rIns="65208" bIns="326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024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252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640" indent="-123385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7894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15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241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3062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9076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5085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1099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011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02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8033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4049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0056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6068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208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0809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4" r:id="rId12"/>
    <p:sldLayoutId id="2147484145" r:id="rId13"/>
    <p:sldLayoutId id="2147484146" r:id="rId14"/>
    <p:sldLayoutId id="2147484147" r:id="rId15"/>
    <p:sldLayoutId id="2147484148" r:id="rId16"/>
    <p:sldLayoutId id="2147484149" r:id="rId17"/>
    <p:sldLayoutId id="2147484150" r:id="rId18"/>
    <p:sldLayoutId id="2147484151" r:id="rId19"/>
    <p:sldLayoutId id="2147484152" r:id="rId20"/>
    <p:sldLayoutId id="2147484153" r:id="rId21"/>
    <p:sldLayoutId id="2147484154" r:id="rId22"/>
    <p:sldLayoutId id="2147484155" r:id="rId23"/>
    <p:sldLayoutId id="2147484156" r:id="rId24"/>
    <p:sldLayoutId id="2147484157" r:id="rId25"/>
    <p:sldLayoutId id="2147484158" r:id="rId26"/>
    <p:sldLayoutId id="2147484159" r:id="rId27"/>
    <p:sldLayoutId id="2147484160" r:id="rId28"/>
    <p:sldLayoutId id="2147484161" r:id="rId29"/>
    <p:sldLayoutId id="2147484162" r:id="rId30"/>
    <p:sldLayoutId id="2147484163" r:id="rId31"/>
    <p:sldLayoutId id="2147484164" r:id="rId32"/>
    <p:sldLayoutId id="2147484165" r:id="rId33"/>
    <p:sldLayoutId id="2147484166" r:id="rId34"/>
    <p:sldLayoutId id="2147484167" r:id="rId35"/>
    <p:sldLayoutId id="2147484168" r:id="rId36"/>
    <p:sldLayoutId id="2147484169" r:id="rId37"/>
    <p:sldLayoutId id="2147484170" r:id="rId38"/>
    <p:sldLayoutId id="2147484171" r:id="rId39"/>
    <p:sldLayoutId id="2147484172" r:id="rId40"/>
    <p:sldLayoutId id="2147484173" r:id="rId41"/>
    <p:sldLayoutId id="2147484174" r:id="rId42"/>
    <p:sldLayoutId id="2147484175" r:id="rId43"/>
    <p:sldLayoutId id="2147484176" r:id="rId44"/>
    <p:sldLayoutId id="2147484177" r:id="rId45"/>
    <p:sldLayoutId id="2147484178" r:id="rId46"/>
    <p:sldLayoutId id="2147484179" r:id="rId47"/>
    <p:sldLayoutId id="2147484180" r:id="rId48"/>
    <p:sldLayoutId id="2147484181" r:id="rId49"/>
    <p:sldLayoutId id="2147484182" r:id="rId50"/>
    <p:sldLayoutId id="2147484183" r:id="rId51"/>
    <p:sldLayoutId id="2147484184" r:id="rId52"/>
    <p:sldLayoutId id="2147484185" r:id="rId53"/>
    <p:sldLayoutId id="2147484186" r:id="rId54"/>
    <p:sldLayoutId id="2147484187" r:id="rId55"/>
    <p:sldLayoutId id="2147484188" r:id="rId56"/>
    <p:sldLayoutId id="2147484189" r:id="rId57"/>
    <p:sldLayoutId id="2147484190" r:id="rId58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4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5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4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45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14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4356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84405" y="1807899"/>
            <a:ext cx="8033030" cy="1154720"/>
          </a:xfrm>
          <a:prstGeom prst="rect">
            <a:avLst/>
          </a:prstGeom>
        </p:spPr>
        <p:txBody>
          <a:bodyPr vert="horz" wrap="square" lIns="0" tIns="15792" rIns="0" bIns="0" rtlCol="0">
            <a:spAutoFit/>
          </a:bodyPr>
          <a:lstStyle/>
          <a:p>
            <a:pPr marL="20818" algn="ctr" defTabSz="651978">
              <a:spcBef>
                <a:spcPts val="125"/>
              </a:spcBef>
            </a:pPr>
            <a:r>
              <a:rPr lang="en-US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it-IT" sz="37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TARIXIY SANA VA BAYRAM NOMLARI</a:t>
            </a:r>
            <a:endParaRPr lang="uz-Latn-UZ" sz="2900" i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66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8915" y="394656"/>
            <a:ext cx="1298515" cy="510568"/>
          </a:xfrm>
          <a:prstGeom prst="rect">
            <a:avLst/>
          </a:prstGeom>
        </p:spPr>
        <p:txBody>
          <a:bodyPr vert="horz" wrap="square" lIns="0" tIns="17950" rIns="0" bIns="0" rtlCol="0">
            <a:spAutoFit/>
          </a:bodyPr>
          <a:lstStyle/>
          <a:p>
            <a:pPr defTabSz="651978">
              <a:spcBef>
                <a:spcPts val="141"/>
              </a:spcBef>
            </a:pPr>
            <a:r>
              <a:rPr lang="ru-RU" sz="32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32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523" y="3502445"/>
            <a:ext cx="3616960" cy="154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400" y="1696720"/>
            <a:ext cx="457200" cy="149352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06400" y="3342640"/>
            <a:ext cx="457200" cy="149352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2720" y="976784"/>
            <a:ext cx="86258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293-mashq.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Assalom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!”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222" y="2746179"/>
            <a:ext cx="2573024" cy="171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8" b="6341"/>
          <a:stretch/>
        </p:blipFill>
        <p:spPr bwMode="auto">
          <a:xfrm>
            <a:off x="4485640" y="2746179"/>
            <a:ext cx="2636520" cy="172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Fe’llar</a:t>
            </a:r>
            <a:r>
              <a:rPr lang="en-US" dirty="0"/>
              <a:t> </a:t>
            </a:r>
            <a:r>
              <a:rPr lang="en-US" dirty="0" err="1"/>
              <a:t>tuzilishiga</a:t>
            </a:r>
            <a:r>
              <a:rPr lang="en-US" dirty="0"/>
              <a:t> </a:t>
            </a:r>
            <a:r>
              <a:rPr lang="en-US" dirty="0" err="1" smtClean="0"/>
              <a:t>ko‘ra</a:t>
            </a:r>
            <a:r>
              <a:rPr lang="uz-Latn-UZ" dirty="0" smtClean="0"/>
              <a:t> turlari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40"/>
            <a:ext cx="9144000" cy="5234940"/>
          </a:xfrm>
        </p:spPr>
      </p:pic>
      <p:sp>
        <p:nvSpPr>
          <p:cNvPr id="3" name="TextBox 2"/>
          <p:cNvSpPr txBox="1"/>
          <p:nvPr/>
        </p:nvSpPr>
        <p:spPr>
          <a:xfrm>
            <a:off x="3779520" y="1981200"/>
            <a:ext cx="16882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 </a:t>
            </a:r>
          </a:p>
          <a:p>
            <a:r>
              <a:rPr lang="uz-Latn-UZ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140" y="1810058"/>
            <a:ext cx="2945539" cy="148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46879" y="628430"/>
            <a:ext cx="901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94682" y="824445"/>
            <a:ext cx="7521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o‘k </a:t>
            </a:r>
          </a:p>
          <a:p>
            <a:pPr algn="ctr"/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somsa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62628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4640" y="3725434"/>
            <a:ext cx="7345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 kuni, Yangi yil, Navro‘z... </a:t>
            </a:r>
            <a:endParaRPr lang="en-US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2720" y="1000155"/>
            <a:ext cx="88087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z-Latn-UZ" sz="24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bayramlarni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imlosini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07" y="2174240"/>
            <a:ext cx="2019933" cy="134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345" y="2133696"/>
            <a:ext cx="2522855" cy="1423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510" y="2133696"/>
            <a:ext cx="2147570" cy="1423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306726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2504" y="969655"/>
            <a:ext cx="8859520" cy="954107"/>
          </a:xfrm>
        </p:spPr>
        <p:txBody>
          <a:bodyPr/>
          <a:lstStyle/>
          <a:p>
            <a:pPr marL="0" indent="0">
              <a:buNone/>
            </a:pP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arixiy</a:t>
            </a:r>
            <a:r>
              <a:rPr lang="en-US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bayramlarning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</a:t>
            </a:r>
            <a:r>
              <a:rPr lang="uz-Latn-UZ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69440" y="2225040"/>
            <a:ext cx="3088640" cy="9144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 kuni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47360" y="2225040"/>
            <a:ext cx="3088640" cy="914400"/>
          </a:xfrm>
          <a:prstGeom prst="rect">
            <a:avLst/>
          </a:prstGeom>
          <a:solidFill>
            <a:srgbClr val="66FF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Qurbon hayiti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6400" y="3464560"/>
            <a:ext cx="3088640" cy="914400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Konstitutsiya kuni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03040" y="3464560"/>
            <a:ext cx="3088640" cy="914400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qadrlash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endParaRPr lang="en-US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5374640" y="2077720"/>
            <a:ext cx="530352" cy="457200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1685544" y="2001520"/>
            <a:ext cx="530352" cy="457200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222504" y="3235960"/>
            <a:ext cx="530352" cy="457200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3839464" y="3225800"/>
            <a:ext cx="530352" cy="457200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58254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290-mashq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5120" y="979815"/>
            <a:ext cx="8371841" cy="615553"/>
          </a:xfrm>
        </p:spPr>
        <p:txBody>
          <a:bodyPr/>
          <a:lstStyle/>
          <a:p>
            <a:pPr marL="0" indent="0">
              <a:buNone/>
            </a:pP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arixiy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1661855"/>
            <a:ext cx="71729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Ramazon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ru-RU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ru-RU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bozorshabga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(Abdulla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Qahhor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Aytganingiz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kelsin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—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hehrasi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,—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hamal-amal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o‘lmagan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ru-RU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to‘lqinlanib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(N.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Safarov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72160" y="2129215"/>
            <a:ext cx="1422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196080" y="3846255"/>
            <a:ext cx="10871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14960" y="4272975"/>
            <a:ext cx="10871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386" y="1509454"/>
            <a:ext cx="2045601" cy="1910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690737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Navro‘z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4640" y="1254135"/>
            <a:ext cx="6085673" cy="2800767"/>
          </a:xfrm>
        </p:spPr>
        <p:txBody>
          <a:bodyPr/>
          <a:lstStyle/>
          <a:p>
            <a:pPr marL="0" indent="0">
              <a:buNone/>
            </a:pPr>
            <a:r>
              <a:rPr lang="uz-Latn-UZ" dirty="0" smtClean="0"/>
              <a:t>    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bo‘lib, 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tilidan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qilindanda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kun”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nishonlanadi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yilning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kunduzning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tenglashgan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paytidir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80314" y="2397642"/>
            <a:ext cx="1981366" cy="121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154" y="1041030"/>
            <a:ext cx="2001686" cy="135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6999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Navro‘z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69239" y="1071255"/>
            <a:ext cx="6654145" cy="3016210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gullaganda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80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kelayotganda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nishonlanadi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ayram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ko‘pgina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oilalar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di: </a:t>
            </a:r>
            <a:r>
              <a:rPr lang="uz-Latn-UZ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umalak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o‘k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somsa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385" y="965200"/>
            <a:ext cx="1928803" cy="1284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635" y="2361883"/>
            <a:ext cx="1888019" cy="133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172974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291-mashq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33681" y="908695"/>
            <a:ext cx="6949440" cy="3360920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ublikasi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(dam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0" indent="0">
              <a:buNone/>
            </a:pP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8-mart —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21-mart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895" y="3119119"/>
            <a:ext cx="1597025" cy="1064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360" y="1022666"/>
            <a:ext cx="1584960" cy="1345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407" y="2157094"/>
            <a:ext cx="153924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1278" y="2761016"/>
            <a:ext cx="17020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79600" y="3227036"/>
            <a:ext cx="4206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uz-Latn-UZ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alqaro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xotin-qizlar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Latn-UZ" sz="2800" kern="800" spc="-1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7354" y="3751993"/>
            <a:ext cx="34118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316879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291-mashq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33680" y="908695"/>
            <a:ext cx="8392159" cy="2499146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9-may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1-sentabr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8-dekabr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1-oktabr —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861" y="956728"/>
            <a:ext cx="1998980" cy="139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3769794"/>
            <a:ext cx="1676400" cy="1037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846" y="3744633"/>
            <a:ext cx="1595754" cy="1062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99"/>
          <a:stretch/>
        </p:blipFill>
        <p:spPr bwMode="auto">
          <a:xfrm>
            <a:off x="4572000" y="3656542"/>
            <a:ext cx="1625600" cy="117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17040" y="875448"/>
            <a:ext cx="50085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qadrlash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uz-Latn-UZ" sz="2800" kern="800" spc="-1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96160" y="1351181"/>
            <a:ext cx="330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47595" y="1874401"/>
            <a:ext cx="30372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Konstitutsiya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95036" y="2380614"/>
            <a:ext cx="53025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murabbiylar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uz-Latn-UZ" sz="2800" kern="800" spc="-1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4961" y="2874790"/>
            <a:ext cx="8564880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Ro‘za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hayiti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Qurbon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hayiti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171198" lvl="0" indent="-171198" defTabSz="913067">
              <a:spcBef>
                <a:spcPct val="20000"/>
              </a:spcBef>
              <a:buClr>
                <a:srgbClr val="51C3CA"/>
              </a:buClr>
              <a:buFont typeface="Arial" panose="020B0604020202020204" pitchFamily="34" charset="0"/>
              <a:buChar char="•"/>
            </a:pPr>
            <a:endParaRPr lang="ru-RU" kern="800" spc="-10" dirty="0">
              <a:solidFill>
                <a:srgbClr val="5756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3785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292-mashq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38760" y="929018"/>
            <a:ext cx="8569960" cy="3619452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ublika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Kengashining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uz-Latn-UZ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haqiriq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sessiyasida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ublikasining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mustaqilligi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1-sentabr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ublikasining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1991-yildan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mamlakatimizning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tantanalar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nishonlanib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kelinmoqda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139" y="1564640"/>
            <a:ext cx="1851660" cy="164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162437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7604</TotalTime>
  <Words>400</Words>
  <Application>Microsoft Office PowerPoint</Application>
  <PresentationFormat>Экран (16:9)</PresentationFormat>
  <Paragraphs>51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11</vt:i4>
      </vt:variant>
    </vt:vector>
  </HeadingPairs>
  <TitlesOfParts>
    <vt:vector size="22" baseType="lpstr">
      <vt:lpstr>Arial</vt:lpstr>
      <vt:lpstr>Calibri</vt:lpstr>
      <vt:lpstr>Open Sans</vt:lpstr>
      <vt:lpstr>Open Sans Light</vt:lpstr>
      <vt:lpstr>Wingdings</vt:lpstr>
      <vt:lpstr>1_Office Theme</vt:lpstr>
      <vt:lpstr>3_Office Theme</vt:lpstr>
      <vt:lpstr>4_Office Theme</vt:lpstr>
      <vt:lpstr>5_Office Theme</vt:lpstr>
      <vt:lpstr>6_Office Theme</vt:lpstr>
      <vt:lpstr>7_Office Theme</vt:lpstr>
      <vt:lpstr>ONA TILI</vt:lpstr>
      <vt:lpstr>TOPSHIRIQ</vt:lpstr>
      <vt:lpstr>BILIB OLING!</vt:lpstr>
      <vt:lpstr>290-mashq </vt:lpstr>
      <vt:lpstr>Navro‘z</vt:lpstr>
      <vt:lpstr>Navro‘z</vt:lpstr>
      <vt:lpstr>291-mashq</vt:lpstr>
      <vt:lpstr>291-mashq</vt:lpstr>
      <vt:lpstr>292-mashq</vt:lpstr>
      <vt:lpstr>Mustaqil bajarish uchun topshiriq:</vt:lpstr>
      <vt:lpstr>Fe’llar tuzilishiga ko‘ra turlari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736</cp:revision>
  <cp:lastPrinted>2020-08-26T14:49:45Z</cp:lastPrinted>
  <dcterms:created xsi:type="dcterms:W3CDTF">2020-04-11T16:25:36Z</dcterms:created>
  <dcterms:modified xsi:type="dcterms:W3CDTF">2020-12-01T06:44:59Z</dcterms:modified>
</cp:coreProperties>
</file>