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5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4074" r:id="rId5"/>
    <p:sldMasterId id="2147484132" r:id="rId6"/>
  </p:sldMasterIdLst>
  <p:notesMasterIdLst>
    <p:notesMasterId r:id="rId18"/>
  </p:notesMasterIdLst>
  <p:handoutMasterIdLst>
    <p:handoutMasterId r:id="rId19"/>
  </p:handoutMasterIdLst>
  <p:sldIdLst>
    <p:sldId id="409" r:id="rId7"/>
    <p:sldId id="493" r:id="rId8"/>
    <p:sldId id="498" r:id="rId9"/>
    <p:sldId id="505" r:id="rId10"/>
    <p:sldId id="511" r:id="rId11"/>
    <p:sldId id="512" r:id="rId12"/>
    <p:sldId id="506" r:id="rId13"/>
    <p:sldId id="507" r:id="rId14"/>
    <p:sldId id="508" r:id="rId15"/>
    <p:sldId id="432" r:id="rId16"/>
    <p:sldId id="495" r:id="rId17"/>
  </p:sldIdLst>
  <p:sldSz cx="9144000" cy="5143500" type="screen16x9"/>
  <p:notesSz cx="6735763" cy="9866313"/>
  <p:defaultTextStyle>
    <a:defPPr>
      <a:defRPr lang="en-US"/>
    </a:defPPr>
    <a:lvl1pPr marL="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30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4614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6919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69227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1530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3841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6142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38453" algn="l" defTabSz="342309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202"/>
    <a:srgbClr val="CC00CC"/>
    <a:srgbClr val="CCFFCC"/>
    <a:srgbClr val="FFFF99"/>
    <a:srgbClr val="66FFFF"/>
    <a:srgbClr val="FFCCFF"/>
    <a:srgbClr val="66FF33"/>
    <a:srgbClr val="FF6600"/>
    <a:srgbClr val="FF66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 varScale="1"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40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9227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563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2042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8453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856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1264" algn="l" defTabSz="912816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3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7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59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7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9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7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9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5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2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49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9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4" y="122985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9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4" y="2914949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072" indent="-91696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7" y="1597836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4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33" indent="-18540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33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70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98" indent="-171133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38" indent="-171133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52" indent="0">
              <a:buNone/>
              <a:defRPr sz="2100" b="1"/>
            </a:lvl2pPr>
            <a:lvl3pPr marL="912716" indent="0">
              <a:buNone/>
              <a:defRPr sz="1700" b="1"/>
            </a:lvl3pPr>
            <a:lvl4pPr marL="1369073" indent="0">
              <a:buNone/>
              <a:defRPr sz="1600" b="1"/>
            </a:lvl4pPr>
            <a:lvl5pPr marL="1825431" indent="0">
              <a:buNone/>
              <a:defRPr sz="1600" b="1"/>
            </a:lvl5pPr>
            <a:lvl6pPr marL="2281788" indent="0">
              <a:buNone/>
              <a:defRPr sz="1600" b="1"/>
            </a:lvl6pPr>
            <a:lvl7pPr marL="2738149" indent="0">
              <a:buNone/>
              <a:defRPr sz="1600" b="1"/>
            </a:lvl7pPr>
            <a:lvl8pPr marL="3194499" indent="0">
              <a:buNone/>
              <a:defRPr sz="1600" b="1"/>
            </a:lvl8pPr>
            <a:lvl9pPr marL="3650861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7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9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0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7" indent="-114087">
              <a:buFont typeface="Arial" panose="020B0604020202020204" pitchFamily="34" charset="0"/>
              <a:buChar char="•"/>
              <a:defRPr sz="1100"/>
            </a:lvl2pPr>
            <a:lvl3pPr marL="228178" indent="-114087">
              <a:defRPr sz="1100"/>
            </a:lvl3pPr>
            <a:lvl4pPr marL="399313" indent="-171133">
              <a:defRPr sz="1100"/>
            </a:lvl4pPr>
            <a:lvl5pPr marL="570449" indent="-171133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084" indent="-114084">
              <a:buFont typeface="Arial" panose="020B0604020202020204" pitchFamily="34" charset="0"/>
              <a:buChar char="•"/>
              <a:defRPr sz="1100"/>
            </a:lvl2pPr>
            <a:lvl3pPr marL="228171" indent="-114084">
              <a:defRPr sz="1100"/>
            </a:lvl3pPr>
            <a:lvl4pPr marL="399301" indent="-171126">
              <a:defRPr sz="1100"/>
            </a:lvl4pPr>
            <a:lvl5pPr marL="570432" indent="-171126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10" indent="-128356">
              <a:defRPr sz="1100">
                <a:solidFill>
                  <a:srgbClr val="FFFFFF"/>
                </a:solidFill>
              </a:defRPr>
            </a:lvl3pPr>
            <a:lvl4pPr marL="385066" indent="-128356">
              <a:defRPr sz="1100">
                <a:solidFill>
                  <a:srgbClr val="FFFFFF"/>
                </a:solidFill>
              </a:defRPr>
            </a:lvl4pPr>
            <a:lvl5pPr marL="556197" indent="-171136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6" indent="-128356">
              <a:buFont typeface="Arial" panose="020B0604020202020204" pitchFamily="34" charset="0"/>
              <a:buChar char="•"/>
              <a:defRPr sz="1100"/>
            </a:lvl2pPr>
            <a:lvl3pPr marL="256710" indent="-128356">
              <a:defRPr sz="1100"/>
            </a:lvl3pPr>
            <a:lvl4pPr marL="385066" indent="-12835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66" indent="-12835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2649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8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12/1/2020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49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2649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2291478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4" y="1597833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0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6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13248809"/>
      </p:ext>
    </p:extLst>
  </p:cSld>
  <p:clrMapOvr>
    <a:masterClrMapping/>
  </p:clrMapOvr>
  <p:transition>
    <p:wedg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9136412"/>
      </p:ext>
    </p:extLst>
  </p:cSld>
  <p:clrMapOvr>
    <a:masterClrMapping/>
  </p:clrMapOvr>
  <p:transition>
    <p:wedg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08255673"/>
      </p:ext>
    </p:extLst>
  </p:cSld>
  <p:clrMapOvr>
    <a:masterClrMapping/>
  </p:clrMapOvr>
  <p:transition>
    <p:wedge/>
  </p:transition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670" indent="-18547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8307565"/>
      </p:ext>
    </p:extLst>
  </p:cSld>
  <p:clrMapOvr>
    <a:masterClrMapping/>
  </p:clrMapOvr>
  <p:transition>
    <p:wedge/>
  </p:transition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4" y="1089314"/>
            <a:ext cx="7772401" cy="3470673"/>
          </a:xfrm>
        </p:spPr>
        <p:txBody>
          <a:bodyPr numCol="2" spcCol="27395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98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402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594" indent="-17119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801" indent="-17119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2538192"/>
      </p:ext>
    </p:extLst>
  </p:cSld>
  <p:clrMapOvr>
    <a:masterClrMapping/>
  </p:clrMapOvr>
  <p:transition>
    <p:wedge/>
  </p:transition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3778834"/>
      </p:ext>
    </p:extLst>
  </p:cSld>
  <p:clrMapOvr>
    <a:masterClrMapping/>
  </p:clrMapOvr>
  <p:transition>
    <p:wedge/>
  </p:transition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508777"/>
      </p:ext>
    </p:extLst>
  </p:cSld>
  <p:clrMapOvr>
    <a:masterClrMapping/>
  </p:clrMapOvr>
  <p:transition>
    <p:wedge/>
  </p:transition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3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83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6915200"/>
      </p:ext>
    </p:extLst>
  </p:cSld>
  <p:clrMapOvr>
    <a:masterClrMapping/>
  </p:clrMapOvr>
  <p:transition>
    <p:wedge/>
  </p:transition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9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9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528" indent="0">
              <a:buNone/>
              <a:defRPr sz="2100" b="1"/>
            </a:lvl2pPr>
            <a:lvl3pPr marL="913067" indent="0">
              <a:buNone/>
              <a:defRPr sz="1700" b="1"/>
            </a:lvl3pPr>
            <a:lvl4pPr marL="1369600" indent="0">
              <a:buNone/>
              <a:defRPr sz="1600" b="1"/>
            </a:lvl4pPr>
            <a:lvl5pPr marL="1826133" indent="0">
              <a:buNone/>
              <a:defRPr sz="1600" b="1"/>
            </a:lvl5pPr>
            <a:lvl6pPr marL="2282666" indent="0">
              <a:buNone/>
              <a:defRPr sz="1600" b="1"/>
            </a:lvl6pPr>
            <a:lvl7pPr marL="2739203" indent="0">
              <a:buNone/>
              <a:defRPr sz="1600" b="1"/>
            </a:lvl7pPr>
            <a:lvl8pPr marL="3195731" indent="0">
              <a:buNone/>
              <a:defRPr sz="1600" b="1"/>
            </a:lvl8pPr>
            <a:lvl9pPr marL="3652268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5115672"/>
      </p:ext>
    </p:extLst>
  </p:cSld>
  <p:clrMapOvr>
    <a:masterClrMapping/>
  </p:clrMapOvr>
  <p:transition>
    <p:wedge/>
  </p:transition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134926"/>
      </p:ext>
    </p:extLst>
  </p:cSld>
  <p:clrMapOvr>
    <a:masterClrMapping/>
  </p:clrMapOvr>
  <p:transition>
    <p:wedge/>
  </p:transition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8413787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98166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3301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4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8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6"/>
            <a:ext cx="1831086" cy="1721357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192582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636" tIns="91318" rIns="182636" bIns="91318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807696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0515761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7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471503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279280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7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293124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96503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7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132" indent="-114132">
              <a:buFont typeface="Arial" panose="020B0604020202020204" pitchFamily="34" charset="0"/>
              <a:buChar char="•"/>
              <a:defRPr sz="1100"/>
            </a:lvl2pPr>
            <a:lvl3pPr marL="228265" indent="-114132">
              <a:defRPr sz="1100"/>
            </a:lvl3pPr>
            <a:lvl4pPr marL="399467" indent="-171198">
              <a:defRPr sz="1100"/>
            </a:lvl4pPr>
            <a:lvl5pPr marL="570668" indent="-17119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0127409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65061781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4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7355957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4440447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4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5059209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18638533"/>
      </p:ext>
    </p:extLst>
  </p:cSld>
  <p:clrMapOvr>
    <a:masterClrMapping/>
  </p:clrMapOvr>
  <p:transition>
    <p:wedge/>
  </p:transition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2291474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62157442"/>
      </p:ext>
    </p:extLst>
  </p:cSld>
  <p:clrMapOvr>
    <a:masterClrMapping/>
  </p:clrMapOvr>
  <p:transition>
    <p:wedge/>
  </p:transition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503898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34941082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990139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505034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913692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528316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50306225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0377828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2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60427373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69873537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2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533515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94613041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62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93870432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2467325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0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53052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0040635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528319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0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0984252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87159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4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4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636" tIns="91318" rIns="182636" bIns="91318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808" indent="-128405">
              <a:defRPr sz="1100">
                <a:solidFill>
                  <a:srgbClr val="FFFFFF"/>
                </a:solidFill>
              </a:defRPr>
            </a:lvl3pPr>
            <a:lvl4pPr marL="385212" indent="-128405">
              <a:defRPr sz="1100">
                <a:solidFill>
                  <a:srgbClr val="FFFFFF"/>
                </a:solidFill>
              </a:defRPr>
            </a:lvl4pPr>
            <a:lvl5pPr marL="556412" indent="-171202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4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405" indent="-128405">
              <a:buFont typeface="Arial" panose="020B0604020202020204" pitchFamily="34" charset="0"/>
              <a:buChar char="•"/>
              <a:defRPr sz="1100"/>
            </a:lvl2pPr>
            <a:lvl3pPr marL="256808" indent="-128405">
              <a:defRPr sz="1100"/>
            </a:lvl3pPr>
            <a:lvl4pPr marL="385212" indent="-128405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1245312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098513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182489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05637267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1779685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4099633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4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54584772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85895837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4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9" y="122985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4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9" y="2914944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20535949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666780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88587721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4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3320974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0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212" indent="-128405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02376399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000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15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12/1/2020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000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000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30532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521" indent="-185395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3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7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6702" indent="-128353">
              <a:defRPr sz="1100">
                <a:solidFill>
                  <a:srgbClr val="FFFFFF"/>
                </a:solidFill>
              </a:defRPr>
            </a:lvl3pPr>
            <a:lvl4pPr marL="385054" indent="-128353">
              <a:defRPr sz="1100">
                <a:solidFill>
                  <a:srgbClr val="FFFFFF"/>
                </a:solidFill>
              </a:defRPr>
            </a:lvl4pPr>
            <a:lvl5pPr marL="556177" indent="-171133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67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353" indent="-128353">
              <a:buFont typeface="Arial" panose="020B0604020202020204" pitchFamily="34" charset="0"/>
              <a:buChar char="•"/>
              <a:defRPr sz="1100"/>
            </a:lvl2pPr>
            <a:lvl3pPr marL="256702" indent="-128353">
              <a:defRPr sz="1100"/>
            </a:lvl3pPr>
            <a:lvl4pPr marL="385054" indent="-128353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5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7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9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7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9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7" y="1089314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12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263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3386" indent="-171126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4517" indent="-171126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5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47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92" y="122985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47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92" y="29149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5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58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61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6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5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5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4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4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054" indent="-128353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19" y="1597836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8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60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2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080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4697" indent="-132444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19" y="1089316"/>
            <a:ext cx="7772401" cy="3470673"/>
          </a:xfrm>
        </p:spPr>
        <p:txBody>
          <a:bodyPr numCol="2" spcCol="27384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252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512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6765" indent="-122252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020" indent="-122252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011" indent="0">
              <a:buNone/>
              <a:defRPr sz="1400" b="1"/>
            </a:lvl2pPr>
            <a:lvl3pPr marL="652024" indent="0">
              <a:buNone/>
              <a:defRPr sz="1300" b="1"/>
            </a:lvl3pPr>
            <a:lvl4pPr marL="978033" indent="0">
              <a:buNone/>
              <a:defRPr sz="1100" b="1"/>
            </a:lvl4pPr>
            <a:lvl5pPr marL="1304049" indent="0">
              <a:buNone/>
              <a:defRPr sz="1100" b="1"/>
            </a:lvl5pPr>
            <a:lvl6pPr marL="1630056" indent="0">
              <a:buNone/>
              <a:defRPr sz="1100" b="1"/>
            </a:lvl6pPr>
            <a:lvl7pPr marL="1956068" indent="0">
              <a:buNone/>
              <a:defRPr sz="1100" b="1"/>
            </a:lvl7pPr>
            <a:lvl8pPr marL="2282080" indent="0">
              <a:buNone/>
              <a:defRPr sz="1100" b="1"/>
            </a:lvl8pPr>
            <a:lvl9pPr marL="2608094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18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9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61"/>
            <a:ext cx="1831086" cy="1721357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566" tIns="91283" rIns="182566" bIns="91283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7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41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7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41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7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41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501" indent="-81501">
              <a:buFont typeface="Arial" panose="020B0604020202020204" pitchFamily="34" charset="0"/>
              <a:buChar char="•"/>
              <a:defRPr sz="800"/>
            </a:lvl2pPr>
            <a:lvl3pPr marL="163003" indent="-81501">
              <a:defRPr sz="800"/>
            </a:lvl3pPr>
            <a:lvl4pPr marL="285266" indent="-122252">
              <a:defRPr sz="800"/>
            </a:lvl4pPr>
            <a:lvl5pPr marL="407516" indent="-122252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87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87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78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78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2291478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0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70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340" indent="0">
              <a:buNone/>
              <a:defRPr sz="2100" b="1"/>
            </a:lvl2pPr>
            <a:lvl3pPr marL="912686" indent="0">
              <a:buNone/>
              <a:defRPr sz="1700" b="1"/>
            </a:lvl3pPr>
            <a:lvl4pPr marL="1369031" indent="0">
              <a:buNone/>
              <a:defRPr sz="1600" b="1"/>
            </a:lvl4pPr>
            <a:lvl5pPr marL="1825374" indent="0">
              <a:buNone/>
              <a:defRPr sz="1600" b="1"/>
            </a:lvl5pPr>
            <a:lvl6pPr marL="2281714" indent="0">
              <a:buNone/>
              <a:defRPr sz="1600" b="1"/>
            </a:lvl6pPr>
            <a:lvl7pPr marL="2738060" indent="0">
              <a:buNone/>
              <a:defRPr sz="1600" b="1"/>
            </a:lvl7pPr>
            <a:lvl8pPr marL="3194399" indent="0">
              <a:buNone/>
              <a:defRPr sz="1600" b="1"/>
            </a:lvl8pPr>
            <a:lvl9pPr marL="3650747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1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17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69" y="3528319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65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43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43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43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43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65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65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17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69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609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609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609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609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45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566" tIns="91283" rIns="182566" bIns="91283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388" indent="-91696">
              <a:defRPr sz="800">
                <a:solidFill>
                  <a:srgbClr val="FFFFFF"/>
                </a:solidFill>
              </a:defRPr>
            </a:lvl3pPr>
            <a:lvl4pPr marL="275072" indent="-91696">
              <a:defRPr sz="800">
                <a:solidFill>
                  <a:srgbClr val="FFFFFF"/>
                </a:solidFill>
              </a:defRPr>
            </a:lvl4pPr>
            <a:lvl5pPr marL="397340" indent="-122257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45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696" indent="-91696">
              <a:buFont typeface="Arial" panose="020B0604020202020204" pitchFamily="34" charset="0"/>
              <a:buChar char="•"/>
              <a:defRPr sz="800"/>
            </a:lvl2pPr>
            <a:lvl3pPr marL="183388" indent="-91696">
              <a:defRPr sz="800"/>
            </a:lvl3pPr>
            <a:lvl4pPr marL="275072" indent="-91696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19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37.xm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0" Type="http://schemas.openxmlformats.org/officeDocument/2006/relationships/slideLayout" Target="../slideLayouts/slideLayout250.xml"/><Relationship Id="rId29" Type="http://schemas.openxmlformats.org/officeDocument/2006/relationships/slideLayout" Target="../slideLayouts/slideLayout259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theme" Target="../theme/theme5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hyperlink" Target="https://www.facebook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00.xml"/><Relationship Id="rId18" Type="http://schemas.openxmlformats.org/officeDocument/2006/relationships/slideLayout" Target="../slideLayouts/slideLayout305.xml"/><Relationship Id="rId26" Type="http://schemas.openxmlformats.org/officeDocument/2006/relationships/slideLayout" Target="../slideLayouts/slideLayout313.xml"/><Relationship Id="rId39" Type="http://schemas.openxmlformats.org/officeDocument/2006/relationships/slideLayout" Target="../slideLayouts/slideLayout326.xml"/><Relationship Id="rId21" Type="http://schemas.openxmlformats.org/officeDocument/2006/relationships/slideLayout" Target="../slideLayouts/slideLayout308.xml"/><Relationship Id="rId34" Type="http://schemas.openxmlformats.org/officeDocument/2006/relationships/slideLayout" Target="../slideLayouts/slideLayout321.xml"/><Relationship Id="rId42" Type="http://schemas.openxmlformats.org/officeDocument/2006/relationships/slideLayout" Target="../slideLayouts/slideLayout329.xml"/><Relationship Id="rId47" Type="http://schemas.openxmlformats.org/officeDocument/2006/relationships/slideLayout" Target="../slideLayouts/slideLayout334.xml"/><Relationship Id="rId50" Type="http://schemas.openxmlformats.org/officeDocument/2006/relationships/slideLayout" Target="../slideLayouts/slideLayout337.xml"/><Relationship Id="rId55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94.xml"/><Relationship Id="rId2" Type="http://schemas.openxmlformats.org/officeDocument/2006/relationships/slideLayout" Target="../slideLayouts/slideLayout289.xml"/><Relationship Id="rId16" Type="http://schemas.openxmlformats.org/officeDocument/2006/relationships/slideLayout" Target="../slideLayouts/slideLayout303.xml"/><Relationship Id="rId20" Type="http://schemas.openxmlformats.org/officeDocument/2006/relationships/slideLayout" Target="../slideLayouts/slideLayout307.xml"/><Relationship Id="rId29" Type="http://schemas.openxmlformats.org/officeDocument/2006/relationships/slideLayout" Target="../slideLayouts/slideLayout316.xml"/><Relationship Id="rId41" Type="http://schemas.openxmlformats.org/officeDocument/2006/relationships/slideLayout" Target="../slideLayouts/slideLayout328.xml"/><Relationship Id="rId54" Type="http://schemas.openxmlformats.org/officeDocument/2006/relationships/slideLayout" Target="../slideLayouts/slideLayout34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88.xml"/><Relationship Id="rId6" Type="http://schemas.openxmlformats.org/officeDocument/2006/relationships/slideLayout" Target="../slideLayouts/slideLayout293.xml"/><Relationship Id="rId11" Type="http://schemas.openxmlformats.org/officeDocument/2006/relationships/slideLayout" Target="../slideLayouts/slideLayout298.xml"/><Relationship Id="rId24" Type="http://schemas.openxmlformats.org/officeDocument/2006/relationships/slideLayout" Target="../slideLayouts/slideLayout311.xml"/><Relationship Id="rId32" Type="http://schemas.openxmlformats.org/officeDocument/2006/relationships/slideLayout" Target="../slideLayouts/slideLayout319.xml"/><Relationship Id="rId37" Type="http://schemas.openxmlformats.org/officeDocument/2006/relationships/slideLayout" Target="../slideLayouts/slideLayout324.xml"/><Relationship Id="rId40" Type="http://schemas.openxmlformats.org/officeDocument/2006/relationships/slideLayout" Target="../slideLayouts/slideLayout327.xml"/><Relationship Id="rId45" Type="http://schemas.openxmlformats.org/officeDocument/2006/relationships/slideLayout" Target="../slideLayouts/slideLayout332.xml"/><Relationship Id="rId53" Type="http://schemas.openxmlformats.org/officeDocument/2006/relationships/slideLayout" Target="../slideLayouts/slideLayout340.xml"/><Relationship Id="rId58" Type="http://schemas.openxmlformats.org/officeDocument/2006/relationships/slideLayout" Target="../slideLayouts/slideLayout345.xml"/><Relationship Id="rId5" Type="http://schemas.openxmlformats.org/officeDocument/2006/relationships/slideLayout" Target="../slideLayouts/slideLayout292.xml"/><Relationship Id="rId15" Type="http://schemas.openxmlformats.org/officeDocument/2006/relationships/slideLayout" Target="../slideLayouts/slideLayout302.xml"/><Relationship Id="rId23" Type="http://schemas.openxmlformats.org/officeDocument/2006/relationships/slideLayout" Target="../slideLayouts/slideLayout310.xml"/><Relationship Id="rId28" Type="http://schemas.openxmlformats.org/officeDocument/2006/relationships/slideLayout" Target="../slideLayouts/slideLayout315.xml"/><Relationship Id="rId36" Type="http://schemas.openxmlformats.org/officeDocument/2006/relationships/slideLayout" Target="../slideLayouts/slideLayout323.xml"/><Relationship Id="rId49" Type="http://schemas.openxmlformats.org/officeDocument/2006/relationships/slideLayout" Target="../slideLayouts/slideLayout336.xml"/><Relationship Id="rId57" Type="http://schemas.openxmlformats.org/officeDocument/2006/relationships/slideLayout" Target="../slideLayouts/slideLayout34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97.xml"/><Relationship Id="rId19" Type="http://schemas.openxmlformats.org/officeDocument/2006/relationships/slideLayout" Target="../slideLayouts/slideLayout306.xml"/><Relationship Id="rId31" Type="http://schemas.openxmlformats.org/officeDocument/2006/relationships/slideLayout" Target="../slideLayouts/slideLayout318.xml"/><Relationship Id="rId44" Type="http://schemas.openxmlformats.org/officeDocument/2006/relationships/slideLayout" Target="../slideLayouts/slideLayout331.xml"/><Relationship Id="rId52" Type="http://schemas.openxmlformats.org/officeDocument/2006/relationships/slideLayout" Target="../slideLayouts/slideLayout33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291.xml"/><Relationship Id="rId9" Type="http://schemas.openxmlformats.org/officeDocument/2006/relationships/slideLayout" Target="../slideLayouts/slideLayout296.xml"/><Relationship Id="rId14" Type="http://schemas.openxmlformats.org/officeDocument/2006/relationships/slideLayout" Target="../slideLayouts/slideLayout301.xml"/><Relationship Id="rId22" Type="http://schemas.openxmlformats.org/officeDocument/2006/relationships/slideLayout" Target="../slideLayouts/slideLayout309.xml"/><Relationship Id="rId27" Type="http://schemas.openxmlformats.org/officeDocument/2006/relationships/slideLayout" Target="../slideLayouts/slideLayout314.xml"/><Relationship Id="rId30" Type="http://schemas.openxmlformats.org/officeDocument/2006/relationships/slideLayout" Target="../slideLayouts/slideLayout317.xml"/><Relationship Id="rId35" Type="http://schemas.openxmlformats.org/officeDocument/2006/relationships/slideLayout" Target="../slideLayouts/slideLayout322.xml"/><Relationship Id="rId43" Type="http://schemas.openxmlformats.org/officeDocument/2006/relationships/slideLayout" Target="../slideLayouts/slideLayout330.xml"/><Relationship Id="rId48" Type="http://schemas.openxmlformats.org/officeDocument/2006/relationships/slideLayout" Target="../slideLayouts/slideLayout335.xml"/><Relationship Id="rId56" Type="http://schemas.openxmlformats.org/officeDocument/2006/relationships/slideLayout" Target="../slideLayouts/slideLayout343.xml"/><Relationship Id="rId8" Type="http://schemas.openxmlformats.org/officeDocument/2006/relationships/slideLayout" Target="../slideLayouts/slideLayout295.xml"/><Relationship Id="rId51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290.xml"/><Relationship Id="rId12" Type="http://schemas.openxmlformats.org/officeDocument/2006/relationships/slideLayout" Target="../slideLayouts/slideLayout299.xml"/><Relationship Id="rId17" Type="http://schemas.openxmlformats.org/officeDocument/2006/relationships/slideLayout" Target="../slideLayouts/slideLayout304.xml"/><Relationship Id="rId25" Type="http://schemas.openxmlformats.org/officeDocument/2006/relationships/slideLayout" Target="../slideLayouts/slideLayout312.xml"/><Relationship Id="rId33" Type="http://schemas.openxmlformats.org/officeDocument/2006/relationships/slideLayout" Target="../slideLayouts/slideLayout320.xml"/><Relationship Id="rId38" Type="http://schemas.openxmlformats.org/officeDocument/2006/relationships/slideLayout" Target="../slideLayouts/slideLayout325.xml"/><Relationship Id="rId46" Type="http://schemas.openxmlformats.org/officeDocument/2006/relationships/slideLayout" Target="../slideLayouts/slideLayout33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1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1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268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26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1" indent="-172714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64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00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29" indent="-171126" algn="l" defTabSz="91268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885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233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579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917" indent="-228171" algn="l" defTabSz="91268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4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686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31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37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14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060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399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747" algn="l" defTabSz="91268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9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9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6"/>
            <a:ext cx="1620957" cy="163646"/>
          </a:xfrm>
          <a:prstGeom prst="rect">
            <a:avLst/>
          </a:prstGeom>
        </p:spPr>
        <p:txBody>
          <a:bodyPr vert="horz" wrap="square" lIns="65208" tIns="32602" rIns="65208" bIns="32602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41" y="4719817"/>
            <a:ext cx="104567" cy="246221"/>
          </a:xfrm>
          <a:prstGeom prst="rect">
            <a:avLst/>
          </a:prstGeom>
        </p:spPr>
        <p:txBody>
          <a:bodyPr vert="horz" wrap="none" lIns="65208" tIns="32602" rIns="65208" bIns="32602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08" tIns="32602" rIns="65208" bIns="32602" numCol="1" anchor="t" anchorCtr="0" compatLnSpc="1">
            <a:prstTxWarp prst="textNoShape">
              <a:avLst/>
            </a:prstTxWarp>
          </a:bodyPr>
          <a:lstStyle/>
          <a:p>
            <a:pPr defTabSz="651978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651978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024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252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640" indent="-123385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7894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15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2410" indent="-122252" algn="l" defTabSz="652024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3062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19076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5085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1099" indent="-163003" algn="l" defTabSz="652024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011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02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8033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4049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0056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6068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2080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08094" algn="l" defTabSz="65202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7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7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273" tIns="45637" rIns="91273" bIns="4563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9" y="4719817"/>
            <a:ext cx="104567" cy="246221"/>
          </a:xfrm>
          <a:prstGeom prst="rect">
            <a:avLst/>
          </a:prstGeom>
        </p:spPr>
        <p:txBody>
          <a:bodyPr vert="horz" wrap="none" lIns="91273" tIns="45637" rIns="91273" bIns="4563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83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273" tIns="45637" rIns="91273" bIns="45637" numCol="1" anchor="t" anchorCtr="0" compatLnSpc="1">
            <a:prstTxWarp prst="textNoShape">
              <a:avLst/>
            </a:prstTxWarp>
          </a:bodyPr>
          <a:lstStyle/>
          <a:p>
            <a:pPr defTabSz="912649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83" tIns="45637" rIns="91283" bIns="45637" rtlCol="0" anchor="ctr"/>
          <a:lstStyle/>
          <a:p>
            <a:pPr algn="ctr" defTabSz="912649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271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33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849" indent="-172718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4980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122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256" indent="-171133" algn="l" defTabSz="91271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996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325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683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040" indent="-228178" algn="l" defTabSz="91271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52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16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073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43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788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14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499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861" algn="l" defTabSz="91271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14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14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08" tIns="45655" rIns="91308" bIns="45655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36" y="4719817"/>
            <a:ext cx="104567" cy="246221"/>
          </a:xfrm>
          <a:prstGeom prst="rect">
            <a:avLst/>
          </a:prstGeom>
        </p:spPr>
        <p:txBody>
          <a:bodyPr vert="horz" wrap="none" lIns="91308" tIns="45655" rIns="91308" bIns="45655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9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08" tIns="45655" rIns="91308" bIns="45655" numCol="1" anchor="t" anchorCtr="0" compatLnSpc="1">
            <a:prstTxWarp prst="textNoShape">
              <a:avLst/>
            </a:prstTxWarp>
          </a:bodyPr>
          <a:lstStyle/>
          <a:p>
            <a:pPr defTabSz="913000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18" tIns="45655" rIns="91318" bIns="45655" rtlCol="0" anchor="ctr"/>
          <a:lstStyle/>
          <a:p>
            <a:pPr algn="ctr" defTabSz="913000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476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3" r:id="rId1"/>
    <p:sldLayoutId id="2147484134" r:id="rId2"/>
    <p:sldLayoutId id="2147484135" r:id="rId3"/>
    <p:sldLayoutId id="2147484136" r:id="rId4"/>
    <p:sldLayoutId id="2147484137" r:id="rId5"/>
    <p:sldLayoutId id="2147484138" r:id="rId6"/>
    <p:sldLayoutId id="2147484139" r:id="rId7"/>
    <p:sldLayoutId id="2147484140" r:id="rId8"/>
    <p:sldLayoutId id="2147484141" r:id="rId9"/>
    <p:sldLayoutId id="2147484142" r:id="rId10"/>
    <p:sldLayoutId id="2147484143" r:id="rId11"/>
    <p:sldLayoutId id="2147484144" r:id="rId12"/>
    <p:sldLayoutId id="2147484145" r:id="rId13"/>
    <p:sldLayoutId id="2147484146" r:id="rId14"/>
    <p:sldLayoutId id="2147484147" r:id="rId15"/>
    <p:sldLayoutId id="2147484148" r:id="rId16"/>
    <p:sldLayoutId id="2147484149" r:id="rId17"/>
    <p:sldLayoutId id="2147484150" r:id="rId18"/>
    <p:sldLayoutId id="2147484151" r:id="rId19"/>
    <p:sldLayoutId id="2147484152" r:id="rId20"/>
    <p:sldLayoutId id="2147484153" r:id="rId21"/>
    <p:sldLayoutId id="2147484154" r:id="rId22"/>
    <p:sldLayoutId id="2147484155" r:id="rId23"/>
    <p:sldLayoutId id="2147484156" r:id="rId24"/>
    <p:sldLayoutId id="2147484157" r:id="rId25"/>
    <p:sldLayoutId id="2147484158" r:id="rId26"/>
    <p:sldLayoutId id="2147484159" r:id="rId27"/>
    <p:sldLayoutId id="2147484160" r:id="rId28"/>
    <p:sldLayoutId id="2147484161" r:id="rId29"/>
    <p:sldLayoutId id="2147484162" r:id="rId30"/>
    <p:sldLayoutId id="2147484163" r:id="rId31"/>
    <p:sldLayoutId id="2147484164" r:id="rId32"/>
    <p:sldLayoutId id="2147484165" r:id="rId33"/>
    <p:sldLayoutId id="2147484166" r:id="rId34"/>
    <p:sldLayoutId id="2147484167" r:id="rId35"/>
    <p:sldLayoutId id="2147484168" r:id="rId36"/>
    <p:sldLayoutId id="2147484169" r:id="rId37"/>
    <p:sldLayoutId id="2147484170" r:id="rId38"/>
    <p:sldLayoutId id="2147484171" r:id="rId39"/>
    <p:sldLayoutId id="2147484172" r:id="rId40"/>
    <p:sldLayoutId id="2147484173" r:id="rId41"/>
    <p:sldLayoutId id="2147484174" r:id="rId42"/>
    <p:sldLayoutId id="2147484175" r:id="rId43"/>
    <p:sldLayoutId id="2147484176" r:id="rId44"/>
    <p:sldLayoutId id="2147484177" r:id="rId45"/>
    <p:sldLayoutId id="2147484178" r:id="rId46"/>
    <p:sldLayoutId id="2147484179" r:id="rId47"/>
    <p:sldLayoutId id="2147484180" r:id="rId48"/>
    <p:sldLayoutId id="2147484181" r:id="rId49"/>
    <p:sldLayoutId id="2147484182" r:id="rId50"/>
    <p:sldLayoutId id="2147484183" r:id="rId51"/>
    <p:sldLayoutId id="2147484184" r:id="rId52"/>
    <p:sldLayoutId id="2147484185" r:id="rId53"/>
    <p:sldLayoutId id="2147484186" r:id="rId54"/>
    <p:sldLayoutId id="2147484187" r:id="rId55"/>
    <p:sldLayoutId id="2147484188" r:id="rId56"/>
    <p:sldLayoutId id="2147484189" r:id="rId57"/>
    <p:sldLayoutId id="2147484190" r:id="rId58"/>
  </p:sldLayoutIdLst>
  <p:transition>
    <p:wedge/>
  </p:transition>
  <p:txStyles>
    <p:titleStyle>
      <a:lvl1pPr algn="ctr" defTabSz="91306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198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3983" indent="-172785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180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6386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7587" indent="-171198" algn="l" defTabSz="91306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093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468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4001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533" indent="-228265" algn="l" defTabSz="91306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2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67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00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3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666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03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731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268" algn="l" defTabSz="91306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4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4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4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45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4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14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10" rIns="0" bIns="0" rtlCol="0" anchor="ctr">
            <a:spAutoFit/>
          </a:bodyPr>
          <a:lstStyle/>
          <a:p>
            <a:pPr marL="14356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784405" y="1807899"/>
            <a:ext cx="8033030" cy="1154720"/>
          </a:xfrm>
          <a:prstGeom prst="rect">
            <a:avLst/>
          </a:prstGeom>
        </p:spPr>
        <p:txBody>
          <a:bodyPr vert="horz" wrap="square" lIns="0" tIns="15792" rIns="0" bIns="0" rtlCol="0">
            <a:spAutoFit/>
          </a:bodyPr>
          <a:lstStyle/>
          <a:p>
            <a:pPr marL="20818" algn="ctr" defTabSz="651978">
              <a:spcBef>
                <a:spcPts val="125"/>
              </a:spcBef>
            </a:pPr>
            <a:r>
              <a:rPr lang="en-US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uz-Latn-UZ" sz="3700" b="1" dirty="0" smtClean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it-IT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TARIXIY SANA VA BAYRAM NOMLARI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66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1978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5" y="394656"/>
            <a:ext cx="1298515" cy="510568"/>
          </a:xfrm>
          <a:prstGeom prst="rect">
            <a:avLst/>
          </a:prstGeom>
        </p:spPr>
        <p:txBody>
          <a:bodyPr vert="horz" wrap="square" lIns="0" tIns="17950" rIns="0" bIns="0" rtlCol="0">
            <a:spAutoFit/>
          </a:bodyPr>
          <a:lstStyle/>
          <a:p>
            <a:pPr defTabSz="651978">
              <a:spcBef>
                <a:spcPts val="141"/>
              </a:spcBef>
            </a:pPr>
            <a:r>
              <a:rPr lang="ru-RU" sz="32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3200" b="1" spc="11" dirty="0" smtClean="0">
                <a:solidFill>
                  <a:srgbClr val="FEFEFE"/>
                </a:solidFill>
                <a:latin typeface="Arial"/>
                <a:cs typeface="Arial"/>
              </a:rPr>
              <a:t>-sinf</a:t>
            </a:r>
            <a:endParaRPr sz="32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3" y="3502445"/>
            <a:ext cx="3616960" cy="1545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06400" y="1696720"/>
            <a:ext cx="457200" cy="1493520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6400" y="3342640"/>
            <a:ext cx="457200" cy="149352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72720" y="976784"/>
            <a:ext cx="86258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293-mashq.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Rasm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b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Assalom</a:t>
            </a: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2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!”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sharq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xalqlari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kutib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222" y="2746179"/>
            <a:ext cx="2573024" cy="1715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48" b="6341"/>
          <a:stretch/>
        </p:blipFill>
        <p:spPr bwMode="auto">
          <a:xfrm>
            <a:off x="4485640" y="2746179"/>
            <a:ext cx="2636520" cy="1722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Fe’llar</a:t>
            </a:r>
            <a:r>
              <a:rPr lang="en-US" dirty="0"/>
              <a:t> </a:t>
            </a:r>
            <a:r>
              <a:rPr lang="en-US" dirty="0" err="1"/>
              <a:t>tuzilishiga</a:t>
            </a:r>
            <a:r>
              <a:rPr lang="en-US" dirty="0"/>
              <a:t> </a:t>
            </a:r>
            <a:r>
              <a:rPr lang="en-US" dirty="0" err="1" smtClean="0"/>
              <a:t>ko‘ra</a:t>
            </a:r>
            <a:r>
              <a:rPr lang="uz-Latn-UZ" dirty="0" smtClean="0"/>
              <a:t> turlari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440"/>
            <a:ext cx="9144000" cy="5234940"/>
          </a:xfrm>
        </p:spPr>
      </p:pic>
      <p:sp>
        <p:nvSpPr>
          <p:cNvPr id="3" name="TextBox 2"/>
          <p:cNvSpPr txBox="1"/>
          <p:nvPr/>
        </p:nvSpPr>
        <p:spPr>
          <a:xfrm>
            <a:off x="3779520" y="1981200"/>
            <a:ext cx="168828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 </a:t>
            </a:r>
          </a:p>
          <a:p>
            <a:r>
              <a:rPr lang="uz-Latn-UZ" sz="3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bayrami</a:t>
            </a:r>
            <a:endParaRPr lang="ru-RU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140" y="1810058"/>
            <a:ext cx="2945539" cy="1481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46879" y="628430"/>
            <a:ext cx="9012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sumalak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94682" y="824445"/>
            <a:ext cx="752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Latn-UZ" b="1" dirty="0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o‘k </a:t>
            </a:r>
          </a:p>
          <a:p>
            <a:pPr algn="ctr"/>
            <a:r>
              <a:rPr lang="uz-Latn-UZ" b="1" dirty="0" smtClean="0">
                <a:latin typeface="Arial" panose="020B0604020202020204" pitchFamily="34" charset="0"/>
                <a:cs typeface="Arial" panose="020B0604020202020204" pitchFamily="34" charset="0"/>
              </a:rPr>
              <a:t>somsa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62628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4640" y="3725434"/>
            <a:ext cx="73456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 kuni, Yangi yil, Navro‘z... 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2720" y="1000155"/>
            <a:ext cx="88087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z-Latn-UZ" sz="2400" dirty="0" smtClean="0">
                <a:solidFill>
                  <a:srgbClr val="575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tarixiy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bayramlarni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imlosini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tushuntiring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7" y="2174240"/>
            <a:ext cx="2019933" cy="1346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345" y="2133696"/>
            <a:ext cx="2522855" cy="14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10" y="2133696"/>
            <a:ext cx="2147570" cy="142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306726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2504" y="969655"/>
            <a:ext cx="8859520" cy="954107"/>
          </a:xfrm>
        </p:spPr>
        <p:txBody>
          <a:bodyPr/>
          <a:lstStyle/>
          <a:p>
            <a:pPr marL="0" indent="0">
              <a:buNone/>
            </a:pPr>
            <a:r>
              <a:rPr lang="uz-Latn-U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arixiy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bayramlarning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tarkibidagi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birin</a:t>
            </a:r>
            <a:r>
              <a:rPr lang="uz-Latn-UZ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harf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yoziladi</a:t>
            </a:r>
            <a:r>
              <a:rPr lang="en-US" sz="3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69440" y="2225040"/>
            <a:ext cx="3088640" cy="914400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 kuni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47360" y="2225040"/>
            <a:ext cx="3088640" cy="914400"/>
          </a:xfrm>
          <a:prstGeom prst="rect">
            <a:avLst/>
          </a:prstGeom>
          <a:solidFill>
            <a:srgbClr val="66FF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 hayiti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6400" y="3464560"/>
            <a:ext cx="3088640" cy="914400"/>
          </a:xfrm>
          <a:prstGeom prst="rect">
            <a:avLst/>
          </a:prstGeom>
          <a:solidFill>
            <a:srgbClr val="FFCC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Konstitutsiya kuni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03040" y="3464560"/>
            <a:ext cx="3088640" cy="914400"/>
          </a:xfrm>
          <a:prstGeom prst="rect">
            <a:avLst/>
          </a:prstGeom>
          <a:solidFill>
            <a:srgbClr val="66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qadrlash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endParaRPr lang="en-US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374640" y="207772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685544" y="200152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222504" y="323596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3839464" y="3225800"/>
            <a:ext cx="530352" cy="45720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58254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290-mashq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325120" y="979815"/>
            <a:ext cx="8371841" cy="615553"/>
          </a:xfrm>
        </p:spPr>
        <p:txBody>
          <a:bodyPr/>
          <a:lstStyle/>
          <a:p>
            <a:pPr marL="0" indent="0">
              <a:buNone/>
            </a:pP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larni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arixiy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sanalar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nomlarini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uz-Latn-UZ" sz="20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0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ularga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izoh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bering</a:t>
            </a:r>
            <a:r>
              <a:rPr lang="en-US" sz="20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661855"/>
            <a:ext cx="71729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Ramazon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kirdi</a:t>
            </a:r>
            <a:r>
              <a:rPr lang="ru-RU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ru-RU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Dadam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bozorshabga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(Abdulla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Qahhor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Aytganingiz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kelsin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—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onamning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hehrasi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,—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hamal-amal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o‘lmagan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</a:t>
            </a:r>
            <a:r>
              <a:rPr lang="ru-RU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eshitib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yuragim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to‘lqinlanib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(N.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Safarov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772160" y="2129215"/>
            <a:ext cx="1422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196080" y="3846255"/>
            <a:ext cx="1087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314960" y="4272975"/>
            <a:ext cx="1087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386" y="1509454"/>
            <a:ext cx="2045601" cy="1910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69073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Navro‘z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94640" y="1254135"/>
            <a:ext cx="6085673" cy="2800767"/>
          </a:xfrm>
        </p:spPr>
        <p:txBody>
          <a:bodyPr/>
          <a:lstStyle/>
          <a:p>
            <a:pPr marL="0" indent="0">
              <a:buNone/>
            </a:pPr>
            <a:r>
              <a:rPr lang="uz-Latn-UZ" dirty="0" smtClean="0"/>
              <a:t>    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qadimiy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bo‘lib,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fors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tilidan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tarjima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qilindanda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6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kun”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anglatadi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  <a:r>
              <a:rPr lang="uz-Latn-UZ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6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nishonlanadi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yilning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boshlanishi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kecha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kunduzning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tenglashgan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paytidir</a:t>
            </a:r>
            <a:r>
              <a:rPr lang="en-US" sz="26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6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80314" y="2397642"/>
            <a:ext cx="1981366" cy="1218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154" y="1041030"/>
            <a:ext cx="2001686" cy="135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999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Navro‘z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69239" y="1071255"/>
            <a:ext cx="6654145" cy="3016210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barcha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o‘simliklar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daraxtlar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gullaganda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tusiga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280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bahor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kelayotganda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nishonlanadi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ayram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kelishi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ko‘pgina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oilalar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taomlar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tayyorla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di: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umalak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boshqalar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3385" y="965200"/>
            <a:ext cx="1928803" cy="1284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635" y="2361883"/>
            <a:ext cx="1888019" cy="133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17297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291-mashq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3681" y="908695"/>
            <a:ext cx="6949440" cy="3360920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Res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ublikasi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hududida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quyidagi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(dam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belgilangan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yanvar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8-mart —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21-mart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895" y="3119119"/>
            <a:ext cx="1597025" cy="1064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60" y="1022666"/>
            <a:ext cx="1584960" cy="134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07" y="2157094"/>
            <a:ext cx="153924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51278" y="2761016"/>
            <a:ext cx="17020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Yangi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79600" y="3227036"/>
            <a:ext cx="4206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uz-Latn-UZ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alqaro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xotin-qizlar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uz-Latn-UZ" sz="28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47354" y="3751993"/>
            <a:ext cx="34118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Navro‘z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316879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291-mashq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3680" y="908695"/>
            <a:ext cx="8392159" cy="2499146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9-may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1-sentabr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8-dekabr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1-oktabr —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uz-Latn-UZ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861" y="956728"/>
            <a:ext cx="1998980" cy="1393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3769794"/>
            <a:ext cx="1676400" cy="1037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846" y="3744633"/>
            <a:ext cx="1595754" cy="1062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499"/>
          <a:stretch/>
        </p:blipFill>
        <p:spPr bwMode="auto">
          <a:xfrm>
            <a:off x="4572000" y="3656542"/>
            <a:ext cx="1625600" cy="117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17040" y="875448"/>
            <a:ext cx="5008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Xotira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qadrlash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z-Latn-UZ" sz="28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6160" y="1351181"/>
            <a:ext cx="330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47595" y="1874401"/>
            <a:ext cx="30372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Konstitutsiya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195036" y="2380614"/>
            <a:ext cx="53025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murabbiylar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uz-Latn-UZ" sz="28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4961" y="2874790"/>
            <a:ext cx="8564880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067">
              <a:spcBef>
                <a:spcPct val="20000"/>
              </a:spcBef>
              <a:buClr>
                <a:srgbClr val="51C3CA"/>
              </a:buClr>
            </a:pP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Ro‘za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hayiti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Qurbon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hayiti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kunlari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o‘zgarib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800" spc="-1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</a:t>
            </a:r>
            <a:r>
              <a:rPr lang="en-US" sz="28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198" lvl="0" indent="-171198" defTabSz="913067">
              <a:spcBef>
                <a:spcPct val="20000"/>
              </a:spcBef>
              <a:buClr>
                <a:srgbClr val="51C3CA"/>
              </a:buClr>
              <a:buFont typeface="Arial" panose="020B0604020202020204" pitchFamily="34" charset="0"/>
              <a:buChar char="•"/>
            </a:pPr>
            <a:endParaRPr lang="ru-RU" kern="800" spc="-10" dirty="0">
              <a:solidFill>
                <a:srgbClr val="5756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2378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292-mashq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38760" y="929018"/>
            <a:ext cx="8569960" cy="3619452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ublika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Oliy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Kengashining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 </a:t>
            </a:r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haqiriq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navbatdan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tashqari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sessiyasida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ublikasining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davlat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e’lon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qilindi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1-sentabr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O‘zbekiston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ublikasining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Mustaqillik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1991-yildan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kun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mamlakatimizning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bayrami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sifatida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tantanalar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nishonlanib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kelinmoqda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139" y="1564640"/>
            <a:ext cx="1851660" cy="164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62437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400</Words>
  <Application>Microsoft Office PowerPoint</Application>
  <PresentationFormat>Экран (16:9)</PresentationFormat>
  <Paragraphs>51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Open Sans</vt:lpstr>
      <vt:lpstr>Open Sans Light</vt:lpstr>
      <vt:lpstr>Wingdings</vt:lpstr>
      <vt:lpstr>1_Office Theme</vt:lpstr>
      <vt:lpstr>3_Office Theme</vt:lpstr>
      <vt:lpstr>4_Office Theme</vt:lpstr>
      <vt:lpstr>5_Office Theme</vt:lpstr>
      <vt:lpstr>6_Office Theme</vt:lpstr>
      <vt:lpstr>7_Office Theme</vt:lpstr>
      <vt:lpstr>ONA TILI</vt:lpstr>
      <vt:lpstr>TOPSHIRIQ</vt:lpstr>
      <vt:lpstr>BILIB OLING!</vt:lpstr>
      <vt:lpstr>290-mashq </vt:lpstr>
      <vt:lpstr>Navro‘z</vt:lpstr>
      <vt:lpstr>Navro‘z</vt:lpstr>
      <vt:lpstr>291-mashq</vt:lpstr>
      <vt:lpstr>291-mashq</vt:lpstr>
      <vt:lpstr>292-mashq</vt:lpstr>
      <vt:lpstr>Mustaqil bajarish uchun topshiriq:</vt:lpstr>
      <vt:lpstr>Fe’llar tuzilishiga ko‘ra turlari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736</cp:revision>
  <cp:lastPrinted>2020-08-26T14:49:45Z</cp:lastPrinted>
  <dcterms:created xsi:type="dcterms:W3CDTF">2020-04-11T16:25:36Z</dcterms:created>
  <dcterms:modified xsi:type="dcterms:W3CDTF">2020-12-01T06:44:59Z</dcterms:modified>
</cp:coreProperties>
</file>