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21"/>
  </p:notesMasterIdLst>
  <p:handoutMasterIdLst>
    <p:handoutMasterId r:id="rId22"/>
  </p:handoutMasterIdLst>
  <p:sldIdLst>
    <p:sldId id="409" r:id="rId7"/>
    <p:sldId id="504" r:id="rId8"/>
    <p:sldId id="506" r:id="rId9"/>
    <p:sldId id="519" r:id="rId10"/>
    <p:sldId id="523" r:id="rId11"/>
    <p:sldId id="521" r:id="rId12"/>
    <p:sldId id="522" r:id="rId13"/>
    <p:sldId id="505" r:id="rId14"/>
    <p:sldId id="524" r:id="rId15"/>
    <p:sldId id="512" r:id="rId16"/>
    <p:sldId id="520" r:id="rId17"/>
    <p:sldId id="513" r:id="rId18"/>
    <p:sldId id="432" r:id="rId19"/>
    <p:sldId id="518" r:id="rId20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FF99FF"/>
    <a:srgbClr val="CC00CC"/>
    <a:srgbClr val="66FF33"/>
    <a:srgbClr val="FFCCFF"/>
    <a:srgbClr val="FFFF99"/>
    <a:srgbClr val="66FFFF"/>
    <a:srgbClr val="6AB276"/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12/1/2020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1154720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it-IT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SUV HAVZALARI VA </a:t>
            </a:r>
            <a:r>
              <a:rPr lang="it-IT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INSHOO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T</a:t>
            </a:r>
            <a:r>
              <a:rPr lang="it-IT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LARI </a:t>
            </a:r>
            <a:r>
              <a:rPr lang="it-IT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NOMLARI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172757" cy="464423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2" name="Picture 8" descr="AMALIYOT SARALAGAN TAKLIF - PDF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666" y="3344618"/>
            <a:ext cx="2387874" cy="151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" y="1807899"/>
            <a:ext cx="396240" cy="11547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04800" y="3423339"/>
            <a:ext cx="396240" cy="11547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297-mashq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1037617"/>
            <a:ext cx="6634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400" y="931298"/>
            <a:ext cx="88595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Yaksart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qovjiray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Darayavush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O‘kuz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Sug‘diyani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Mirkarim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Osim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1656080" y="1584982"/>
            <a:ext cx="2296160" cy="965199"/>
          </a:xfrm>
          <a:prstGeom prst="rightArrow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Yaksart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741680" y="3840480"/>
            <a:ext cx="2296160" cy="873760"/>
          </a:xfrm>
          <a:prstGeom prst="rightArrow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O‘kuz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flipH="1">
            <a:off x="3952240" y="1584983"/>
            <a:ext cx="2499360" cy="965199"/>
          </a:xfrm>
          <a:prstGeom prst="rightArrow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flipH="1">
            <a:off x="3210560" y="3794760"/>
            <a:ext cx="2499360" cy="965199"/>
          </a:xfrm>
          <a:prstGeom prst="rightArrow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9972" y="1360782"/>
            <a:ext cx="1338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(yunonlar)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3520" y="3185676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(daryo)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561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3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297-mashq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1037617"/>
            <a:ext cx="6634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400" y="931298"/>
            <a:ext cx="8849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Araks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rik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jodudan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Sayhun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Jayhun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Vohidov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70560" y="1536714"/>
            <a:ext cx="2296160" cy="873760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Araks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741680" y="3224398"/>
            <a:ext cx="2296160" cy="910722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Sayhun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721360" y="4124960"/>
            <a:ext cx="2296160" cy="873760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Jayhun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flipH="1">
            <a:off x="3068320" y="1490994"/>
            <a:ext cx="2499360" cy="965199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flipH="1">
            <a:off x="3220720" y="3169921"/>
            <a:ext cx="2499360" cy="965199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flipH="1">
            <a:off x="3230880" y="4089400"/>
            <a:ext cx="2499360" cy="965199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3104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298-mashq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1093113"/>
            <a:ext cx="6482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6" t="9338" r="15331" b="8992"/>
          <a:stretch/>
        </p:blipFill>
        <p:spPr bwMode="auto">
          <a:xfrm flipH="1">
            <a:off x="6617415" y="934720"/>
            <a:ext cx="2389514" cy="283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05600" y="2151985"/>
            <a:ext cx="1694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Boshqotirma 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134896"/>
          <p:cNvGrpSpPr/>
          <p:nvPr/>
        </p:nvGrpSpPr>
        <p:grpSpPr>
          <a:xfrm>
            <a:off x="369152" y="1714783"/>
            <a:ext cx="5400352" cy="2508161"/>
            <a:chOff x="-97046" y="67431"/>
            <a:chExt cx="1813235" cy="848544"/>
          </a:xfrm>
        </p:grpSpPr>
        <p:sp>
          <p:nvSpPr>
            <p:cNvPr id="8" name="Shape 150402"/>
            <p:cNvSpPr/>
            <p:nvPr/>
          </p:nvSpPr>
          <p:spPr>
            <a:xfrm>
              <a:off x="0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Shape 150403"/>
            <p:cNvSpPr/>
            <p:nvPr/>
          </p:nvSpPr>
          <p:spPr>
            <a:xfrm>
              <a:off x="828650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Shape 150404"/>
            <p:cNvSpPr/>
            <p:nvPr/>
          </p:nvSpPr>
          <p:spPr>
            <a:xfrm>
              <a:off x="663550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Shape 150405"/>
            <p:cNvSpPr/>
            <p:nvPr/>
          </p:nvSpPr>
          <p:spPr>
            <a:xfrm>
              <a:off x="495287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Shape 150406"/>
            <p:cNvSpPr/>
            <p:nvPr/>
          </p:nvSpPr>
          <p:spPr>
            <a:xfrm>
              <a:off x="330822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Shape 150407"/>
            <p:cNvSpPr/>
            <p:nvPr/>
          </p:nvSpPr>
          <p:spPr>
            <a:xfrm>
              <a:off x="164452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Shape 150408"/>
            <p:cNvSpPr/>
            <p:nvPr/>
          </p:nvSpPr>
          <p:spPr>
            <a:xfrm>
              <a:off x="165087" y="74846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Shape 150409"/>
            <p:cNvSpPr/>
            <p:nvPr/>
          </p:nvSpPr>
          <p:spPr>
            <a:xfrm>
              <a:off x="658470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Shape 150410"/>
            <p:cNvSpPr/>
            <p:nvPr/>
          </p:nvSpPr>
          <p:spPr>
            <a:xfrm>
              <a:off x="826110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Shape 150411"/>
            <p:cNvSpPr/>
            <p:nvPr/>
          </p:nvSpPr>
          <p:spPr>
            <a:xfrm>
              <a:off x="492747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Shape 150412"/>
            <p:cNvSpPr/>
            <p:nvPr/>
          </p:nvSpPr>
          <p:spPr>
            <a:xfrm>
              <a:off x="328282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Shape 150413"/>
            <p:cNvSpPr/>
            <p:nvPr/>
          </p:nvSpPr>
          <p:spPr>
            <a:xfrm>
              <a:off x="161912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Shape 150414"/>
            <p:cNvSpPr/>
            <p:nvPr/>
          </p:nvSpPr>
          <p:spPr>
            <a:xfrm>
              <a:off x="162547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Shape 150415"/>
            <p:cNvSpPr/>
            <p:nvPr/>
          </p:nvSpPr>
          <p:spPr>
            <a:xfrm>
              <a:off x="658470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Shape 150416"/>
            <p:cNvSpPr/>
            <p:nvPr/>
          </p:nvSpPr>
          <p:spPr>
            <a:xfrm>
              <a:off x="826110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Shape 150417"/>
            <p:cNvSpPr/>
            <p:nvPr/>
          </p:nvSpPr>
          <p:spPr>
            <a:xfrm>
              <a:off x="492747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Shape 150418"/>
            <p:cNvSpPr/>
            <p:nvPr/>
          </p:nvSpPr>
          <p:spPr>
            <a:xfrm>
              <a:off x="328282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Shape 150419"/>
            <p:cNvSpPr/>
            <p:nvPr/>
          </p:nvSpPr>
          <p:spPr>
            <a:xfrm>
              <a:off x="657835" y="24428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Shape 150420"/>
            <p:cNvSpPr/>
            <p:nvPr/>
          </p:nvSpPr>
          <p:spPr>
            <a:xfrm>
              <a:off x="825475" y="24428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Shape 150421"/>
            <p:cNvSpPr/>
            <p:nvPr/>
          </p:nvSpPr>
          <p:spPr>
            <a:xfrm>
              <a:off x="492112" y="24428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Shape 150422"/>
            <p:cNvSpPr/>
            <p:nvPr/>
          </p:nvSpPr>
          <p:spPr>
            <a:xfrm>
              <a:off x="655295" y="7475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Shape 150423"/>
            <p:cNvSpPr/>
            <p:nvPr/>
          </p:nvSpPr>
          <p:spPr>
            <a:xfrm>
              <a:off x="822935" y="7475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Shape 7949"/>
            <p:cNvSpPr/>
            <p:nvPr/>
          </p:nvSpPr>
          <p:spPr>
            <a:xfrm>
              <a:off x="989876" y="75311"/>
              <a:ext cx="726313" cy="838708"/>
            </a:xfrm>
            <a:custGeom>
              <a:avLst/>
              <a:gdLst/>
              <a:ahLst/>
              <a:cxnLst/>
              <a:rect l="0" t="0" r="0" b="0"/>
              <a:pathLst>
                <a:path w="726313" h="838708">
                  <a:moveTo>
                    <a:pt x="0" y="838708"/>
                  </a:moveTo>
                  <a:lnTo>
                    <a:pt x="726313" y="838708"/>
                  </a:lnTo>
                  <a:lnTo>
                    <a:pt x="72631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Rectangle 7950"/>
            <p:cNvSpPr/>
            <p:nvPr/>
          </p:nvSpPr>
          <p:spPr>
            <a:xfrm>
              <a:off x="1173518" y="327152"/>
              <a:ext cx="468181" cy="274799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81717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daryo</a:t>
              </a:r>
              <a:r>
                <a:rPr kumimoji="0" lang="ru-RU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181717"/>
                  </a:solidFill>
                  <a:effectLst/>
                  <a:uLnTx/>
                  <a:uFillTx/>
                  <a:latin typeface="Times New Roman"/>
                  <a:ea typeface="Times New Roman"/>
                </a:rPr>
                <a:t> 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</a:endParaRPr>
            </a:p>
          </p:txBody>
        </p:sp>
        <p:sp>
          <p:nvSpPr>
            <p:cNvPr id="32" name="Rectangle 7951"/>
            <p:cNvSpPr/>
            <p:nvPr/>
          </p:nvSpPr>
          <p:spPr>
            <a:xfrm>
              <a:off x="545630" y="67431"/>
              <a:ext cx="90029" cy="158509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81717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1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</a:endParaRPr>
            </a:p>
          </p:txBody>
        </p:sp>
        <p:sp>
          <p:nvSpPr>
            <p:cNvPr id="33" name="Rectangle 7952"/>
            <p:cNvSpPr/>
            <p:nvPr/>
          </p:nvSpPr>
          <p:spPr>
            <a:xfrm>
              <a:off x="387134" y="241218"/>
              <a:ext cx="89860" cy="169164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181717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2</a:t>
              </a:r>
              <a:r>
                <a:rPr kumimoji="0" lang="ru-RU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181717"/>
                  </a:solidFill>
                  <a:effectLst/>
                  <a:uLnTx/>
                  <a:uFillTx/>
                  <a:latin typeface="Times New Roman"/>
                  <a:ea typeface="Times New Roman"/>
                </a:rPr>
                <a:t> 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</a:endParaRPr>
            </a:p>
          </p:txBody>
        </p:sp>
        <p:sp>
          <p:nvSpPr>
            <p:cNvPr id="34" name="Rectangle 7953"/>
            <p:cNvSpPr/>
            <p:nvPr/>
          </p:nvSpPr>
          <p:spPr>
            <a:xfrm>
              <a:off x="219034" y="428983"/>
              <a:ext cx="89860" cy="140334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181717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3</a:t>
              </a:r>
              <a:endPara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  <p:sp>
          <p:nvSpPr>
            <p:cNvPr id="35" name="Rectangle 7954"/>
            <p:cNvSpPr/>
            <p:nvPr/>
          </p:nvSpPr>
          <p:spPr>
            <a:xfrm>
              <a:off x="-97046" y="755336"/>
              <a:ext cx="89860" cy="160375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z-Latn-UZ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81717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5</a:t>
              </a:r>
              <a:r>
                <a:rPr kumimoji="0" lang="ru-RU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81717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endPara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7954"/>
          <p:cNvSpPr/>
          <p:nvPr/>
        </p:nvSpPr>
        <p:spPr>
          <a:xfrm>
            <a:off x="813050" y="3234357"/>
            <a:ext cx="267630" cy="474043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7" name="Rectangle 7951"/>
          <p:cNvSpPr/>
          <p:nvPr/>
        </p:nvSpPr>
        <p:spPr>
          <a:xfrm>
            <a:off x="2745610" y="1763038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38" name="Rectangle 7951"/>
          <p:cNvSpPr/>
          <p:nvPr/>
        </p:nvSpPr>
        <p:spPr>
          <a:xfrm>
            <a:off x="3241533" y="1763038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39" name="Rectangle 7951"/>
          <p:cNvSpPr/>
          <p:nvPr/>
        </p:nvSpPr>
        <p:spPr>
          <a:xfrm>
            <a:off x="2232925" y="2237532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1" name="Rectangle 7951"/>
          <p:cNvSpPr/>
          <p:nvPr/>
        </p:nvSpPr>
        <p:spPr>
          <a:xfrm>
            <a:off x="2745609" y="2237532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2" name="Rectangle 7951"/>
          <p:cNvSpPr/>
          <p:nvPr/>
        </p:nvSpPr>
        <p:spPr>
          <a:xfrm>
            <a:off x="3233969" y="2217476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3" name="Rectangle 7951"/>
          <p:cNvSpPr/>
          <p:nvPr/>
        </p:nvSpPr>
        <p:spPr>
          <a:xfrm>
            <a:off x="773568" y="3739103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4" name="Rectangle 7951"/>
          <p:cNvSpPr/>
          <p:nvPr/>
        </p:nvSpPr>
        <p:spPr>
          <a:xfrm>
            <a:off x="1255790" y="3740270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5" name="Rectangle 7951"/>
          <p:cNvSpPr/>
          <p:nvPr/>
        </p:nvSpPr>
        <p:spPr>
          <a:xfrm>
            <a:off x="1772171" y="3740270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6" name="Rectangle 7951"/>
          <p:cNvSpPr/>
          <p:nvPr/>
        </p:nvSpPr>
        <p:spPr>
          <a:xfrm>
            <a:off x="2257191" y="3730558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X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7" name="Rectangle 7951"/>
          <p:cNvSpPr/>
          <p:nvPr/>
        </p:nvSpPr>
        <p:spPr>
          <a:xfrm>
            <a:off x="2757468" y="3738880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8" name="Rectangle 7951"/>
          <p:cNvSpPr/>
          <p:nvPr/>
        </p:nvSpPr>
        <p:spPr>
          <a:xfrm>
            <a:off x="3233969" y="3738880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49" name="Rectangle 7951"/>
          <p:cNvSpPr/>
          <p:nvPr/>
        </p:nvSpPr>
        <p:spPr>
          <a:xfrm>
            <a:off x="1772170" y="2754963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0" name="Rectangle 7951"/>
          <p:cNvSpPr/>
          <p:nvPr/>
        </p:nvSpPr>
        <p:spPr>
          <a:xfrm>
            <a:off x="2232925" y="2728492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1" name="Rectangle 7951"/>
          <p:cNvSpPr/>
          <p:nvPr/>
        </p:nvSpPr>
        <p:spPr>
          <a:xfrm>
            <a:off x="2720605" y="2745532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2" name="Rectangle 7951"/>
          <p:cNvSpPr/>
          <p:nvPr/>
        </p:nvSpPr>
        <p:spPr>
          <a:xfrm>
            <a:off x="3253321" y="2756611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3" name="Rectangle 7951"/>
          <p:cNvSpPr/>
          <p:nvPr/>
        </p:nvSpPr>
        <p:spPr>
          <a:xfrm>
            <a:off x="1219589" y="3262963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4" name="Rectangle 7951"/>
          <p:cNvSpPr/>
          <p:nvPr/>
        </p:nvSpPr>
        <p:spPr>
          <a:xfrm>
            <a:off x="1751289" y="3244035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5" name="Rectangle 7951"/>
          <p:cNvSpPr/>
          <p:nvPr/>
        </p:nvSpPr>
        <p:spPr>
          <a:xfrm>
            <a:off x="2133294" y="3255185"/>
            <a:ext cx="62417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</a:t>
            </a:r>
            <a:r>
              <a:rPr lang="en-US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6" name="Rectangle 7951"/>
          <p:cNvSpPr/>
          <p:nvPr/>
        </p:nvSpPr>
        <p:spPr>
          <a:xfrm>
            <a:off x="2757468" y="3231103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  <p:sp>
        <p:nvSpPr>
          <p:cNvPr id="57" name="Rectangle 7951"/>
          <p:cNvSpPr/>
          <p:nvPr/>
        </p:nvSpPr>
        <p:spPr>
          <a:xfrm>
            <a:off x="3224512" y="3244035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 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809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topshiriqlar: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680" y="996632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960" y="1788775"/>
            <a:ext cx="70713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Jayhun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O‘kuz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Oks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</a:t>
            </a:r>
            <a:r>
              <a:rPr lang="uz-Latn-UZ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oshkent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o‘tuv</a:t>
            </a:r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Qoradaryo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Norinning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7723748" y="1420314"/>
            <a:ext cx="1196732" cy="1254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Tomdibuloq  afsonasi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094" y="908875"/>
            <a:ext cx="3933825" cy="259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95336" y="2053148"/>
            <a:ext cx="10993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Tomdibuloq</a:t>
            </a:r>
            <a:endParaRPr lang="ru-RU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 flipH="1" flipV="1">
            <a:off x="7113665" y="1999808"/>
            <a:ext cx="96678" cy="10668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Tomdibulo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5715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109977"/>
            <a:ext cx="1471874" cy="166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 descr="ZiyoNET › Аудиокитоблар › Ўзбек халқ эртаклари › Ақлли чўпо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605" y="1109977"/>
            <a:ext cx="1483995" cy="166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1250" y="1109977"/>
            <a:ext cx="1297177" cy="166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3147664"/>
            <a:ext cx="3544390" cy="1607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080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615" y="1025624"/>
            <a:ext cx="1696465" cy="205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233" y="199811"/>
            <a:ext cx="7772401" cy="613171"/>
          </a:xfrm>
        </p:spPr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4000" y="939175"/>
            <a:ext cx="7741920" cy="1046440"/>
          </a:xfrm>
        </p:spPr>
        <p:txBody>
          <a:bodyPr/>
          <a:lstStyle/>
          <a:p>
            <a:pPr marL="0" indent="0" algn="ctr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soy,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inshootlari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omborlari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quduq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0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733682"/>
              </p:ext>
            </p:extLst>
          </p:nvPr>
        </p:nvGraphicFramePr>
        <p:xfrm>
          <a:off x="335277" y="2317750"/>
          <a:ext cx="6990340" cy="23228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8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28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691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</a:t>
                      </a:r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</a:t>
                      </a:r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 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</a:t>
                      </a:r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91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baseline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91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z-Latn-UZ" sz="2400" dirty="0" smtClean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15465" y="2997200"/>
            <a:ext cx="10935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 </a:t>
            </a:r>
            <a:endParaRPr lang="uz-Latn-UZ" sz="24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5465" y="3828197"/>
            <a:ext cx="10935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</a:p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1435" y="3000365"/>
            <a:ext cx="10935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 </a:t>
            </a:r>
            <a:endParaRPr lang="uz-Latn-UZ" sz="24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8137" y="3828196"/>
            <a:ext cx="10935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</a:p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83728" y="3119407"/>
            <a:ext cx="1281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Balxash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83728" y="3925560"/>
            <a:ext cx="1281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Issiqko‘l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67059" y="3134002"/>
            <a:ext cx="630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0792" y="3925560"/>
            <a:ext cx="1332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73208" y="3159272"/>
            <a:ext cx="17395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Chodaksoy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17328" y="3992541"/>
            <a:ext cx="1622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Kosonsoy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341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849273"/>
            <a:ext cx="64820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inshootlari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3" t="5318" r="23037" b="7318"/>
          <a:stretch/>
        </p:blipFill>
        <p:spPr bwMode="auto">
          <a:xfrm flipH="1">
            <a:off x="7260674" y="1016000"/>
            <a:ext cx="1669965" cy="245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162560" y="3281680"/>
            <a:ext cx="2082800" cy="1056640"/>
          </a:xfrm>
          <a:prstGeom prst="cloudCallout">
            <a:avLst>
              <a:gd name="adj1" fmla="val 112921"/>
              <a:gd name="adj2" fmla="val 99698"/>
            </a:avLst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802640" y="2234267"/>
            <a:ext cx="2336800" cy="836729"/>
          </a:xfrm>
          <a:prstGeom prst="cloudCallout">
            <a:avLst>
              <a:gd name="adj1" fmla="val 68968"/>
              <a:gd name="adj2" fmla="val 239781"/>
            </a:avLst>
          </a:prstGeom>
          <a:ln>
            <a:solidFill>
              <a:srgbClr val="66FF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3434080" y="2120053"/>
            <a:ext cx="2987040" cy="836729"/>
          </a:xfrm>
          <a:prstGeom prst="cloudCallout">
            <a:avLst>
              <a:gd name="adj1" fmla="val -28113"/>
              <a:gd name="adj2" fmla="val 217925"/>
            </a:avLst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4754880" y="3375146"/>
            <a:ext cx="2367280" cy="836729"/>
          </a:xfrm>
          <a:prstGeom prst="cloudCallout">
            <a:avLst>
              <a:gd name="adj1" fmla="val -89749"/>
              <a:gd name="adj2" fmla="val 135357"/>
            </a:avLst>
          </a:prstGeom>
          <a:ln>
            <a:solidFill>
              <a:srgbClr val="FF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09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294-mashq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3"/>
          </p:nvPr>
        </p:nvSpPr>
        <p:spPr>
          <a:xfrm>
            <a:off x="365760" y="1020455"/>
            <a:ext cx="8605520" cy="923330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yashayotgan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shahardagi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040" y="2068121"/>
            <a:ext cx="1092199" cy="152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268" y="2068125"/>
            <a:ext cx="1180492" cy="152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2068122"/>
            <a:ext cx="1110328" cy="152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2068123"/>
            <a:ext cx="1199756" cy="152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068125"/>
            <a:ext cx="2366767" cy="263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95268" y="3664558"/>
            <a:ext cx="1152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Qorasuv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70400" y="3663330"/>
            <a:ext cx="784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Salor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00989" y="3643606"/>
            <a:ext cx="1297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aykovus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95978" y="3639772"/>
            <a:ext cx="1580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Qoraqamish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68608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294-mashq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4800" y="1945015"/>
            <a:ext cx="5735319" cy="2462213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Qorasuv</a:t>
            </a:r>
            <a:r>
              <a:rPr lang="en-US" sz="4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Salor</a:t>
            </a:r>
            <a:r>
              <a:rPr lang="en-US" sz="4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Kaykovus</a:t>
            </a:r>
            <a:r>
              <a:rPr lang="en-US" sz="4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Qoraqamish</a:t>
            </a:r>
            <a:r>
              <a:rPr lang="en-US" sz="4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Shayxontohur</a:t>
            </a:r>
            <a:r>
              <a:rPr lang="en-US" sz="4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Rohat</a:t>
            </a:r>
            <a:r>
              <a:rPr lang="en-US" sz="4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Oqqo‘rg‘on</a:t>
            </a:r>
            <a:r>
              <a:rPr lang="en-US" sz="4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Anhor</a:t>
            </a:r>
            <a:endParaRPr lang="ru-RU" sz="4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046113"/>
            <a:ext cx="548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uz-Latn-UZ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</a:t>
            </a:r>
            <a:r>
              <a:rPr lang="uz-Latn-UZ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hiq</a:t>
            </a:r>
            <a:r>
              <a:rPr lang="uz-Latn-UZ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593840" y="1035953"/>
            <a:ext cx="15536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endParaRPr lang="ru-RU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18814" y="2427871"/>
            <a:ext cx="19816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 va </a:t>
            </a:r>
          </a:p>
          <a:p>
            <a:r>
              <a:rPr lang="uz-Latn-UZ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endParaRPr lang="ru-RU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110480" y="1400056"/>
            <a:ext cx="115824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авая фигурная скобка 10"/>
          <p:cNvSpPr/>
          <p:nvPr/>
        </p:nvSpPr>
        <p:spPr>
          <a:xfrm>
            <a:off x="5405120" y="2042160"/>
            <a:ext cx="934720" cy="2367280"/>
          </a:xfrm>
          <a:prstGeom prst="rightBrace">
            <a:avLst>
              <a:gd name="adj1" fmla="val 20991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90018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295-mashq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1160" y="1274455"/>
            <a:ext cx="6649720" cy="3102388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o‘tovi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Zolariqning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qirg‘og‘ida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Qorasuv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hiqar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kunbotar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kun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atov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Qoradaryo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Qamchibek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606800" y="1706880"/>
            <a:ext cx="1005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53440" y="2621280"/>
            <a:ext cx="1158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185920" y="3474720"/>
            <a:ext cx="833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36880" y="3921760"/>
            <a:ext cx="1574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349" y="1140936"/>
            <a:ext cx="1834791" cy="1927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56207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295-mashq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0680" y="1152535"/>
            <a:ext cx="6649720" cy="3274743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Qoplonbopning 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 o‘rtasidan Nuqrasoy shitob bilan oqib o‘tadi.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(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 Ahmad)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Bo‘ron tezda o‘tib ketadi, biz Jayhunning  narigi  tarafiga  o‘tganimizdan  keyin bunaqangi yomon ofatlar bo‘lmaydi.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(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Mirmuhsin)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26720" y="2011680"/>
            <a:ext cx="12395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0520" y="3444240"/>
            <a:ext cx="1158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641" y="988432"/>
            <a:ext cx="1948180" cy="20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89228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296-mashq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720" y="956648"/>
            <a:ext cx="5527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648528"/>
              </p:ext>
            </p:extLst>
          </p:nvPr>
        </p:nvGraphicFramePr>
        <p:xfrm>
          <a:off x="254000" y="3567768"/>
          <a:ext cx="8666480" cy="126456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33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3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3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32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32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911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</a:t>
                      </a:r>
                      <a:r>
                        <a:rPr lang="en-US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</a:t>
                      </a:r>
                      <a:r>
                        <a:rPr lang="en-US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 </a:t>
                      </a:r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Kanal 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 ombori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521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0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74320" y="1056293"/>
            <a:ext cx="86461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0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Sangzor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Oqdaryo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Balxash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Issiqko‘l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Chortoqsoy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So‘x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G‘ovasoy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Chordara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Amu-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uyabo‘g‘iz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Shahrixonsoy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52624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296-mashq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720" y="956648"/>
            <a:ext cx="5527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980046"/>
              </p:ext>
            </p:extLst>
          </p:nvPr>
        </p:nvGraphicFramePr>
        <p:xfrm>
          <a:off x="254000" y="956648"/>
          <a:ext cx="8666480" cy="369423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35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4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32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759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</a:t>
                      </a:r>
                      <a:r>
                        <a:rPr lang="en-US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</a:t>
                      </a:r>
                      <a:r>
                        <a:rPr lang="en-US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 </a:t>
                      </a:r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Kanal 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 ombori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521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Orol 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Sangzor 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Chortoqsoy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0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 Farg‘ona </a:t>
                      </a:r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kanal</a:t>
                      </a:r>
                      <a:r>
                        <a:rPr lang="en-US" sz="20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0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Chordara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521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Balxash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0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Oqdaryo</a:t>
                      </a:r>
                      <a:endParaRPr lang="ru-RU" sz="2000" dirty="0" smtClean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G‘ovasoy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0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Amu-Buxoro kanali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Chorvoq 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521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Issiqko‘l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0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Zarafshon</a:t>
                      </a:r>
                      <a:endParaRPr lang="ru-RU" sz="2000" dirty="0" smtClean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Shahrixonsoy</a:t>
                      </a:r>
                      <a:r>
                        <a:rPr lang="uz-Latn-UZ" sz="2000" baseline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0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Tuyabo‘g‘iz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521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 dengiz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So‘x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1245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8438</TotalTime>
  <Words>487</Words>
  <Application>Microsoft Office PowerPoint</Application>
  <PresentationFormat>Экран (16:9)</PresentationFormat>
  <Paragraphs>150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Times New Roman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TOPSHIRIQ</vt:lpstr>
      <vt:lpstr>BILIB OLING!</vt:lpstr>
      <vt:lpstr>294-mashq</vt:lpstr>
      <vt:lpstr>294-mashq</vt:lpstr>
      <vt:lpstr>295-mashq</vt:lpstr>
      <vt:lpstr>295-mashq</vt:lpstr>
      <vt:lpstr>296-mashq </vt:lpstr>
      <vt:lpstr>296-mashq </vt:lpstr>
      <vt:lpstr>297-mashq </vt:lpstr>
      <vt:lpstr>297-mashq </vt:lpstr>
      <vt:lpstr>298-mashq</vt:lpstr>
      <vt:lpstr>Mustaqil bajarish uchun topshiriqlar:</vt:lpstr>
      <vt:lpstr>Tomdibuloq  afsonasi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807</cp:revision>
  <cp:lastPrinted>2020-08-26T14:49:45Z</cp:lastPrinted>
  <dcterms:created xsi:type="dcterms:W3CDTF">2020-04-11T16:25:36Z</dcterms:created>
  <dcterms:modified xsi:type="dcterms:W3CDTF">2020-12-01T07:06:05Z</dcterms:modified>
</cp:coreProperties>
</file>