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4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5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94" r:id="rId2"/>
    <p:sldMasterId id="2147483876" r:id="rId3"/>
    <p:sldMasterId id="2147483935" r:id="rId4"/>
    <p:sldMasterId id="2147484074" r:id="rId5"/>
    <p:sldMasterId id="2147484132" r:id="rId6"/>
  </p:sldMasterIdLst>
  <p:notesMasterIdLst>
    <p:notesMasterId r:id="rId21"/>
  </p:notesMasterIdLst>
  <p:handoutMasterIdLst>
    <p:handoutMasterId r:id="rId22"/>
  </p:handoutMasterIdLst>
  <p:sldIdLst>
    <p:sldId id="409" r:id="rId7"/>
    <p:sldId id="504" r:id="rId8"/>
    <p:sldId id="506" r:id="rId9"/>
    <p:sldId id="519" r:id="rId10"/>
    <p:sldId id="523" r:id="rId11"/>
    <p:sldId id="521" r:id="rId12"/>
    <p:sldId id="522" r:id="rId13"/>
    <p:sldId id="505" r:id="rId14"/>
    <p:sldId id="524" r:id="rId15"/>
    <p:sldId id="512" r:id="rId16"/>
    <p:sldId id="520" r:id="rId17"/>
    <p:sldId id="513" r:id="rId18"/>
    <p:sldId id="432" r:id="rId19"/>
    <p:sldId id="518" r:id="rId20"/>
  </p:sldIdLst>
  <p:sldSz cx="9144000" cy="5143500" type="screen16x9"/>
  <p:notesSz cx="6735763" cy="9866313"/>
  <p:defaultTextStyle>
    <a:defPPr>
      <a:defRPr lang="en-US"/>
    </a:defPPr>
    <a:lvl1pPr marL="0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309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4614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6919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69227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1530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3841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6142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38453" algn="l" defTabSz="3423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FF99FF"/>
    <a:srgbClr val="CC00CC"/>
    <a:srgbClr val="66FF33"/>
    <a:srgbClr val="FFCCFF"/>
    <a:srgbClr val="FFFF99"/>
    <a:srgbClr val="66FFFF"/>
    <a:srgbClr val="6AB276"/>
    <a:srgbClr val="CC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7509" autoAdjust="0"/>
  </p:normalViewPr>
  <p:slideViewPr>
    <p:cSldViewPr snapToGrid="0">
      <p:cViewPr varScale="1">
        <p:scale>
          <a:sx n="81" d="100"/>
          <a:sy n="81" d="100"/>
        </p:scale>
        <p:origin x="812" y="60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5AF8C-8999-4CAA-B20A-DBB5F2104C93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AF85B-7923-445B-B932-4FBF4BC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6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11F2-C6F7-4408-8A94-D7C2217BC54F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D4C1E-46C9-452C-9820-5F259BFDC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6406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6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9227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5633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2042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8453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4856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1264" algn="l" defTabSz="912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1597836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37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08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28598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28598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28598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5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5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5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237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52860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9" y="252860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9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9750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52860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9" y="252860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9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331642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00203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59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9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2883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9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5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9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8" y="1229859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5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8" y="23651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9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5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8" y="350049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2522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9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5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9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8" y="1229859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5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8" y="23651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9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5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8" y="350049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9383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5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8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52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8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509936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5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8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52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8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65266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9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4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9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4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920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540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9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4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9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4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45629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479956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417076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05314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072" indent="-91696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06315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1597836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7694452"/>
      </p:ext>
    </p:extLst>
  </p:cSld>
  <p:clrMapOvr>
    <a:masterClrMapping/>
  </p:clrMapOvr>
  <p:transition>
    <p:wedg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328966"/>
      </p:ext>
    </p:extLst>
  </p:cSld>
  <p:clrMapOvr>
    <a:masterClrMapping/>
  </p:clrMapOvr>
  <p:transition>
    <p:wedg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7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0187047"/>
      </p:ext>
    </p:extLst>
  </p:cSld>
  <p:clrMapOvr>
    <a:masterClrMapping/>
  </p:clrMapOvr>
  <p:transition>
    <p:wedg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3845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33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56533" indent="-18540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398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538" indent="-171133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571532"/>
      </p:ext>
    </p:extLst>
  </p:cSld>
  <p:clrMapOvr>
    <a:masterClrMapping/>
  </p:clrMapOvr>
  <p:transition>
    <p:wedg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7" y="1089314"/>
            <a:ext cx="7772401" cy="3470673"/>
          </a:xfrm>
        </p:spPr>
        <p:txBody>
          <a:bodyPr numCol="2" spcCol="273845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33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42270" indent="-171133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398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538" indent="-171133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5076869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31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822591"/>
      </p:ext>
    </p:extLst>
  </p:cSld>
  <p:clrMapOvr>
    <a:masterClrMapping/>
  </p:clrMapOvr>
  <p:transition>
    <p:wedg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0887"/>
      </p:ext>
    </p:extLst>
  </p:cSld>
  <p:clrMapOvr>
    <a:masterClrMapping/>
  </p:clrMapOvr>
  <p:transition>
    <p:wedg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25387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25387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665897"/>
      </p:ext>
    </p:extLst>
  </p:cSld>
  <p:clrMapOvr>
    <a:masterClrMapping/>
  </p:clrMapOvr>
  <p:transition>
    <p:wedg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07700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07700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44671767"/>
      </p:ext>
    </p:extLst>
  </p:cSld>
  <p:clrMapOvr>
    <a:masterClrMapping/>
  </p:clrMapOvr>
  <p:transition>
    <p:wedg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325473"/>
      </p:ext>
    </p:extLst>
  </p:cSld>
  <p:clrMapOvr>
    <a:masterClrMapping/>
  </p:clrMapOvr>
  <p:transition>
    <p:wedg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97564922"/>
      </p:ext>
    </p:extLst>
  </p:cSld>
  <p:clrMapOvr>
    <a:masterClrMapping/>
  </p:clrMapOvr>
  <p:transition>
    <p:wedg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189626"/>
      </p:ext>
    </p:extLst>
  </p:cSld>
  <p:clrMapOvr>
    <a:masterClrMapping/>
  </p:clrMapOvr>
  <p:transition>
    <p:wedg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92821"/>
      </p:ext>
    </p:extLst>
  </p:cSld>
  <p:clrMapOvr>
    <a:masterClrMapping/>
  </p:clrMapOvr>
  <p:transition>
    <p:wedg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1130"/>
      </p:ext>
    </p:extLst>
  </p:cSld>
  <p:clrMapOvr>
    <a:masterClrMapping/>
  </p:clrMapOvr>
  <p:transition>
    <p:wedg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74998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99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470984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7588365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293282"/>
      </p:ext>
    </p:extLst>
  </p:cSld>
  <p:clrMapOvr>
    <a:masterClrMapping/>
  </p:clrMapOvr>
  <p:transition>
    <p:wedg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7648866"/>
      </p:ext>
    </p:extLst>
  </p:cSld>
  <p:clrMapOvr>
    <a:masterClrMapping/>
  </p:clrMapOvr>
  <p:transition>
    <p:wedg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549813"/>
      </p:ext>
    </p:extLst>
  </p:cSld>
  <p:clrMapOvr>
    <a:masterClrMapping/>
  </p:clrMapOvr>
  <p:transition>
    <p:wedg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7253130"/>
      </p:ext>
    </p:extLst>
  </p:cSld>
  <p:clrMapOvr>
    <a:masterClrMapping/>
  </p:clrMapOvr>
  <p:transition>
    <p:wedg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582778"/>
      </p:ext>
    </p:extLst>
  </p:cSld>
  <p:clrMapOvr>
    <a:masterClrMapping/>
  </p:clrMapOvr>
  <p:transition>
    <p:wedg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5634633"/>
      </p:ext>
    </p:extLst>
  </p:cSld>
  <p:clrMapOvr>
    <a:masterClrMapping/>
  </p:clrMapOvr>
  <p:transition>
    <p:wedg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262027"/>
      </p:ext>
    </p:extLst>
  </p:cSld>
  <p:clrMapOvr>
    <a:masterClrMapping/>
  </p:clrMapOvr>
  <p:transition>
    <p:wedg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8097231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89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718273"/>
      </p:ext>
    </p:extLst>
  </p:cSld>
  <p:clrMapOvr>
    <a:masterClrMapping/>
  </p:clrMapOvr>
  <p:transition>
    <p:wedg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9943889"/>
      </p:ext>
    </p:extLst>
  </p:cSld>
  <p:clrMapOvr>
    <a:masterClrMapping/>
  </p:clrMapOvr>
  <p:transition>
    <p:wedg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93532"/>
      </p:ext>
    </p:extLst>
  </p:cSld>
  <p:clrMapOvr>
    <a:masterClrMapping/>
  </p:clrMapOvr>
  <p:transition>
    <p:wedg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6082238"/>
      </p:ext>
    </p:extLst>
  </p:cSld>
  <p:clrMapOvr>
    <a:masterClrMapping/>
  </p:clrMapOvr>
  <p:transition>
    <p:wedg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07298"/>
      </p:ext>
    </p:extLst>
  </p:cSld>
  <p:clrMapOvr>
    <a:masterClrMapping/>
  </p:clrMapOvr>
  <p:transition>
    <p:wedg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6400441"/>
      </p:ext>
    </p:extLst>
  </p:cSld>
  <p:clrMapOvr>
    <a:masterClrMapping/>
  </p:clrMapOvr>
  <p:transition>
    <p:wedg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73570"/>
      </p:ext>
    </p:extLst>
  </p:cSld>
  <p:clrMapOvr>
    <a:masterClrMapping/>
  </p:clrMapOvr>
  <p:transition>
    <p:wedg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6433219"/>
      </p:ext>
    </p:extLst>
  </p:cSld>
  <p:clrMapOvr>
    <a:masterClrMapping/>
  </p:clrMapOvr>
  <p:transition>
    <p:wedg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090649"/>
      </p:ext>
    </p:extLst>
  </p:cSld>
  <p:clrMapOvr>
    <a:masterClrMapping/>
  </p:clrMapOvr>
  <p:transition>
    <p:wedg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6071649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6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6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6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6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47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9551131"/>
      </p:ext>
    </p:extLst>
  </p:cSld>
  <p:clrMapOvr>
    <a:masterClrMapping/>
  </p:clrMapOvr>
  <p:transition>
    <p:wedg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1969542"/>
      </p:ext>
    </p:extLst>
  </p:cSld>
  <p:clrMapOvr>
    <a:masterClrMapping/>
  </p:clrMapOvr>
  <p:transition>
    <p:wedg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57077069"/>
      </p:ext>
    </p:extLst>
  </p:cSld>
  <p:clrMapOvr>
    <a:masterClrMapping/>
  </p:clrMapOvr>
  <p:transition>
    <p:wedg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7257468"/>
      </p:ext>
    </p:extLst>
  </p:cSld>
  <p:clrMapOvr>
    <a:masterClrMapping/>
  </p:clrMapOvr>
  <p:transition>
    <p:wedg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225347"/>
      </p:ext>
    </p:extLst>
  </p:cSld>
  <p:clrMapOvr>
    <a:masterClrMapping/>
  </p:clrMapOvr>
  <p:transition>
    <p:wedg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65243532"/>
      </p:ext>
    </p:extLst>
  </p:cSld>
  <p:clrMapOvr>
    <a:masterClrMapping/>
  </p:clrMapOvr>
  <p:transition>
    <p:wedg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20259071"/>
      </p:ext>
    </p:extLst>
  </p:cSld>
  <p:clrMapOvr>
    <a:masterClrMapping/>
  </p:clrMapOvr>
  <p:transition>
    <p:wedg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36810"/>
      </p:ext>
    </p:extLst>
  </p:cSld>
  <p:clrMapOvr>
    <a:masterClrMapping/>
  </p:clrMapOvr>
  <p:transition>
    <p:wedg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112869"/>
      </p:ext>
    </p:extLst>
  </p:cSld>
  <p:clrMapOvr>
    <a:masterClrMapping/>
  </p:clrMapOvr>
  <p:transition>
    <p:wedg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8723743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245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6202685"/>
      </p:ext>
    </p:extLst>
  </p:cSld>
  <p:clrMapOvr>
    <a:masterClrMapping/>
  </p:clrMapOvr>
  <p:transition>
    <p:wedg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9461403"/>
      </p:ext>
    </p:extLst>
  </p:cSld>
  <p:clrMapOvr>
    <a:masterClrMapping/>
  </p:clrMapOvr>
  <p:transition>
    <p:wedg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18315904"/>
      </p:ext>
    </p:extLst>
  </p:cSld>
  <p:clrMapOvr>
    <a:masterClrMapping/>
  </p:clrMapOvr>
  <p:transition>
    <p:wedg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9064416"/>
      </p:ext>
    </p:extLst>
  </p:cSld>
  <p:clrMapOvr>
    <a:masterClrMapping/>
  </p:clrMapOvr>
  <p:transition>
    <p:wedg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494082"/>
      </p:ext>
    </p:extLst>
  </p:cSld>
  <p:clrMapOvr>
    <a:masterClrMapping/>
  </p:clrMapOvr>
  <p:transition>
    <p:wedg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71511688"/>
      </p:ext>
    </p:extLst>
  </p:cSld>
  <p:clrMapOvr>
    <a:masterClrMapping/>
  </p:clrMapOvr>
  <p:transition>
    <p:wedg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7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2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7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2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8022331"/>
      </p:ext>
    </p:extLst>
  </p:cSld>
  <p:clrMapOvr>
    <a:masterClrMapping/>
  </p:clrMapOvr>
  <p:transition>
    <p:wedg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7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2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7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2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0689819"/>
      </p:ext>
    </p:extLst>
  </p:cSld>
  <p:clrMapOvr>
    <a:masterClrMapping/>
  </p:clrMapOvr>
  <p:transition>
    <p:wedg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3491863"/>
      </p:ext>
    </p:extLst>
  </p:cSld>
  <p:clrMapOvr>
    <a:masterClrMapping/>
  </p:clrMapOvr>
  <p:transition>
    <p:wedg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8121907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11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5045416"/>
      </p:ext>
    </p:extLst>
  </p:cSld>
  <p:clrMapOvr>
    <a:masterClrMapping/>
  </p:clrMapOvr>
  <p:transition>
    <p:wedg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0913316"/>
      </p:ext>
    </p:extLst>
  </p:cSld>
  <p:clrMapOvr>
    <a:masterClrMapping/>
  </p:clrMapOvr>
  <p:transition>
    <p:wedg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4" y="849895"/>
            <a:ext cx="8961725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912649"/>
            <a:endParaRPr sz="1700">
              <a:solidFill>
                <a:srgbClr val="57565A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799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2649"/>
            <a:endParaRPr sz="1700">
              <a:solidFill>
                <a:srgbClr val="57565A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0" y="1142503"/>
            <a:ext cx="2893251" cy="341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18"/>
            <a:ext cx="3977640" cy="219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9"/>
            <a:endParaRPr lang="ru-RU" sz="170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9"/>
            <a:fld id="{1D8BD707-D9CF-40AE-B4C6-C98DA3205C09}" type="datetimeFigureOut">
              <a:rPr lang="en-US" sz="1700" smtClean="0">
                <a:solidFill>
                  <a:srgbClr val="57565A">
                    <a:tint val="75000"/>
                  </a:srgbClr>
                </a:solidFill>
              </a:rPr>
              <a:pPr defTabSz="912649"/>
              <a:t>12/1/2020</a:t>
            </a:fld>
            <a:endParaRPr lang="en-US" sz="170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9"/>
            <a:fld id="{B6F15528-21DE-4FAA-801E-634DDDAF4B2B}" type="slidenum">
              <a:rPr lang="ru-RU" sz="1700" smtClean="0">
                <a:solidFill>
                  <a:srgbClr val="57565A">
                    <a:tint val="75000"/>
                  </a:srgbClr>
                </a:solidFill>
              </a:rPr>
              <a:pPr defTabSz="912649"/>
              <a:t>‹#›</a:t>
            </a:fld>
            <a:endParaRPr lang="ru-RU" sz="1700">
              <a:solidFill>
                <a:srgbClr val="57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0700"/>
      </p:ext>
    </p:extLst>
  </p:cSld>
  <p:clrMapOvr>
    <a:masterClrMapping/>
  </p:clrMapOvr>
  <p:transition>
    <p:wedg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1597836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204894"/>
      </p:ext>
    </p:extLst>
  </p:cSld>
  <p:clrMapOvr>
    <a:masterClrMapping/>
  </p:clrMapOvr>
  <p:transition>
    <p:wedg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090581"/>
      </p:ext>
    </p:extLst>
  </p:cSld>
  <p:clrMapOvr>
    <a:masterClrMapping/>
  </p:clrMapOvr>
  <p:transition>
    <p:wedg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7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5708390"/>
      </p:ext>
    </p:extLst>
  </p:cSld>
  <p:clrMapOvr>
    <a:masterClrMapping/>
  </p:clrMapOvr>
  <p:transition>
    <p:wedg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3845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33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56533" indent="-18540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398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538" indent="-171133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194641"/>
      </p:ext>
    </p:extLst>
  </p:cSld>
  <p:clrMapOvr>
    <a:masterClrMapping/>
  </p:clrMapOvr>
  <p:transition>
    <p:wedg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7" y="1089314"/>
            <a:ext cx="7772401" cy="3470673"/>
          </a:xfrm>
        </p:spPr>
        <p:txBody>
          <a:bodyPr numCol="2" spcCol="273845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33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42270" indent="-171133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398" indent="-171133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538" indent="-171133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45136189"/>
      </p:ext>
    </p:extLst>
  </p:cSld>
  <p:clrMapOvr>
    <a:masterClrMapping/>
  </p:clrMapOvr>
  <p:transition>
    <p:wedg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95531381"/>
      </p:ext>
    </p:extLst>
  </p:cSld>
  <p:clrMapOvr>
    <a:masterClrMapping/>
  </p:clrMapOvr>
  <p:transition>
    <p:wedg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2795599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1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25387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25387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99470"/>
      </p:ext>
    </p:extLst>
  </p:cSld>
  <p:clrMapOvr>
    <a:masterClrMapping/>
  </p:clrMapOvr>
  <p:transition>
    <p:wedg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07700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07700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52" indent="0">
              <a:buNone/>
              <a:defRPr sz="2100" b="1"/>
            </a:lvl2pPr>
            <a:lvl3pPr marL="912716" indent="0">
              <a:buNone/>
              <a:defRPr sz="1700" b="1"/>
            </a:lvl3pPr>
            <a:lvl4pPr marL="1369073" indent="0">
              <a:buNone/>
              <a:defRPr sz="1600" b="1"/>
            </a:lvl4pPr>
            <a:lvl5pPr marL="1825431" indent="0">
              <a:buNone/>
              <a:defRPr sz="1600" b="1"/>
            </a:lvl5pPr>
            <a:lvl6pPr marL="2281788" indent="0">
              <a:buNone/>
              <a:defRPr sz="1600" b="1"/>
            </a:lvl6pPr>
            <a:lvl7pPr marL="2738149" indent="0">
              <a:buNone/>
              <a:defRPr sz="1600" b="1"/>
            </a:lvl7pPr>
            <a:lvl8pPr marL="3194499" indent="0">
              <a:buNone/>
              <a:defRPr sz="1600" b="1"/>
            </a:lvl8pPr>
            <a:lvl9pPr marL="365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7718221"/>
      </p:ext>
    </p:extLst>
  </p:cSld>
  <p:clrMapOvr>
    <a:masterClrMapping/>
  </p:clrMapOvr>
  <p:transition>
    <p:wedg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545063"/>
      </p:ext>
    </p:extLst>
  </p:cSld>
  <p:clrMapOvr>
    <a:masterClrMapping/>
  </p:clrMapOvr>
  <p:transition>
    <p:wedg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2836940"/>
      </p:ext>
    </p:extLst>
  </p:cSld>
  <p:clrMapOvr>
    <a:masterClrMapping/>
  </p:clrMapOvr>
  <p:transition>
    <p:wedg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950169"/>
      </p:ext>
    </p:extLst>
  </p:cSld>
  <p:clrMapOvr>
    <a:masterClrMapping/>
  </p:clrMapOvr>
  <p:transition>
    <p:wedg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68722"/>
      </p:ext>
    </p:extLst>
  </p:cSld>
  <p:clrMapOvr>
    <a:masterClrMapping/>
  </p:clrMapOvr>
  <p:transition>
    <p:wedg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7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89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60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98575"/>
      </p:ext>
    </p:extLst>
  </p:cSld>
  <p:clrMapOvr>
    <a:masterClrMapping/>
  </p:clrMapOvr>
  <p:transition>
    <p:wedg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65225"/>
      </p:ext>
    </p:extLst>
  </p:cSld>
  <p:clrMapOvr>
    <a:masterClrMapping/>
  </p:clrMapOvr>
  <p:transition>
    <p:wedg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673482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16064172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160879"/>
      </p:ext>
    </p:extLst>
  </p:cSld>
  <p:clrMapOvr>
    <a:masterClrMapping/>
  </p:clrMapOvr>
  <p:transition>
    <p:wedg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553917"/>
      </p:ext>
    </p:extLst>
  </p:cSld>
  <p:clrMapOvr>
    <a:masterClrMapping/>
  </p:clrMapOvr>
  <p:transition>
    <p:wedg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1087968"/>
      </p:ext>
    </p:extLst>
  </p:cSld>
  <p:clrMapOvr>
    <a:masterClrMapping/>
  </p:clrMapOvr>
  <p:transition>
    <p:wedg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7" indent="-114087">
              <a:buFont typeface="Arial" panose="020B0604020202020204" pitchFamily="34" charset="0"/>
              <a:buChar char="•"/>
              <a:defRPr sz="1100"/>
            </a:lvl2pPr>
            <a:lvl3pPr marL="228178" indent="-114087">
              <a:defRPr sz="1100"/>
            </a:lvl3pPr>
            <a:lvl4pPr marL="399313" indent="-171133">
              <a:defRPr sz="1100"/>
            </a:lvl4pPr>
            <a:lvl5pPr marL="570449" indent="-171133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0599712"/>
      </p:ext>
    </p:extLst>
  </p:cSld>
  <p:clrMapOvr>
    <a:masterClrMapping/>
  </p:clrMapOvr>
  <p:transition>
    <p:wedg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75844"/>
      </p:ext>
    </p:extLst>
  </p:cSld>
  <p:clrMapOvr>
    <a:masterClrMapping/>
  </p:clrMapOvr>
  <p:transition>
    <p:wedg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4237452"/>
      </p:ext>
    </p:extLst>
  </p:cSld>
  <p:clrMapOvr>
    <a:masterClrMapping/>
  </p:clrMapOvr>
  <p:transition>
    <p:wedg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3647474"/>
      </p:ext>
    </p:extLst>
  </p:cSld>
  <p:clrMapOvr>
    <a:masterClrMapping/>
  </p:clrMapOvr>
  <p:transition>
    <p:wedg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9507526"/>
      </p:ext>
    </p:extLst>
  </p:cSld>
  <p:clrMapOvr>
    <a:masterClrMapping/>
  </p:clrMapOvr>
  <p:transition>
    <p:wedg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760277"/>
      </p:ext>
    </p:extLst>
  </p:cSld>
  <p:clrMapOvr>
    <a:masterClrMapping/>
  </p:clrMapOvr>
  <p:transition>
    <p:wedg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0238819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3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814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72831"/>
      </p:ext>
    </p:extLst>
  </p:cSld>
  <p:clrMapOvr>
    <a:masterClrMapping/>
  </p:clrMapOvr>
  <p:transition>
    <p:wedg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66300822"/>
      </p:ext>
    </p:extLst>
  </p:cSld>
  <p:clrMapOvr>
    <a:masterClrMapping/>
  </p:clrMapOvr>
  <p:transition>
    <p:wedg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63002"/>
      </p:ext>
    </p:extLst>
  </p:cSld>
  <p:clrMapOvr>
    <a:masterClrMapping/>
  </p:clrMapOvr>
  <p:transition>
    <p:wedg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42554219"/>
      </p:ext>
    </p:extLst>
  </p:cSld>
  <p:clrMapOvr>
    <a:masterClrMapping/>
  </p:clrMapOvr>
  <p:transition>
    <p:wedg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2200"/>
      </p:ext>
    </p:extLst>
  </p:cSld>
  <p:clrMapOvr>
    <a:masterClrMapping/>
  </p:clrMapOvr>
  <p:transition>
    <p:wedg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16769390"/>
      </p:ext>
    </p:extLst>
  </p:cSld>
  <p:clrMapOvr>
    <a:masterClrMapping/>
  </p:clrMapOvr>
  <p:transition>
    <p:wedg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0428430"/>
      </p:ext>
    </p:extLst>
  </p:cSld>
  <p:clrMapOvr>
    <a:masterClrMapping/>
  </p:clrMapOvr>
  <p:transition>
    <p:wedg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40807562"/>
      </p:ext>
    </p:extLst>
  </p:cSld>
  <p:clrMapOvr>
    <a:masterClrMapping/>
  </p:clrMapOvr>
  <p:transition>
    <p:wedg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9916304"/>
      </p:ext>
    </p:extLst>
  </p:cSld>
  <p:clrMapOvr>
    <a:masterClrMapping/>
  </p:clrMapOvr>
  <p:transition>
    <p:wedg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33301897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3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084" indent="-114084">
              <a:buFont typeface="Arial" panose="020B0604020202020204" pitchFamily="34" charset="0"/>
              <a:buChar char="•"/>
              <a:defRPr sz="1100"/>
            </a:lvl2pPr>
            <a:lvl3pPr marL="228171" indent="-114084">
              <a:defRPr sz="1100"/>
            </a:lvl3pPr>
            <a:lvl4pPr marL="399301" indent="-171126">
              <a:defRPr sz="1100"/>
            </a:lvl4pPr>
            <a:lvl5pPr marL="570432" indent="-17112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7481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55963299"/>
      </p:ext>
    </p:extLst>
  </p:cSld>
  <p:clrMapOvr>
    <a:masterClrMapping/>
  </p:clrMapOvr>
  <p:transition>
    <p:wedg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74623745"/>
      </p:ext>
    </p:extLst>
  </p:cSld>
  <p:clrMapOvr>
    <a:masterClrMapping/>
  </p:clrMapOvr>
  <p:transition>
    <p:wedg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009447"/>
      </p:ext>
    </p:extLst>
  </p:cSld>
  <p:clrMapOvr>
    <a:masterClrMapping/>
  </p:clrMapOvr>
  <p:transition>
    <p:wedg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4594603"/>
      </p:ext>
    </p:extLst>
  </p:cSld>
  <p:clrMapOvr>
    <a:masterClrMapping/>
  </p:clrMapOvr>
  <p:transition>
    <p:wedg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0433656"/>
      </p:ext>
    </p:extLst>
  </p:cSld>
  <p:clrMapOvr>
    <a:masterClrMapping/>
  </p:clrMapOvr>
  <p:transition>
    <p:wedg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310360"/>
      </p:ext>
    </p:extLst>
  </p:cSld>
  <p:clrMapOvr>
    <a:masterClrMapping/>
  </p:clrMapOvr>
  <p:transition>
    <p:wedg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355706"/>
      </p:ext>
    </p:extLst>
  </p:cSld>
  <p:clrMapOvr>
    <a:masterClrMapping/>
  </p:clrMapOvr>
  <p:transition>
    <p:wedg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10" indent="-128356">
              <a:defRPr sz="1100">
                <a:solidFill>
                  <a:srgbClr val="FFFFFF"/>
                </a:solidFill>
              </a:defRPr>
            </a:lvl3pPr>
            <a:lvl4pPr marL="385066" indent="-128356">
              <a:defRPr sz="1100">
                <a:solidFill>
                  <a:srgbClr val="FFFFFF"/>
                </a:solidFill>
              </a:defRPr>
            </a:lvl4pPr>
            <a:lvl5pPr marL="556197" indent="-171136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6" indent="-128356">
              <a:buFont typeface="Arial" panose="020B0604020202020204" pitchFamily="34" charset="0"/>
              <a:buChar char="•"/>
              <a:defRPr sz="1100"/>
            </a:lvl2pPr>
            <a:lvl3pPr marL="256710" indent="-128356">
              <a:defRPr sz="1100"/>
            </a:lvl3pPr>
            <a:lvl4pPr marL="385066" indent="-12835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63462"/>
      </p:ext>
    </p:extLst>
  </p:cSld>
  <p:clrMapOvr>
    <a:masterClrMapping/>
  </p:clrMapOvr>
  <p:transition>
    <p:wedg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3038464"/>
      </p:ext>
    </p:extLst>
  </p:cSld>
  <p:clrMapOvr>
    <a:masterClrMapping/>
  </p:clrMapOvr>
  <p:transition>
    <p:wedg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3639402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0940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8534783"/>
      </p:ext>
    </p:extLst>
  </p:cSld>
  <p:clrMapOvr>
    <a:masterClrMapping/>
  </p:clrMapOvr>
  <p:transition>
    <p:wedg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5367688"/>
      </p:ext>
    </p:extLst>
  </p:cSld>
  <p:clrMapOvr>
    <a:masterClrMapping/>
  </p:clrMapOvr>
  <p:transition>
    <p:wedg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85005910"/>
      </p:ext>
    </p:extLst>
  </p:cSld>
  <p:clrMapOvr>
    <a:masterClrMapping/>
  </p:clrMapOvr>
  <p:transition>
    <p:wedg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1807236"/>
      </p:ext>
    </p:extLst>
  </p:cSld>
  <p:clrMapOvr>
    <a:masterClrMapping/>
  </p:clrMapOvr>
  <p:transition>
    <p:wedg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7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2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7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2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4841869"/>
      </p:ext>
    </p:extLst>
  </p:cSld>
  <p:clrMapOvr>
    <a:masterClrMapping/>
  </p:clrMapOvr>
  <p:transition>
    <p:wedg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7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2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7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2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2286564"/>
      </p:ext>
    </p:extLst>
  </p:cSld>
  <p:clrMapOvr>
    <a:masterClrMapping/>
  </p:clrMapOvr>
  <p:transition>
    <p:wedg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7670598"/>
      </p:ext>
    </p:extLst>
  </p:cSld>
  <p:clrMapOvr>
    <a:masterClrMapping/>
  </p:clrMapOvr>
  <p:transition>
    <p:wedg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1425359"/>
      </p:ext>
    </p:extLst>
  </p:cSld>
  <p:clrMapOvr>
    <a:masterClrMapping/>
  </p:clrMapOvr>
  <p:transition>
    <p:wedg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0412150"/>
      </p:ext>
    </p:extLst>
  </p:cSld>
  <p:clrMapOvr>
    <a:masterClrMapping/>
  </p:clrMapOvr>
  <p:transition>
    <p:wedg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66" indent="-12835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8138643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691508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4" y="849895"/>
            <a:ext cx="8961725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912649"/>
            <a:endParaRPr sz="1700">
              <a:solidFill>
                <a:srgbClr val="57565A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799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2649"/>
            <a:endParaRPr sz="1700">
              <a:solidFill>
                <a:srgbClr val="57565A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0" y="1142503"/>
            <a:ext cx="2893251" cy="341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18"/>
            <a:ext cx="3977640" cy="219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9"/>
            <a:endParaRPr lang="ru-RU" sz="170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9"/>
            <a:fld id="{1D8BD707-D9CF-40AE-B4C6-C98DA3205C09}" type="datetimeFigureOut">
              <a:rPr lang="en-US" sz="1700" smtClean="0">
                <a:solidFill>
                  <a:srgbClr val="57565A">
                    <a:tint val="75000"/>
                  </a:srgbClr>
                </a:solidFill>
              </a:rPr>
              <a:pPr defTabSz="912649"/>
              <a:t>12/1/2020</a:t>
            </a:fld>
            <a:endParaRPr lang="en-US" sz="170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9"/>
            <a:fld id="{B6F15528-21DE-4FAA-801E-634DDDAF4B2B}" type="slidenum">
              <a:rPr lang="ru-RU" sz="1700" smtClean="0">
                <a:solidFill>
                  <a:srgbClr val="57565A">
                    <a:tint val="75000"/>
                  </a:srgbClr>
                </a:solidFill>
              </a:rPr>
              <a:pPr defTabSz="912649"/>
              <a:t>‹#›</a:t>
            </a:fld>
            <a:endParaRPr lang="ru-RU" sz="1700">
              <a:solidFill>
                <a:srgbClr val="57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88539"/>
      </p:ext>
    </p:extLst>
  </p:cSld>
  <p:clrMapOvr>
    <a:masterClrMapping/>
  </p:clrMapOvr>
  <p:transition>
    <p:wedg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4" y="1597833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170796"/>
      </p:ext>
    </p:extLst>
  </p:cSld>
  <p:clrMapOvr>
    <a:masterClrMapping/>
  </p:clrMapOvr>
  <p:transition>
    <p:wedg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824094"/>
      </p:ext>
    </p:extLst>
  </p:cSld>
  <p:clrMapOvr>
    <a:masterClrMapping/>
  </p:clrMapOvr>
  <p:transition>
    <p:wedg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4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5934165"/>
      </p:ext>
    </p:extLst>
  </p:cSld>
  <p:clrMapOvr>
    <a:masterClrMapping/>
  </p:clrMapOvr>
  <p:transition>
    <p:wedg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3950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98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56670" indent="-18547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594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801" indent="-171198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2754144"/>
      </p:ext>
    </p:extLst>
  </p:cSld>
  <p:clrMapOvr>
    <a:masterClrMapping/>
  </p:clrMapOvr>
  <p:transition>
    <p:wedg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4" y="1089314"/>
            <a:ext cx="7772401" cy="3470673"/>
          </a:xfrm>
        </p:spPr>
        <p:txBody>
          <a:bodyPr numCol="2" spcCol="273950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98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42402" indent="-171198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594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801" indent="-171198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7807448"/>
      </p:ext>
    </p:extLst>
  </p:cSld>
  <p:clrMapOvr>
    <a:masterClrMapping/>
  </p:clrMapOvr>
  <p:transition>
    <p:wedg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3799392"/>
      </p:ext>
    </p:extLst>
  </p:cSld>
  <p:clrMapOvr>
    <a:masterClrMapping/>
  </p:clrMapOvr>
  <p:transition>
    <p:wedg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85557"/>
      </p:ext>
    </p:extLst>
  </p:cSld>
  <p:clrMapOvr>
    <a:masterClrMapping/>
  </p:clrMapOvr>
  <p:transition>
    <p:wedg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25383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25383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229597"/>
      </p:ext>
    </p:extLst>
  </p:cSld>
  <p:clrMapOvr>
    <a:masterClrMapping/>
  </p:clrMapOvr>
  <p:transition>
    <p:wedg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07697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07697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3394479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595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449318"/>
      </p:ext>
    </p:extLst>
  </p:cSld>
  <p:clrMapOvr>
    <a:masterClrMapping/>
  </p:clrMapOvr>
  <p:transition>
    <p:wedg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145504"/>
      </p:ext>
    </p:extLst>
  </p:cSld>
  <p:clrMapOvr>
    <a:masterClrMapping/>
  </p:clrMapOvr>
  <p:transition>
    <p:wedg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133573"/>
      </p:ext>
    </p:extLst>
  </p:cSld>
  <p:clrMapOvr>
    <a:masterClrMapping/>
  </p:clrMapOvr>
  <p:transition>
    <p:wedg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73300"/>
      </p:ext>
    </p:extLst>
  </p:cSld>
  <p:clrMapOvr>
    <a:masterClrMapping/>
  </p:clrMapOvr>
  <p:transition>
    <p:wedg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74750"/>
      </p:ext>
    </p:extLst>
  </p:cSld>
  <p:clrMapOvr>
    <a:masterClrMapping/>
  </p:clrMapOvr>
  <p:transition>
    <p:wedg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24192"/>
      </p:ext>
    </p:extLst>
  </p:cSld>
  <p:clrMapOvr>
    <a:masterClrMapping/>
  </p:clrMapOvr>
  <p:transition>
    <p:wedg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763936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16985413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747949"/>
      </p:ext>
    </p:extLst>
  </p:cSld>
  <p:clrMapOvr>
    <a:masterClrMapping/>
  </p:clrMapOvr>
  <p:transition>
    <p:wedg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86996186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34406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179166"/>
      </p:ext>
    </p:extLst>
  </p:cSld>
  <p:clrMapOvr>
    <a:masterClrMapping/>
  </p:clrMapOvr>
  <p:transition>
    <p:wedg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7059296"/>
      </p:ext>
    </p:extLst>
  </p:cSld>
  <p:clrMapOvr>
    <a:masterClrMapping/>
  </p:clrMapOvr>
  <p:transition>
    <p:wedg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574843"/>
      </p:ext>
    </p:extLst>
  </p:cSld>
  <p:clrMapOvr>
    <a:masterClrMapping/>
  </p:clrMapOvr>
  <p:transition>
    <p:wedg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5716383"/>
      </p:ext>
    </p:extLst>
  </p:cSld>
  <p:clrMapOvr>
    <a:masterClrMapping/>
  </p:clrMapOvr>
  <p:transition>
    <p:wedg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458673"/>
      </p:ext>
    </p:extLst>
  </p:cSld>
  <p:clrMapOvr>
    <a:masterClrMapping/>
  </p:clrMapOvr>
  <p:transition>
    <p:wedg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4504772"/>
      </p:ext>
    </p:extLst>
  </p:cSld>
  <p:clrMapOvr>
    <a:masterClrMapping/>
  </p:clrMapOvr>
  <p:transition>
    <p:wedg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9396871"/>
      </p:ext>
    </p:extLst>
  </p:cSld>
  <p:clrMapOvr>
    <a:masterClrMapping/>
  </p:clrMapOvr>
  <p:transition>
    <p:wedg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30734383"/>
      </p:ext>
    </p:extLst>
  </p:cSld>
  <p:clrMapOvr>
    <a:masterClrMapping/>
  </p:clrMapOvr>
  <p:transition>
    <p:wedg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57626"/>
      </p:ext>
    </p:extLst>
  </p:cSld>
  <p:clrMapOvr>
    <a:masterClrMapping/>
  </p:clrMapOvr>
  <p:transition>
    <p:wedg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408815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15316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82234"/>
      </p:ext>
    </p:extLst>
  </p:cSld>
  <p:clrMapOvr>
    <a:masterClrMapping/>
  </p:clrMapOvr>
  <p:transition>
    <p:wedg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3614679"/>
      </p:ext>
    </p:extLst>
  </p:cSld>
  <p:clrMapOvr>
    <a:masterClrMapping/>
  </p:clrMapOvr>
  <p:transition>
    <p:wedg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15543"/>
      </p:ext>
    </p:extLst>
  </p:cSld>
  <p:clrMapOvr>
    <a:masterClrMapping/>
  </p:clrMapOvr>
  <p:transition>
    <p:wedg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6557114"/>
      </p:ext>
    </p:extLst>
  </p:cSld>
  <p:clrMapOvr>
    <a:masterClrMapping/>
  </p:clrMapOvr>
  <p:transition>
    <p:wedg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7397612"/>
      </p:ext>
    </p:extLst>
  </p:cSld>
  <p:clrMapOvr>
    <a:masterClrMapping/>
  </p:clrMapOvr>
  <p:transition>
    <p:wedg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887513"/>
      </p:ext>
    </p:extLst>
  </p:cSld>
  <p:clrMapOvr>
    <a:masterClrMapping/>
  </p:clrMapOvr>
  <p:transition>
    <p:wedg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6897510"/>
      </p:ext>
    </p:extLst>
  </p:cSld>
  <p:clrMapOvr>
    <a:masterClrMapping/>
  </p:clrMapOvr>
  <p:transition>
    <p:wedg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89876042"/>
      </p:ext>
    </p:extLst>
  </p:cSld>
  <p:clrMapOvr>
    <a:masterClrMapping/>
  </p:clrMapOvr>
  <p:transition>
    <p:wedg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14484931"/>
      </p:ext>
    </p:extLst>
  </p:cSld>
  <p:clrMapOvr>
    <a:masterClrMapping/>
  </p:clrMapOvr>
  <p:transition>
    <p:wedg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0806479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2291478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972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424777"/>
      </p:ext>
    </p:extLst>
  </p:cSld>
  <p:clrMapOvr>
    <a:masterClrMapping/>
  </p:clrMapOvr>
  <p:transition>
    <p:wedg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0326358"/>
      </p:ext>
    </p:extLst>
  </p:cSld>
  <p:clrMapOvr>
    <a:masterClrMapping/>
  </p:clrMapOvr>
  <p:transition>
    <p:wedg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82300178"/>
      </p:ext>
    </p:extLst>
  </p:cSld>
  <p:clrMapOvr>
    <a:masterClrMapping/>
  </p:clrMapOvr>
  <p:transition>
    <p:wedg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7966313"/>
      </p:ext>
    </p:extLst>
  </p:cSld>
  <p:clrMapOvr>
    <a:masterClrMapping/>
  </p:clrMapOvr>
  <p:transition>
    <p:wedg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206871"/>
      </p:ext>
    </p:extLst>
  </p:cSld>
  <p:clrMapOvr>
    <a:masterClrMapping/>
  </p:clrMapOvr>
  <p:transition>
    <p:wedg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48728057"/>
      </p:ext>
    </p:extLst>
  </p:cSld>
  <p:clrMapOvr>
    <a:masterClrMapping/>
  </p:clrMapOvr>
  <p:transition>
    <p:wedg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13627731"/>
      </p:ext>
    </p:extLst>
  </p:cSld>
  <p:clrMapOvr>
    <a:masterClrMapping/>
  </p:clrMapOvr>
  <p:transition>
    <p:wedg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930223"/>
      </p:ext>
    </p:extLst>
  </p:cSld>
  <p:clrMapOvr>
    <a:masterClrMapping/>
  </p:clrMapOvr>
  <p:transition>
    <p:wedg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186777"/>
      </p:ext>
    </p:extLst>
  </p:cSld>
  <p:clrMapOvr>
    <a:masterClrMapping/>
  </p:clrMapOvr>
  <p:transition>
    <p:wedg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7571135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29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0873700"/>
      </p:ext>
    </p:extLst>
  </p:cSld>
  <p:clrMapOvr>
    <a:masterClrMapping/>
  </p:clrMapOvr>
  <p:transition>
    <p:wedg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8674683"/>
      </p:ext>
    </p:extLst>
  </p:cSld>
  <p:clrMapOvr>
    <a:masterClrMapping/>
  </p:clrMapOvr>
  <p:transition>
    <p:wedg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4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9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4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9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893679"/>
      </p:ext>
    </p:extLst>
  </p:cSld>
  <p:clrMapOvr>
    <a:masterClrMapping/>
  </p:clrMapOvr>
  <p:transition>
    <p:wedg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4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9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4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9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36707545"/>
      </p:ext>
    </p:extLst>
  </p:cSld>
  <p:clrMapOvr>
    <a:masterClrMapping/>
  </p:clrMapOvr>
  <p:transition>
    <p:wedg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1334946"/>
      </p:ext>
    </p:extLst>
  </p:cSld>
  <p:clrMapOvr>
    <a:masterClrMapping/>
  </p:clrMapOvr>
  <p:transition>
    <p:wedg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5549957"/>
      </p:ext>
    </p:extLst>
  </p:cSld>
  <p:clrMapOvr>
    <a:masterClrMapping/>
  </p:clrMapOvr>
  <p:transition>
    <p:wedg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0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29333709"/>
      </p:ext>
    </p:extLst>
  </p:cSld>
  <p:clrMapOvr>
    <a:masterClrMapping/>
  </p:clrMapOvr>
  <p:transition>
    <p:wedg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0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9247811"/>
      </p:ext>
    </p:extLst>
  </p:cSld>
  <p:clrMapOvr>
    <a:masterClrMapping/>
  </p:clrMapOvr>
  <p:transition>
    <p:wedg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4" y="1597833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248809"/>
      </p:ext>
    </p:extLst>
  </p:cSld>
  <p:clrMapOvr>
    <a:masterClrMapping/>
  </p:clrMapOvr>
  <p:transition>
    <p:wedg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136412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44001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4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08255673"/>
      </p:ext>
    </p:extLst>
  </p:cSld>
  <p:clrMapOvr>
    <a:masterClrMapping/>
  </p:clrMapOvr>
  <p:transition>
    <p:wedg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3950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98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56670" indent="-18547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594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801" indent="-171198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307565"/>
      </p:ext>
    </p:extLst>
  </p:cSld>
  <p:clrMapOvr>
    <a:masterClrMapping/>
  </p:clrMapOvr>
  <p:transition>
    <p:wedg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4" y="1089314"/>
            <a:ext cx="7772401" cy="3470673"/>
          </a:xfrm>
        </p:spPr>
        <p:txBody>
          <a:bodyPr numCol="2" spcCol="273950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98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42402" indent="-171198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594" indent="-171198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801" indent="-171198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2538192"/>
      </p:ext>
    </p:extLst>
  </p:cSld>
  <p:clrMapOvr>
    <a:masterClrMapping/>
  </p:clrMapOvr>
  <p:transition>
    <p:wedg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3778834"/>
      </p:ext>
    </p:extLst>
  </p:cSld>
  <p:clrMapOvr>
    <a:masterClrMapping/>
  </p:clrMapOvr>
  <p:transition>
    <p:wedg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508777"/>
      </p:ext>
    </p:extLst>
  </p:cSld>
  <p:clrMapOvr>
    <a:masterClrMapping/>
  </p:clrMapOvr>
  <p:transition>
    <p:wedg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25383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25383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915200"/>
      </p:ext>
    </p:extLst>
  </p:cSld>
  <p:clrMapOvr>
    <a:masterClrMapping/>
  </p:clrMapOvr>
  <p:transition>
    <p:wedg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07697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07697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528" indent="0">
              <a:buNone/>
              <a:defRPr sz="2100" b="1"/>
            </a:lvl2pPr>
            <a:lvl3pPr marL="913067" indent="0">
              <a:buNone/>
              <a:defRPr sz="1700" b="1"/>
            </a:lvl3pPr>
            <a:lvl4pPr marL="1369600" indent="0">
              <a:buNone/>
              <a:defRPr sz="1600" b="1"/>
            </a:lvl4pPr>
            <a:lvl5pPr marL="1826133" indent="0">
              <a:buNone/>
              <a:defRPr sz="1600" b="1"/>
            </a:lvl5pPr>
            <a:lvl6pPr marL="2282666" indent="0">
              <a:buNone/>
              <a:defRPr sz="1600" b="1"/>
            </a:lvl6pPr>
            <a:lvl7pPr marL="2739203" indent="0">
              <a:buNone/>
              <a:defRPr sz="1600" b="1"/>
            </a:lvl7pPr>
            <a:lvl8pPr marL="3195731" indent="0">
              <a:buNone/>
              <a:defRPr sz="1600" b="1"/>
            </a:lvl8pPr>
            <a:lvl9pPr marL="365226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35115672"/>
      </p:ext>
    </p:extLst>
  </p:cSld>
  <p:clrMapOvr>
    <a:masterClrMapping/>
  </p:clrMapOvr>
  <p:transition>
    <p:wedg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134926"/>
      </p:ext>
    </p:extLst>
  </p:cSld>
  <p:clrMapOvr>
    <a:masterClrMapping/>
  </p:clrMapOvr>
  <p:transition>
    <p:wedg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8413787"/>
      </p:ext>
    </p:extLst>
  </p:cSld>
  <p:clrMapOvr>
    <a:masterClrMapping/>
  </p:clrMapOvr>
  <p:transition>
    <p:wedg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9816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7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5761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184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93301"/>
      </p:ext>
    </p:extLst>
  </p:cSld>
  <p:clrMapOvr>
    <a:masterClrMapping/>
  </p:clrMapOvr>
  <p:transition>
    <p:wedg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4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8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56"/>
            <a:ext cx="1831086" cy="1721357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92582"/>
      </p:ext>
    </p:extLst>
  </p:cSld>
  <p:clrMapOvr>
    <a:masterClrMapping/>
  </p:clrMapOvr>
  <p:transition>
    <p:wedg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182636" tIns="91318" rIns="182636" bIns="91318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07696"/>
      </p:ext>
    </p:extLst>
  </p:cSld>
  <p:clrMapOvr>
    <a:masterClrMapping/>
  </p:clrMapOvr>
  <p:transition>
    <p:wedg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0515761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4715033"/>
      </p:ext>
    </p:extLst>
  </p:cSld>
  <p:clrMapOvr>
    <a:masterClrMapping/>
  </p:clrMapOvr>
  <p:transition>
    <p:wedge/>
  </p:transition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79280"/>
      </p:ext>
    </p:extLst>
  </p:cSld>
  <p:clrMapOvr>
    <a:masterClrMapping/>
  </p:clrMapOvr>
  <p:transition>
    <p:wedg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293124"/>
      </p:ext>
    </p:extLst>
  </p:cSld>
  <p:clrMapOvr>
    <a:masterClrMapping/>
  </p:clrMapOvr>
  <p:transition>
    <p:wedg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96503"/>
      </p:ext>
    </p:extLst>
  </p:cSld>
  <p:clrMapOvr>
    <a:masterClrMapping/>
  </p:clrMapOvr>
  <p:transition>
    <p:wedg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132" indent="-114132">
              <a:buFont typeface="Arial" panose="020B0604020202020204" pitchFamily="34" charset="0"/>
              <a:buChar char="•"/>
              <a:defRPr sz="1100"/>
            </a:lvl2pPr>
            <a:lvl3pPr marL="228265" indent="-114132">
              <a:defRPr sz="1100"/>
            </a:lvl3pPr>
            <a:lvl4pPr marL="399467" indent="-171198">
              <a:defRPr sz="1100"/>
            </a:lvl4pPr>
            <a:lvl5pPr marL="570668" indent="-171198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0127409"/>
      </p:ext>
    </p:extLst>
  </p:cSld>
  <p:clrMapOvr>
    <a:masterClrMapping/>
  </p:clrMapOvr>
  <p:transition>
    <p:wedg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061781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86702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7355957"/>
      </p:ext>
    </p:extLst>
  </p:cSld>
  <p:clrMapOvr>
    <a:masterClrMapping/>
  </p:clrMapOvr>
  <p:transition>
    <p:wedg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440447"/>
      </p:ext>
    </p:extLst>
  </p:cSld>
  <p:clrMapOvr>
    <a:masterClrMapping/>
  </p:clrMapOvr>
  <p:transition>
    <p:wedg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15059209"/>
      </p:ext>
    </p:extLst>
  </p:cSld>
  <p:clrMapOvr>
    <a:masterClrMapping/>
  </p:clrMapOvr>
  <p:transition>
    <p:wedg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638533"/>
      </p:ext>
    </p:extLst>
  </p:cSld>
  <p:clrMapOvr>
    <a:masterClrMapping/>
  </p:clrMapOvr>
  <p:transition>
    <p:wedg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2157442"/>
      </p:ext>
    </p:extLst>
  </p:cSld>
  <p:clrMapOvr>
    <a:masterClrMapping/>
  </p:clrMapOvr>
  <p:transition>
    <p:wedg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03898"/>
      </p:ext>
    </p:extLst>
  </p:cSld>
  <p:clrMapOvr>
    <a:masterClrMapping/>
  </p:clrMapOvr>
  <p:transition>
    <p:wedg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34941082"/>
      </p:ext>
    </p:extLst>
  </p:cSld>
  <p:clrMapOvr>
    <a:masterClrMapping/>
  </p:clrMapOvr>
  <p:transition>
    <p:wedg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90139"/>
      </p:ext>
    </p:extLst>
  </p:cSld>
  <p:clrMapOvr>
    <a:masterClrMapping/>
  </p:clrMapOvr>
  <p:transition>
    <p:wedg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23505034"/>
      </p:ext>
    </p:extLst>
  </p:cSld>
  <p:clrMapOvr>
    <a:masterClrMapping/>
  </p:clrMapOvr>
  <p:transition>
    <p:wedg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13692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17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52831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50306225"/>
      </p:ext>
    </p:extLst>
  </p:cSld>
  <p:clrMapOvr>
    <a:masterClrMapping/>
  </p:clrMapOvr>
  <p:transition>
    <p:wedg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3778283"/>
      </p:ext>
    </p:extLst>
  </p:cSld>
  <p:clrMapOvr>
    <a:masterClrMapping/>
  </p:clrMapOvr>
  <p:transition>
    <p:wedg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60427373"/>
      </p:ext>
    </p:extLst>
  </p:cSld>
  <p:clrMapOvr>
    <a:masterClrMapping/>
  </p:clrMapOvr>
  <p:transition>
    <p:wedg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69873537"/>
      </p:ext>
    </p:extLst>
  </p:cSld>
  <p:clrMapOvr>
    <a:masterClrMapping/>
  </p:clrMapOvr>
  <p:transition>
    <p:wedg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533515"/>
      </p:ext>
    </p:extLst>
  </p:cSld>
  <p:clrMapOvr>
    <a:masterClrMapping/>
  </p:clrMapOvr>
  <p:transition>
    <p:wedg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4613041"/>
      </p:ext>
    </p:extLst>
  </p:cSld>
  <p:clrMapOvr>
    <a:masterClrMapping/>
  </p:clrMapOvr>
  <p:transition>
    <p:wedg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6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3870432"/>
      </p:ext>
    </p:extLst>
  </p:cSld>
  <p:clrMapOvr>
    <a:masterClrMapping/>
  </p:clrMapOvr>
  <p:transition>
    <p:wedg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467325"/>
      </p:ext>
    </p:extLst>
  </p:cSld>
  <p:clrMapOvr>
    <a:masterClrMapping/>
  </p:clrMapOvr>
  <p:transition>
    <p:wedg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3052"/>
      </p:ext>
    </p:extLst>
  </p:cSld>
  <p:clrMapOvr>
    <a:masterClrMapping/>
  </p:clrMapOvr>
  <p:transition>
    <p:wedg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0040635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528319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9277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0984252"/>
      </p:ext>
    </p:extLst>
  </p:cSld>
  <p:clrMapOvr>
    <a:masterClrMapping/>
  </p:clrMapOvr>
  <p:transition>
    <p:wedg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87159"/>
      </p:ext>
    </p:extLst>
  </p:cSld>
  <p:clrMapOvr>
    <a:masterClrMapping/>
  </p:clrMapOvr>
  <p:transition>
    <p:wedg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636" tIns="91318" rIns="182636" bIns="91318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808" indent="-128405">
              <a:defRPr sz="1100">
                <a:solidFill>
                  <a:srgbClr val="FFFFFF"/>
                </a:solidFill>
              </a:defRPr>
            </a:lvl3pPr>
            <a:lvl4pPr marL="385212" indent="-128405">
              <a:defRPr sz="1100">
                <a:solidFill>
                  <a:srgbClr val="FFFFFF"/>
                </a:solidFill>
              </a:defRPr>
            </a:lvl4pPr>
            <a:lvl5pPr marL="556412" indent="-17120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405" indent="-128405">
              <a:buFont typeface="Arial" panose="020B0604020202020204" pitchFamily="34" charset="0"/>
              <a:buChar char="•"/>
              <a:defRPr sz="1100"/>
            </a:lvl2pPr>
            <a:lvl3pPr marL="256808" indent="-128405">
              <a:defRPr sz="1100"/>
            </a:lvl3pPr>
            <a:lvl4pPr marL="385212" indent="-128405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81245312"/>
      </p:ext>
    </p:extLst>
  </p:cSld>
  <p:clrMapOvr>
    <a:masterClrMapping/>
  </p:clrMapOvr>
  <p:transition>
    <p:wedg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75098513"/>
      </p:ext>
    </p:extLst>
  </p:cSld>
  <p:clrMapOvr>
    <a:masterClrMapping/>
  </p:clrMapOvr>
  <p:transition>
    <p:wedg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2182489"/>
      </p:ext>
    </p:extLst>
  </p:cSld>
  <p:clrMapOvr>
    <a:masterClrMapping/>
  </p:clrMapOvr>
  <p:transition>
    <p:wedg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5637267"/>
      </p:ext>
    </p:extLst>
  </p:cSld>
  <p:clrMapOvr>
    <a:masterClrMapping/>
  </p:clrMapOvr>
  <p:transition>
    <p:wedg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91779685"/>
      </p:ext>
    </p:extLst>
  </p:cSld>
  <p:clrMapOvr>
    <a:masterClrMapping/>
  </p:clrMapOvr>
  <p:transition>
    <p:wedg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44099633"/>
      </p:ext>
    </p:extLst>
  </p:cSld>
  <p:clrMapOvr>
    <a:masterClrMapping/>
  </p:clrMapOvr>
  <p:transition>
    <p:wedg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4584772"/>
      </p:ext>
    </p:extLst>
  </p:cSld>
  <p:clrMapOvr>
    <a:masterClrMapping/>
  </p:clrMapOvr>
  <p:transition>
    <p:wedg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4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9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4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9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5895837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13485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4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9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4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9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0535949"/>
      </p:ext>
    </p:extLst>
  </p:cSld>
  <p:clrMapOvr>
    <a:masterClrMapping/>
  </p:clrMapOvr>
  <p:transition>
    <p:wedg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666780"/>
      </p:ext>
    </p:extLst>
  </p:cSld>
  <p:clrMapOvr>
    <a:masterClrMapping/>
  </p:clrMapOvr>
  <p:transition>
    <p:wedg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8587721"/>
      </p:ext>
    </p:extLst>
  </p:cSld>
  <p:clrMapOvr>
    <a:masterClrMapping/>
  </p:clrMapOvr>
  <p:transition>
    <p:wedg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0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3320974"/>
      </p:ext>
    </p:extLst>
  </p:cSld>
  <p:clrMapOvr>
    <a:masterClrMapping/>
  </p:clrMapOvr>
  <p:transition>
    <p:wedg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0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212" indent="-128405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2376399"/>
      </p:ext>
    </p:extLst>
  </p:cSld>
  <p:clrMapOvr>
    <a:masterClrMapping/>
  </p:clrMapOvr>
  <p:transition>
    <p:wedg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4" y="849895"/>
            <a:ext cx="8961725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913000"/>
            <a:endParaRPr sz="1700">
              <a:solidFill>
                <a:srgbClr val="57565A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799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000"/>
            <a:endParaRPr sz="1700">
              <a:solidFill>
                <a:srgbClr val="57565A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0" y="1142503"/>
            <a:ext cx="2893251" cy="341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15"/>
            <a:ext cx="3977640" cy="219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00"/>
            <a:endParaRPr lang="ru-RU" sz="170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00"/>
            <a:fld id="{1D8BD707-D9CF-40AE-B4C6-C98DA3205C09}" type="datetimeFigureOut">
              <a:rPr lang="en-US" sz="1700" smtClean="0">
                <a:solidFill>
                  <a:srgbClr val="57565A">
                    <a:tint val="75000"/>
                  </a:srgbClr>
                </a:solidFill>
              </a:rPr>
              <a:pPr defTabSz="913000"/>
              <a:t>12/1/2020</a:t>
            </a:fld>
            <a:endParaRPr lang="en-US" sz="170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00"/>
            <a:fld id="{B6F15528-21DE-4FAA-801E-634DDDAF4B2B}" type="slidenum">
              <a:rPr lang="ru-RU" sz="1700" smtClean="0">
                <a:solidFill>
                  <a:srgbClr val="57565A">
                    <a:tint val="75000"/>
                  </a:srgbClr>
                </a:solidFill>
              </a:rPr>
              <a:pPr defTabSz="913000"/>
              <a:t>‹#›</a:t>
            </a:fld>
            <a:endParaRPr lang="ru-RU" sz="1700">
              <a:solidFill>
                <a:srgbClr val="57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05329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2954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961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834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993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4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3845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26" indent="-171126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56521" indent="-185395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386" indent="-171126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517" indent="-171126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26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3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3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78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664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3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76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7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6702" indent="-128353">
              <a:defRPr sz="1100">
                <a:solidFill>
                  <a:srgbClr val="FFFFFF"/>
                </a:solidFill>
              </a:defRPr>
            </a:lvl3pPr>
            <a:lvl4pPr marL="385054" indent="-128353">
              <a:defRPr sz="1100">
                <a:solidFill>
                  <a:srgbClr val="FFFFFF"/>
                </a:solidFill>
              </a:defRPr>
            </a:lvl4pPr>
            <a:lvl5pPr marL="556177" indent="-171133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7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353" indent="-128353">
              <a:buFont typeface="Arial" panose="020B0604020202020204" pitchFamily="34" charset="0"/>
              <a:buChar char="•"/>
              <a:defRPr sz="1100"/>
            </a:lvl2pPr>
            <a:lvl3pPr marL="256702" indent="-128353">
              <a:defRPr sz="1100"/>
            </a:lvl3pPr>
            <a:lvl4pPr marL="385054" indent="-128353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9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804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81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9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7" y="1089314"/>
            <a:ext cx="7772401" cy="3470673"/>
          </a:xfrm>
        </p:spPr>
        <p:txBody>
          <a:bodyPr numCol="2" spcCol="273845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126" indent="-171126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42263" indent="-171126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3386" indent="-171126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4517" indent="-171126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169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0304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4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48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2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7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2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7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2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338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47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2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47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2" y="2914948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393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48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6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03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7232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55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5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4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054" indent="-128353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39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9" y="1597836"/>
            <a:ext cx="7772401" cy="1102519"/>
          </a:xfrm>
        </p:spPr>
        <p:txBody>
          <a:bodyPr>
            <a:normAutofit/>
          </a:bodyPr>
          <a:lstStyle>
            <a:lvl1pPr>
              <a:defRPr sz="1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3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6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82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4798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03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012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9" y="1089316"/>
            <a:ext cx="7772401" cy="3470673"/>
          </a:xfrm>
        </p:spPr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1298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3845">
            <a:normAutofit/>
          </a:bodyPr>
          <a:lstStyle>
            <a:lvl1pPr marL="0" indent="0">
              <a:spcBef>
                <a:spcPts val="643"/>
              </a:spcBef>
              <a:buNone/>
              <a:defRPr sz="800"/>
            </a:lvl1pPr>
            <a:lvl2pPr marL="122252" indent="-12225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2pPr>
            <a:lvl3pPr marL="254697" indent="-132444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3pPr>
            <a:lvl4pPr marL="366765" indent="-12225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4pPr>
            <a:lvl5pPr marL="489020" indent="-12225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233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9" y="1089316"/>
            <a:ext cx="7772401" cy="3470673"/>
          </a:xfrm>
        </p:spPr>
        <p:txBody>
          <a:bodyPr numCol="2" spcCol="273845">
            <a:normAutofit/>
          </a:bodyPr>
          <a:lstStyle>
            <a:lvl1pPr marL="0" indent="0">
              <a:spcBef>
                <a:spcPts val="643"/>
              </a:spcBef>
              <a:buNone/>
              <a:defRPr sz="800"/>
            </a:lvl1pPr>
            <a:lvl2pPr marL="122252" indent="-12225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2pPr>
            <a:lvl3pPr marL="244512" indent="-12225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3pPr>
            <a:lvl4pPr marL="366765" indent="-12225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4pPr>
            <a:lvl5pPr marL="489020" indent="-12225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32656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8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8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8174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537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74230"/>
            <a:ext cx="3811588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011" indent="0">
              <a:buNone/>
              <a:defRPr sz="1400" b="1"/>
            </a:lvl2pPr>
            <a:lvl3pPr marL="652024" indent="0">
              <a:buNone/>
              <a:defRPr sz="1300" b="1"/>
            </a:lvl3pPr>
            <a:lvl4pPr marL="978033" indent="0">
              <a:buNone/>
              <a:defRPr sz="1100" b="1"/>
            </a:lvl4pPr>
            <a:lvl5pPr marL="1304049" indent="0">
              <a:buNone/>
              <a:defRPr sz="1100" b="1"/>
            </a:lvl5pPr>
            <a:lvl6pPr marL="1630056" indent="0">
              <a:buNone/>
              <a:defRPr sz="1100" b="1"/>
            </a:lvl6pPr>
            <a:lvl7pPr marL="1956068" indent="0">
              <a:buNone/>
              <a:defRPr sz="1100" b="1"/>
            </a:lvl7pPr>
            <a:lvl8pPr marL="2282080" indent="0">
              <a:buNone/>
              <a:defRPr sz="1100" b="1"/>
            </a:lvl8pPr>
            <a:lvl9pPr marL="260809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6"/>
            <a:ext cx="3811588" cy="3424408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974230"/>
            <a:ext cx="3813174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011" indent="0">
              <a:buNone/>
              <a:defRPr sz="1400" b="1"/>
            </a:lvl2pPr>
            <a:lvl3pPr marL="652024" indent="0">
              <a:buNone/>
              <a:defRPr sz="1300" b="1"/>
            </a:lvl3pPr>
            <a:lvl4pPr marL="978033" indent="0">
              <a:buNone/>
              <a:defRPr sz="1100" b="1"/>
            </a:lvl4pPr>
            <a:lvl5pPr marL="1304049" indent="0">
              <a:buNone/>
              <a:defRPr sz="1100" b="1"/>
            </a:lvl5pPr>
            <a:lvl6pPr marL="1630056" indent="0">
              <a:buNone/>
              <a:defRPr sz="1100" b="1"/>
            </a:lvl6pPr>
            <a:lvl7pPr marL="1956068" indent="0">
              <a:buNone/>
              <a:defRPr sz="1100" b="1"/>
            </a:lvl7pPr>
            <a:lvl8pPr marL="2282080" indent="0">
              <a:buNone/>
              <a:defRPr sz="1100" b="1"/>
            </a:lvl8pPr>
            <a:lvl9pPr marL="260809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170216"/>
            <a:ext cx="3813174" cy="3424408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82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56543"/>
            <a:ext cx="3811588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011" indent="0">
              <a:buNone/>
              <a:defRPr sz="1400" b="1"/>
            </a:lvl2pPr>
            <a:lvl3pPr marL="652024" indent="0">
              <a:buNone/>
              <a:defRPr sz="1300" b="1"/>
            </a:lvl3pPr>
            <a:lvl4pPr marL="978033" indent="0">
              <a:buNone/>
              <a:defRPr sz="1100" b="1"/>
            </a:lvl4pPr>
            <a:lvl5pPr marL="1304049" indent="0">
              <a:buNone/>
              <a:defRPr sz="1100" b="1"/>
            </a:lvl5pPr>
            <a:lvl6pPr marL="1630056" indent="0">
              <a:buNone/>
              <a:defRPr sz="1100" b="1"/>
            </a:lvl6pPr>
            <a:lvl7pPr marL="1956068" indent="0">
              <a:buNone/>
              <a:defRPr sz="1100" b="1"/>
            </a:lvl7pPr>
            <a:lvl8pPr marL="2282080" indent="0">
              <a:buNone/>
              <a:defRPr sz="1100" b="1"/>
            </a:lvl8pPr>
            <a:lvl9pPr marL="260809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6543"/>
            <a:ext cx="3813174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011" indent="0">
              <a:buNone/>
              <a:defRPr sz="1400" b="1"/>
            </a:lvl2pPr>
            <a:lvl3pPr marL="652024" indent="0">
              <a:buNone/>
              <a:defRPr sz="1300" b="1"/>
            </a:lvl3pPr>
            <a:lvl4pPr marL="978033" indent="0">
              <a:buNone/>
              <a:defRPr sz="1100" b="1"/>
            </a:lvl4pPr>
            <a:lvl5pPr marL="1304049" indent="0">
              <a:buNone/>
              <a:defRPr sz="1100" b="1"/>
            </a:lvl5pPr>
            <a:lvl6pPr marL="1630056" indent="0">
              <a:buNone/>
              <a:defRPr sz="1100" b="1"/>
            </a:lvl6pPr>
            <a:lvl7pPr marL="1956068" indent="0">
              <a:buNone/>
              <a:defRPr sz="1100" b="1"/>
            </a:lvl7pPr>
            <a:lvl8pPr marL="2282080" indent="0">
              <a:buNone/>
              <a:defRPr sz="1100" b="1"/>
            </a:lvl8pPr>
            <a:lvl9pPr marL="260809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352531"/>
            <a:ext cx="3813174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08141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42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19767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26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902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50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8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8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8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8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8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9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9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9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9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9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6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6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6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6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61"/>
            <a:ext cx="1831086" cy="1721357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615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6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28244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6" y="128244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6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6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82566" tIns="91283" rIns="182566" bIns="9128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83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5076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1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203789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7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7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7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881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7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7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7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41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194525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3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4725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3" y="3735441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501" indent="-81501">
              <a:buFont typeface="Arial" panose="020B0604020202020204" pitchFamily="34" charset="0"/>
              <a:buChar char="•"/>
              <a:defRPr sz="800"/>
            </a:lvl2pPr>
            <a:lvl3pPr marL="163003" indent="-81501">
              <a:defRPr sz="800"/>
            </a:lvl3pPr>
            <a:lvl4pPr marL="285266" indent="-122252">
              <a:defRPr sz="800"/>
            </a:lvl4pPr>
            <a:lvl5pPr marL="407516" indent="-12225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34491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178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25387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40" indent="0">
              <a:buNone/>
              <a:defRPr sz="2100" b="1"/>
            </a:lvl2pPr>
            <a:lvl3pPr marL="912686" indent="0">
              <a:buNone/>
              <a:defRPr sz="1700" b="1"/>
            </a:lvl3pPr>
            <a:lvl4pPr marL="1369031" indent="0">
              <a:buNone/>
              <a:defRPr sz="1600" b="1"/>
            </a:lvl4pPr>
            <a:lvl5pPr marL="1825374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9" indent="0">
              <a:buNone/>
              <a:defRPr sz="1600" b="1"/>
            </a:lvl8pPr>
            <a:lvl9pPr marL="3650747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925387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40" indent="0">
              <a:buNone/>
              <a:defRPr sz="2100" b="1"/>
            </a:lvl2pPr>
            <a:lvl3pPr marL="912686" indent="0">
              <a:buNone/>
              <a:defRPr sz="1700" b="1"/>
            </a:lvl3pPr>
            <a:lvl4pPr marL="1369031" indent="0">
              <a:buNone/>
              <a:defRPr sz="1600" b="1"/>
            </a:lvl4pPr>
            <a:lvl5pPr marL="1825374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9" indent="0">
              <a:buNone/>
              <a:defRPr sz="1600" b="1"/>
            </a:lvl8pPr>
            <a:lvl9pPr marL="3650747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170214"/>
            <a:ext cx="3813174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182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8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9558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399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8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8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8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227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9" y="2291478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0703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54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2291478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9" y="2291478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131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609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905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95851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9" y="3528319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2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07700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40" indent="0">
              <a:buNone/>
              <a:defRPr sz="2100" b="1"/>
            </a:lvl2pPr>
            <a:lvl3pPr marL="912686" indent="0">
              <a:buNone/>
              <a:defRPr sz="1700" b="1"/>
            </a:lvl3pPr>
            <a:lvl4pPr marL="1369031" indent="0">
              <a:buNone/>
              <a:defRPr sz="1600" b="1"/>
            </a:lvl4pPr>
            <a:lvl5pPr marL="1825374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9" indent="0">
              <a:buNone/>
              <a:defRPr sz="1600" b="1"/>
            </a:lvl8pPr>
            <a:lvl9pPr marL="3650747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07700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340" indent="0">
              <a:buNone/>
              <a:defRPr sz="2100" b="1"/>
            </a:lvl2pPr>
            <a:lvl3pPr marL="912686" indent="0">
              <a:buNone/>
              <a:defRPr sz="1700" b="1"/>
            </a:lvl3pPr>
            <a:lvl4pPr marL="1369031" indent="0">
              <a:buNone/>
              <a:defRPr sz="1600" b="1"/>
            </a:lvl4pPr>
            <a:lvl5pPr marL="1825374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9" indent="0">
              <a:buNone/>
              <a:defRPr sz="1600" b="1"/>
            </a:lvl8pPr>
            <a:lvl9pPr marL="3650747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17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27552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4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7" y="3528319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9" y="3528319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356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74143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74143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74143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74143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28965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74143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74143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74143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74143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910475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45131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45131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45131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2482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65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45131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45131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45131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1442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74513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9" y="374513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178394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3" y="1047765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7" y="374513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9" y="374513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646373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57609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57609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57609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57609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5"/>
            <a:ext cx="1831086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5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5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5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57609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57609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57609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57609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5"/>
            <a:ext cx="1831086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45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45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45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18181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28598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28598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28598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566" tIns="91283" rIns="182566" bIns="9128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388" indent="-91696">
              <a:defRPr sz="800">
                <a:solidFill>
                  <a:srgbClr val="FFFFFF"/>
                </a:solidFill>
              </a:defRPr>
            </a:lvl3pPr>
            <a:lvl4pPr marL="275072" indent="-91696">
              <a:defRPr sz="800">
                <a:solidFill>
                  <a:srgbClr val="FFFFFF"/>
                </a:solidFill>
              </a:defRPr>
            </a:lvl4pPr>
            <a:lvl5pPr marL="397340" indent="-12225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45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45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45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696" indent="-91696">
              <a:buFont typeface="Arial" panose="020B0604020202020204" pitchFamily="34" charset="0"/>
              <a:buChar char="•"/>
              <a:defRPr sz="800"/>
            </a:lvl2pPr>
            <a:lvl3pPr marL="183388" indent="-91696">
              <a:defRPr sz="800"/>
            </a:lvl3pPr>
            <a:lvl4pPr marL="275072" indent="-91696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19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418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6.xml"/><Relationship Id="rId47" Type="http://schemas.openxmlformats.org/officeDocument/2006/relationships/slideLayout" Target="../slideLayouts/slideLayout161.xml"/><Relationship Id="rId50" Type="http://schemas.openxmlformats.org/officeDocument/2006/relationships/slideLayout" Target="../slideLayouts/slideLayout164.xml"/><Relationship Id="rId55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3.xml"/><Relationship Id="rId41" Type="http://schemas.openxmlformats.org/officeDocument/2006/relationships/slideLayout" Target="../slideLayouts/slideLayout155.xml"/><Relationship Id="rId54" Type="http://schemas.openxmlformats.org/officeDocument/2006/relationships/slideLayout" Target="../slideLayouts/slideLayout1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4.xml"/><Relationship Id="rId45" Type="http://schemas.openxmlformats.org/officeDocument/2006/relationships/slideLayout" Target="../slideLayouts/slideLayout159.xml"/><Relationship Id="rId53" Type="http://schemas.openxmlformats.org/officeDocument/2006/relationships/slideLayout" Target="../slideLayouts/slideLayout167.xml"/><Relationship Id="rId58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49" Type="http://schemas.openxmlformats.org/officeDocument/2006/relationships/slideLayout" Target="../slideLayouts/slideLayout163.xml"/><Relationship Id="rId57" Type="http://schemas.openxmlformats.org/officeDocument/2006/relationships/slideLayout" Target="../slideLayouts/slideLayout17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slideLayout" Target="../slideLayouts/slideLayout145.xml"/><Relationship Id="rId44" Type="http://schemas.openxmlformats.org/officeDocument/2006/relationships/slideLayout" Target="../slideLayouts/slideLayout158.xml"/><Relationship Id="rId52" Type="http://schemas.openxmlformats.org/officeDocument/2006/relationships/slideLayout" Target="../slideLayouts/slideLayout166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43" Type="http://schemas.openxmlformats.org/officeDocument/2006/relationships/slideLayout" Target="../slideLayouts/slideLayout157.xml"/><Relationship Id="rId48" Type="http://schemas.openxmlformats.org/officeDocument/2006/relationships/slideLayout" Target="../slideLayouts/slideLayout162.xml"/><Relationship Id="rId56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22.xml"/><Relationship Id="rId51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46" Type="http://schemas.openxmlformats.org/officeDocument/2006/relationships/slideLayout" Target="../slideLayouts/slideLayout160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206.xml"/><Relationship Id="rId42" Type="http://schemas.openxmlformats.org/officeDocument/2006/relationships/slideLayout" Target="../slideLayouts/slideLayout214.xml"/><Relationship Id="rId47" Type="http://schemas.openxmlformats.org/officeDocument/2006/relationships/slideLayout" Target="../slideLayouts/slideLayout219.xml"/><Relationship Id="rId50" Type="http://schemas.openxmlformats.org/officeDocument/2006/relationships/slideLayout" Target="../slideLayouts/slideLayout222.xml"/><Relationship Id="rId55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29" Type="http://schemas.openxmlformats.org/officeDocument/2006/relationships/slideLayout" Target="../slideLayouts/slideLayout201.xml"/><Relationship Id="rId41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2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204.xml"/><Relationship Id="rId37" Type="http://schemas.openxmlformats.org/officeDocument/2006/relationships/slideLayout" Target="../slideLayouts/slideLayout209.xml"/><Relationship Id="rId40" Type="http://schemas.openxmlformats.org/officeDocument/2006/relationships/slideLayout" Target="../slideLayouts/slideLayout212.xml"/><Relationship Id="rId45" Type="http://schemas.openxmlformats.org/officeDocument/2006/relationships/slideLayout" Target="../slideLayouts/slideLayout217.xml"/><Relationship Id="rId53" Type="http://schemas.openxmlformats.org/officeDocument/2006/relationships/slideLayout" Target="../slideLayouts/slideLayout225.xml"/><Relationship Id="rId58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28" Type="http://schemas.openxmlformats.org/officeDocument/2006/relationships/slideLayout" Target="../slideLayouts/slideLayout200.xml"/><Relationship Id="rId36" Type="http://schemas.openxmlformats.org/officeDocument/2006/relationships/slideLayout" Target="../slideLayouts/slideLayout208.xml"/><Relationship Id="rId49" Type="http://schemas.openxmlformats.org/officeDocument/2006/relationships/slideLayout" Target="../slideLayouts/slideLayout221.xml"/><Relationship Id="rId57" Type="http://schemas.openxmlformats.org/officeDocument/2006/relationships/slideLayout" Target="../slideLayouts/slideLayout22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31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216.xml"/><Relationship Id="rId52" Type="http://schemas.openxmlformats.org/officeDocument/2006/relationships/slideLayout" Target="../slideLayouts/slideLayout224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Relationship Id="rId27" Type="http://schemas.openxmlformats.org/officeDocument/2006/relationships/slideLayout" Target="../slideLayouts/slideLayout199.xml"/><Relationship Id="rId30" Type="http://schemas.openxmlformats.org/officeDocument/2006/relationships/slideLayout" Target="../slideLayouts/slideLayout202.xml"/><Relationship Id="rId35" Type="http://schemas.openxmlformats.org/officeDocument/2006/relationships/slideLayout" Target="../slideLayouts/slideLayout207.xml"/><Relationship Id="rId43" Type="http://schemas.openxmlformats.org/officeDocument/2006/relationships/slideLayout" Target="../slideLayouts/slideLayout215.xml"/><Relationship Id="rId48" Type="http://schemas.openxmlformats.org/officeDocument/2006/relationships/slideLayout" Target="../slideLayouts/slideLayout220.xml"/><Relationship Id="rId56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180.xml"/><Relationship Id="rId51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7.xml"/><Relationship Id="rId33" Type="http://schemas.openxmlformats.org/officeDocument/2006/relationships/slideLayout" Target="../slideLayouts/slideLayout205.xml"/><Relationship Id="rId38" Type="http://schemas.openxmlformats.org/officeDocument/2006/relationships/slideLayout" Target="../slideLayouts/slideLayout210.xml"/><Relationship Id="rId46" Type="http://schemas.openxmlformats.org/officeDocument/2006/relationships/slideLayout" Target="../slideLayouts/slideLayout218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3.xml"/><Relationship Id="rId18" Type="http://schemas.openxmlformats.org/officeDocument/2006/relationships/slideLayout" Target="../slideLayouts/slideLayout248.xml"/><Relationship Id="rId26" Type="http://schemas.openxmlformats.org/officeDocument/2006/relationships/slideLayout" Target="../slideLayouts/slideLayout256.xml"/><Relationship Id="rId39" Type="http://schemas.openxmlformats.org/officeDocument/2006/relationships/slideLayout" Target="../slideLayouts/slideLayout269.xml"/><Relationship Id="rId21" Type="http://schemas.openxmlformats.org/officeDocument/2006/relationships/slideLayout" Target="../slideLayouts/slideLayout251.xml"/><Relationship Id="rId34" Type="http://schemas.openxmlformats.org/officeDocument/2006/relationships/slideLayout" Target="../slideLayouts/slideLayout264.xml"/><Relationship Id="rId42" Type="http://schemas.openxmlformats.org/officeDocument/2006/relationships/slideLayout" Target="../slideLayouts/slideLayout272.xml"/><Relationship Id="rId47" Type="http://schemas.openxmlformats.org/officeDocument/2006/relationships/slideLayout" Target="../slideLayouts/slideLayout277.xml"/><Relationship Id="rId50" Type="http://schemas.openxmlformats.org/officeDocument/2006/relationships/slideLayout" Target="../slideLayouts/slideLayout280.xml"/><Relationship Id="rId55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50.xml"/><Relationship Id="rId29" Type="http://schemas.openxmlformats.org/officeDocument/2006/relationships/slideLayout" Target="../slideLayouts/slideLayout259.xml"/><Relationship Id="rId41" Type="http://schemas.openxmlformats.org/officeDocument/2006/relationships/slideLayout" Target="../slideLayouts/slideLayout271.xml"/><Relationship Id="rId54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slideLayout" Target="../slideLayouts/slideLayout254.xml"/><Relationship Id="rId32" Type="http://schemas.openxmlformats.org/officeDocument/2006/relationships/slideLayout" Target="../slideLayouts/slideLayout262.xml"/><Relationship Id="rId37" Type="http://schemas.openxmlformats.org/officeDocument/2006/relationships/slideLayout" Target="../slideLayouts/slideLayout267.xml"/><Relationship Id="rId40" Type="http://schemas.openxmlformats.org/officeDocument/2006/relationships/slideLayout" Target="../slideLayouts/slideLayout270.xml"/><Relationship Id="rId45" Type="http://schemas.openxmlformats.org/officeDocument/2006/relationships/slideLayout" Target="../slideLayouts/slideLayout275.xml"/><Relationship Id="rId53" Type="http://schemas.openxmlformats.org/officeDocument/2006/relationships/slideLayout" Target="../slideLayouts/slideLayout283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23" Type="http://schemas.openxmlformats.org/officeDocument/2006/relationships/slideLayout" Target="../slideLayouts/slideLayout253.xml"/><Relationship Id="rId28" Type="http://schemas.openxmlformats.org/officeDocument/2006/relationships/slideLayout" Target="../slideLayouts/slideLayout258.xml"/><Relationship Id="rId36" Type="http://schemas.openxmlformats.org/officeDocument/2006/relationships/slideLayout" Target="../slideLayouts/slideLayout266.xml"/><Relationship Id="rId49" Type="http://schemas.openxmlformats.org/officeDocument/2006/relationships/slideLayout" Target="../slideLayouts/slideLayout279.xml"/><Relationship Id="rId57" Type="http://schemas.openxmlformats.org/officeDocument/2006/relationships/slideLayout" Target="../slideLayouts/slideLayout28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249.xml"/><Relationship Id="rId31" Type="http://schemas.openxmlformats.org/officeDocument/2006/relationships/slideLayout" Target="../slideLayouts/slideLayout261.xml"/><Relationship Id="rId44" Type="http://schemas.openxmlformats.org/officeDocument/2006/relationships/slideLayout" Target="../slideLayouts/slideLayout274.xml"/><Relationship Id="rId52" Type="http://schemas.openxmlformats.org/officeDocument/2006/relationships/slideLayout" Target="../slideLayouts/slideLayout28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Relationship Id="rId22" Type="http://schemas.openxmlformats.org/officeDocument/2006/relationships/slideLayout" Target="../slideLayouts/slideLayout252.xml"/><Relationship Id="rId27" Type="http://schemas.openxmlformats.org/officeDocument/2006/relationships/slideLayout" Target="../slideLayouts/slideLayout257.xml"/><Relationship Id="rId30" Type="http://schemas.openxmlformats.org/officeDocument/2006/relationships/slideLayout" Target="../slideLayouts/slideLayout260.xml"/><Relationship Id="rId35" Type="http://schemas.openxmlformats.org/officeDocument/2006/relationships/slideLayout" Target="../slideLayouts/slideLayout265.xml"/><Relationship Id="rId43" Type="http://schemas.openxmlformats.org/officeDocument/2006/relationships/slideLayout" Target="../slideLayouts/slideLayout273.xml"/><Relationship Id="rId48" Type="http://schemas.openxmlformats.org/officeDocument/2006/relationships/slideLayout" Target="../slideLayouts/slideLayout278.xml"/><Relationship Id="rId56" Type="http://schemas.openxmlformats.org/officeDocument/2006/relationships/slideLayout" Target="../slideLayouts/slideLayout286.xml"/><Relationship Id="rId8" Type="http://schemas.openxmlformats.org/officeDocument/2006/relationships/slideLayout" Target="../slideLayouts/slideLayout238.xml"/><Relationship Id="rId51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5" Type="http://schemas.openxmlformats.org/officeDocument/2006/relationships/slideLayout" Target="../slideLayouts/slideLayout255.xml"/><Relationship Id="rId33" Type="http://schemas.openxmlformats.org/officeDocument/2006/relationships/slideLayout" Target="../slideLayouts/slideLayout263.xml"/><Relationship Id="rId38" Type="http://schemas.openxmlformats.org/officeDocument/2006/relationships/slideLayout" Target="../slideLayouts/slideLayout268.xml"/><Relationship Id="rId46" Type="http://schemas.openxmlformats.org/officeDocument/2006/relationships/slideLayout" Target="../slideLayouts/slideLayout276.xml"/><Relationship Id="rId59" Type="http://schemas.openxmlformats.org/officeDocument/2006/relationships/hyperlink" Target="https://www.facebook.com/" TargetMode="Externa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0.xml"/><Relationship Id="rId18" Type="http://schemas.openxmlformats.org/officeDocument/2006/relationships/slideLayout" Target="../slideLayouts/slideLayout305.xml"/><Relationship Id="rId26" Type="http://schemas.openxmlformats.org/officeDocument/2006/relationships/slideLayout" Target="../slideLayouts/slideLayout313.xml"/><Relationship Id="rId39" Type="http://schemas.openxmlformats.org/officeDocument/2006/relationships/slideLayout" Target="../slideLayouts/slideLayout326.xml"/><Relationship Id="rId21" Type="http://schemas.openxmlformats.org/officeDocument/2006/relationships/slideLayout" Target="../slideLayouts/slideLayout308.xml"/><Relationship Id="rId34" Type="http://schemas.openxmlformats.org/officeDocument/2006/relationships/slideLayout" Target="../slideLayouts/slideLayout321.xml"/><Relationship Id="rId42" Type="http://schemas.openxmlformats.org/officeDocument/2006/relationships/slideLayout" Target="../slideLayouts/slideLayout329.xml"/><Relationship Id="rId47" Type="http://schemas.openxmlformats.org/officeDocument/2006/relationships/slideLayout" Target="../slideLayouts/slideLayout334.xml"/><Relationship Id="rId50" Type="http://schemas.openxmlformats.org/officeDocument/2006/relationships/slideLayout" Target="../slideLayouts/slideLayout337.xml"/><Relationship Id="rId55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9.xml"/><Relationship Id="rId16" Type="http://schemas.openxmlformats.org/officeDocument/2006/relationships/slideLayout" Target="../slideLayouts/slideLayout303.xml"/><Relationship Id="rId20" Type="http://schemas.openxmlformats.org/officeDocument/2006/relationships/slideLayout" Target="../slideLayouts/slideLayout307.xml"/><Relationship Id="rId29" Type="http://schemas.openxmlformats.org/officeDocument/2006/relationships/slideLayout" Target="../slideLayouts/slideLayout316.xml"/><Relationship Id="rId41" Type="http://schemas.openxmlformats.org/officeDocument/2006/relationships/slideLayout" Target="../slideLayouts/slideLayout328.xml"/><Relationship Id="rId54" Type="http://schemas.openxmlformats.org/officeDocument/2006/relationships/slideLayout" Target="../slideLayouts/slideLayout34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24" Type="http://schemas.openxmlformats.org/officeDocument/2006/relationships/slideLayout" Target="../slideLayouts/slideLayout311.xml"/><Relationship Id="rId32" Type="http://schemas.openxmlformats.org/officeDocument/2006/relationships/slideLayout" Target="../slideLayouts/slideLayout319.xml"/><Relationship Id="rId37" Type="http://schemas.openxmlformats.org/officeDocument/2006/relationships/slideLayout" Target="../slideLayouts/slideLayout324.xml"/><Relationship Id="rId40" Type="http://schemas.openxmlformats.org/officeDocument/2006/relationships/slideLayout" Target="../slideLayouts/slideLayout327.xml"/><Relationship Id="rId45" Type="http://schemas.openxmlformats.org/officeDocument/2006/relationships/slideLayout" Target="../slideLayouts/slideLayout332.xml"/><Relationship Id="rId53" Type="http://schemas.openxmlformats.org/officeDocument/2006/relationships/slideLayout" Target="../slideLayouts/slideLayout340.xml"/><Relationship Id="rId58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292.xml"/><Relationship Id="rId15" Type="http://schemas.openxmlformats.org/officeDocument/2006/relationships/slideLayout" Target="../slideLayouts/slideLayout302.xml"/><Relationship Id="rId23" Type="http://schemas.openxmlformats.org/officeDocument/2006/relationships/slideLayout" Target="../slideLayouts/slideLayout310.xml"/><Relationship Id="rId28" Type="http://schemas.openxmlformats.org/officeDocument/2006/relationships/slideLayout" Target="../slideLayouts/slideLayout315.xml"/><Relationship Id="rId36" Type="http://schemas.openxmlformats.org/officeDocument/2006/relationships/slideLayout" Target="../slideLayouts/slideLayout323.xml"/><Relationship Id="rId49" Type="http://schemas.openxmlformats.org/officeDocument/2006/relationships/slideLayout" Target="../slideLayouts/slideLayout336.xml"/><Relationship Id="rId57" Type="http://schemas.openxmlformats.org/officeDocument/2006/relationships/slideLayout" Target="../slideLayouts/slideLayout34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306.xml"/><Relationship Id="rId31" Type="http://schemas.openxmlformats.org/officeDocument/2006/relationships/slideLayout" Target="../slideLayouts/slideLayout318.xml"/><Relationship Id="rId44" Type="http://schemas.openxmlformats.org/officeDocument/2006/relationships/slideLayout" Target="../slideLayouts/slideLayout331.xml"/><Relationship Id="rId52" Type="http://schemas.openxmlformats.org/officeDocument/2006/relationships/slideLayout" Target="../slideLayouts/slideLayout339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Relationship Id="rId14" Type="http://schemas.openxmlformats.org/officeDocument/2006/relationships/slideLayout" Target="../slideLayouts/slideLayout301.xml"/><Relationship Id="rId22" Type="http://schemas.openxmlformats.org/officeDocument/2006/relationships/slideLayout" Target="../slideLayouts/slideLayout309.xml"/><Relationship Id="rId27" Type="http://schemas.openxmlformats.org/officeDocument/2006/relationships/slideLayout" Target="../slideLayouts/slideLayout314.xml"/><Relationship Id="rId30" Type="http://schemas.openxmlformats.org/officeDocument/2006/relationships/slideLayout" Target="../slideLayouts/slideLayout317.xml"/><Relationship Id="rId35" Type="http://schemas.openxmlformats.org/officeDocument/2006/relationships/slideLayout" Target="../slideLayouts/slideLayout322.xml"/><Relationship Id="rId43" Type="http://schemas.openxmlformats.org/officeDocument/2006/relationships/slideLayout" Target="../slideLayouts/slideLayout330.xml"/><Relationship Id="rId48" Type="http://schemas.openxmlformats.org/officeDocument/2006/relationships/slideLayout" Target="../slideLayouts/slideLayout335.xml"/><Relationship Id="rId56" Type="http://schemas.openxmlformats.org/officeDocument/2006/relationships/slideLayout" Target="../slideLayouts/slideLayout343.xml"/><Relationship Id="rId8" Type="http://schemas.openxmlformats.org/officeDocument/2006/relationships/slideLayout" Target="../slideLayouts/slideLayout295.xml"/><Relationship Id="rId51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9.xml"/><Relationship Id="rId17" Type="http://schemas.openxmlformats.org/officeDocument/2006/relationships/slideLayout" Target="../slideLayouts/slideLayout304.xml"/><Relationship Id="rId25" Type="http://schemas.openxmlformats.org/officeDocument/2006/relationships/slideLayout" Target="../slideLayouts/slideLayout312.xml"/><Relationship Id="rId33" Type="http://schemas.openxmlformats.org/officeDocument/2006/relationships/slideLayout" Target="../slideLayouts/slideLayout320.xml"/><Relationship Id="rId38" Type="http://schemas.openxmlformats.org/officeDocument/2006/relationships/slideLayout" Target="../slideLayouts/slideLayout325.xml"/><Relationship Id="rId46" Type="http://schemas.openxmlformats.org/officeDocument/2006/relationships/slideLayout" Target="../slideLayouts/slideLayout333.xml"/><Relationship Id="rId5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17" y="209973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7" y="914402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5" y="4642888"/>
            <a:ext cx="1620957" cy="400080"/>
          </a:xfrm>
          <a:prstGeom prst="rect">
            <a:avLst/>
          </a:prstGeom>
        </p:spPr>
        <p:txBody>
          <a:bodyPr vert="horz" wrap="square" lIns="91273" tIns="45637" rIns="91273" bIns="4563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39" y="4719817"/>
            <a:ext cx="104567" cy="246221"/>
          </a:xfrm>
          <a:prstGeom prst="rect">
            <a:avLst/>
          </a:prstGeom>
        </p:spPr>
        <p:txBody>
          <a:bodyPr vert="horz" wrap="none" lIns="91273" tIns="45637" rIns="91273" bIns="4563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8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83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1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1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1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5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6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8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7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19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</p:sldLayoutIdLst>
  <p:txStyles>
    <p:titleStyle>
      <a:lvl1pPr algn="ctr" defTabSz="912686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26" indent="-171126" algn="l" defTabSz="91268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3841" indent="-172714" algn="l" defTabSz="91268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4964" indent="-171126" algn="l" defTabSz="91268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6100" indent="-171126" algn="l" defTabSz="91268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7229" indent="-171126" algn="l" defTabSz="91268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09885" indent="-228171" algn="l" defTabSz="912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233" indent="-228171" algn="l" defTabSz="912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79" indent="-228171" algn="l" defTabSz="912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917" indent="-228171" algn="l" defTabSz="912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40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86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31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74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60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99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747" algn="l" defTabSz="9126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19" y="209973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9" y="914402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5" y="4761106"/>
            <a:ext cx="1620957" cy="163646"/>
          </a:xfrm>
          <a:prstGeom prst="rect">
            <a:avLst/>
          </a:prstGeom>
        </p:spPr>
        <p:txBody>
          <a:bodyPr vert="horz" wrap="square" lIns="65208" tIns="32602" rIns="65208" bIns="326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41" y="4719817"/>
            <a:ext cx="104567" cy="246221"/>
          </a:xfrm>
          <a:prstGeom prst="rect">
            <a:avLst/>
          </a:prstGeom>
        </p:spPr>
        <p:txBody>
          <a:bodyPr vert="horz" wrap="none" lIns="65208" tIns="32602" rIns="65208" bIns="326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7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8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83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208" tIns="32602" rIns="65208" bIns="32602" numCol="1" anchor="t" anchorCtr="0" compatLnSpc="1">
            <a:prstTxWarp prst="textNoShape">
              <a:avLst/>
            </a:prstTxWarp>
          </a:bodyPr>
          <a:lstStyle/>
          <a:p>
            <a:pPr defTabSz="651978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208" tIns="32602" rIns="65208" bIns="32602" numCol="1" anchor="t" anchorCtr="0" compatLnSpc="1">
            <a:prstTxWarp prst="textNoShape">
              <a:avLst/>
            </a:prstTxWarp>
          </a:bodyPr>
          <a:lstStyle/>
          <a:p>
            <a:pPr defTabSz="651978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208" tIns="32602" rIns="65208" bIns="32602" numCol="1" anchor="t" anchorCtr="0" compatLnSpc="1">
            <a:prstTxWarp prst="textNoShape">
              <a:avLst/>
            </a:prstTxWarp>
          </a:bodyPr>
          <a:lstStyle/>
          <a:p>
            <a:pPr defTabSz="651978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7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6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5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8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7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651978"/>
            <a:endParaRPr lang="en-US" sz="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0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  <p:sldLayoutId id="2147483849" r:id="rId55"/>
    <p:sldLayoutId id="2147483850" r:id="rId56"/>
    <p:sldLayoutId id="2147483851" r:id="rId57"/>
  </p:sldLayoutIdLst>
  <p:txStyles>
    <p:titleStyle>
      <a:lvl1pPr algn="ctr" defTabSz="652024" rtl="0" eaLnBrk="1" latinLnBrk="0" hangingPunct="1">
        <a:lnSpc>
          <a:spcPct val="86000"/>
        </a:lnSpc>
        <a:spcBef>
          <a:spcPct val="0"/>
        </a:spcBef>
        <a:buNone/>
        <a:defRPr sz="1400" kern="800" spc="-29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252" indent="-122252" algn="l" defTabSz="65202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1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45640" indent="-123385" algn="l" defTabSz="65202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2pPr>
      <a:lvl3pPr marL="367894" indent="-122252" algn="l" defTabSz="65202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800" kern="800">
          <a:solidFill>
            <a:schemeClr val="tx1"/>
          </a:solidFill>
          <a:latin typeface="+mn-lt"/>
          <a:ea typeface="+mn-ea"/>
          <a:cs typeface="+mn-cs"/>
        </a:defRPr>
      </a:lvl3pPr>
      <a:lvl4pPr marL="490150" indent="-122252" algn="l" defTabSz="65202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4pPr>
      <a:lvl5pPr marL="612410" indent="-122252" algn="l" defTabSz="65202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800" kern="800">
          <a:solidFill>
            <a:schemeClr val="tx1"/>
          </a:solidFill>
          <a:latin typeface="+mn-lt"/>
          <a:ea typeface="+mn-ea"/>
          <a:cs typeface="+mn-cs"/>
        </a:defRPr>
      </a:lvl5pPr>
      <a:lvl6pPr marL="1793062" indent="-163003" algn="l" defTabSz="65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19076" indent="-163003" algn="l" defTabSz="65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5085" indent="-163003" algn="l" defTabSz="65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1099" indent="-163003" algn="l" defTabSz="65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011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2024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8033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4049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0056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6068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080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8094" algn="l" defTabSz="6520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7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642889"/>
            <a:ext cx="1620957" cy="400080"/>
          </a:xfrm>
          <a:prstGeom prst="rect">
            <a:avLst/>
          </a:prstGeom>
        </p:spPr>
        <p:txBody>
          <a:bodyPr vert="horz" wrap="square" lIns="91273" tIns="45637" rIns="91273" bIns="4563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39" y="4719817"/>
            <a:ext cx="104567" cy="246221"/>
          </a:xfrm>
          <a:prstGeom prst="rect">
            <a:avLst/>
          </a:prstGeom>
        </p:spPr>
        <p:txBody>
          <a:bodyPr vert="horz" wrap="none" lIns="91273" tIns="45637" rIns="91273" bIns="4563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83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4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4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4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8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3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  <p:sldLayoutId id="2147483913" r:id="rId37"/>
    <p:sldLayoutId id="2147483914" r:id="rId38"/>
    <p:sldLayoutId id="2147483915" r:id="rId39"/>
    <p:sldLayoutId id="2147483916" r:id="rId40"/>
    <p:sldLayoutId id="2147483917" r:id="rId41"/>
    <p:sldLayoutId id="2147483918" r:id="rId42"/>
    <p:sldLayoutId id="2147483919" r:id="rId43"/>
    <p:sldLayoutId id="2147483920" r:id="rId44"/>
    <p:sldLayoutId id="2147483921" r:id="rId45"/>
    <p:sldLayoutId id="2147483922" r:id="rId46"/>
    <p:sldLayoutId id="2147483923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929" r:id="rId53"/>
    <p:sldLayoutId id="2147483930" r:id="rId54"/>
    <p:sldLayoutId id="2147483931" r:id="rId55"/>
    <p:sldLayoutId id="2147483932" r:id="rId56"/>
    <p:sldLayoutId id="2147483933" r:id="rId57"/>
    <p:sldLayoutId id="2147483934" r:id="rId58"/>
  </p:sldLayoutIdLst>
  <p:transition>
    <p:wedge/>
  </p:transition>
  <p:txStyles>
    <p:titleStyle>
      <a:lvl1pPr algn="ctr" defTabSz="912716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3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3849" indent="-172718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4980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6122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6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09965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25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83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040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2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16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73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31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88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49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499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61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17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7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642889"/>
            <a:ext cx="1620957" cy="400080"/>
          </a:xfrm>
          <a:prstGeom prst="rect">
            <a:avLst/>
          </a:prstGeom>
        </p:spPr>
        <p:txBody>
          <a:bodyPr vert="horz" wrap="square" lIns="91273" tIns="45637" rIns="91273" bIns="4563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39" y="4719817"/>
            <a:ext cx="104567" cy="246221"/>
          </a:xfrm>
          <a:prstGeom prst="rect">
            <a:avLst/>
          </a:prstGeom>
        </p:spPr>
        <p:txBody>
          <a:bodyPr vert="horz" wrap="none" lIns="91273" tIns="45637" rIns="91273" bIns="4563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83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4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4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73" tIns="45637" rIns="91273" bIns="45637" numCol="1" anchor="t" anchorCtr="0" compatLnSpc="1">
            <a:prstTxWarp prst="textNoShape">
              <a:avLst/>
            </a:prstTxWarp>
          </a:bodyPr>
          <a:lstStyle/>
          <a:p>
            <a:pPr defTabSz="91264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8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637" rIns="91283" bIns="45637" rtlCol="0" anchor="ctr"/>
          <a:lstStyle/>
          <a:p>
            <a:pPr algn="ctr" defTabSz="912649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6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955" r:id="rId20"/>
    <p:sldLayoutId id="2147483956" r:id="rId21"/>
    <p:sldLayoutId id="2147483957" r:id="rId22"/>
    <p:sldLayoutId id="2147483958" r:id="rId23"/>
    <p:sldLayoutId id="2147483959" r:id="rId24"/>
    <p:sldLayoutId id="2147483960" r:id="rId25"/>
    <p:sldLayoutId id="2147483961" r:id="rId26"/>
    <p:sldLayoutId id="2147483962" r:id="rId27"/>
    <p:sldLayoutId id="2147483963" r:id="rId28"/>
    <p:sldLayoutId id="2147483964" r:id="rId29"/>
    <p:sldLayoutId id="2147483965" r:id="rId30"/>
    <p:sldLayoutId id="2147483966" r:id="rId31"/>
    <p:sldLayoutId id="2147483967" r:id="rId32"/>
    <p:sldLayoutId id="2147483968" r:id="rId33"/>
    <p:sldLayoutId id="2147483969" r:id="rId34"/>
    <p:sldLayoutId id="2147483970" r:id="rId35"/>
    <p:sldLayoutId id="2147483971" r:id="rId36"/>
    <p:sldLayoutId id="2147483972" r:id="rId37"/>
    <p:sldLayoutId id="2147483973" r:id="rId38"/>
    <p:sldLayoutId id="2147483974" r:id="rId39"/>
    <p:sldLayoutId id="2147483975" r:id="rId40"/>
    <p:sldLayoutId id="2147483976" r:id="rId41"/>
    <p:sldLayoutId id="2147483977" r:id="rId42"/>
    <p:sldLayoutId id="2147483978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3987" r:id="rId52"/>
    <p:sldLayoutId id="2147483988" r:id="rId53"/>
    <p:sldLayoutId id="2147483989" r:id="rId54"/>
    <p:sldLayoutId id="2147483990" r:id="rId55"/>
    <p:sldLayoutId id="2147483991" r:id="rId56"/>
    <p:sldLayoutId id="2147483992" r:id="rId57"/>
    <p:sldLayoutId id="2147483993" r:id="rId58"/>
  </p:sldLayoutIdLst>
  <p:transition>
    <p:wedge/>
  </p:transition>
  <p:txStyles>
    <p:titleStyle>
      <a:lvl1pPr algn="ctr" defTabSz="912716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3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3849" indent="-172718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4980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6122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6" indent="-171133" algn="l" defTabSz="9127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09965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25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83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040" indent="-228178" algn="l" defTabSz="912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2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16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73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31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88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49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499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61" algn="l" defTabSz="912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4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642889"/>
            <a:ext cx="1620957" cy="400080"/>
          </a:xfrm>
          <a:prstGeom prst="rect">
            <a:avLst/>
          </a:prstGeom>
        </p:spPr>
        <p:txBody>
          <a:bodyPr vert="horz" wrap="square" lIns="91308" tIns="45655" rIns="91308" bIns="4565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36" y="4719817"/>
            <a:ext cx="104567" cy="246221"/>
          </a:xfrm>
          <a:prstGeom prst="rect">
            <a:avLst/>
          </a:prstGeom>
        </p:spPr>
        <p:txBody>
          <a:bodyPr vert="horz" wrap="none" lIns="91308" tIns="45655" rIns="91308" bIns="4565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9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08" tIns="45655" rIns="91308" bIns="45655" numCol="1" anchor="t" anchorCtr="0" compatLnSpc="1">
            <a:prstTxWarp prst="textNoShape">
              <a:avLst/>
            </a:prstTxWarp>
          </a:bodyPr>
          <a:lstStyle/>
          <a:p>
            <a:pPr defTabSz="913000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08" tIns="45655" rIns="91308" bIns="45655" numCol="1" anchor="t" anchorCtr="0" compatLnSpc="1">
            <a:prstTxWarp prst="textNoShape">
              <a:avLst/>
            </a:prstTxWarp>
          </a:bodyPr>
          <a:lstStyle/>
          <a:p>
            <a:pPr defTabSz="913000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08" tIns="45655" rIns="91308" bIns="45655" numCol="1" anchor="t" anchorCtr="0" compatLnSpc="1">
            <a:prstTxWarp prst="textNoShape">
              <a:avLst/>
            </a:prstTxWarp>
          </a:bodyPr>
          <a:lstStyle/>
          <a:p>
            <a:pPr defTabSz="913000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8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7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  <p:sldLayoutId id="2147484093" r:id="rId19"/>
    <p:sldLayoutId id="2147484094" r:id="rId20"/>
    <p:sldLayoutId id="2147484095" r:id="rId21"/>
    <p:sldLayoutId id="2147484096" r:id="rId22"/>
    <p:sldLayoutId id="2147484097" r:id="rId23"/>
    <p:sldLayoutId id="2147484098" r:id="rId24"/>
    <p:sldLayoutId id="2147484099" r:id="rId25"/>
    <p:sldLayoutId id="2147484100" r:id="rId26"/>
    <p:sldLayoutId id="2147484101" r:id="rId27"/>
    <p:sldLayoutId id="2147484102" r:id="rId28"/>
    <p:sldLayoutId id="2147484103" r:id="rId29"/>
    <p:sldLayoutId id="2147484104" r:id="rId30"/>
    <p:sldLayoutId id="2147484105" r:id="rId31"/>
    <p:sldLayoutId id="2147484106" r:id="rId32"/>
    <p:sldLayoutId id="2147484107" r:id="rId33"/>
    <p:sldLayoutId id="2147484108" r:id="rId34"/>
    <p:sldLayoutId id="2147484109" r:id="rId35"/>
    <p:sldLayoutId id="2147484110" r:id="rId36"/>
    <p:sldLayoutId id="2147484111" r:id="rId37"/>
    <p:sldLayoutId id="2147484112" r:id="rId38"/>
    <p:sldLayoutId id="2147484113" r:id="rId39"/>
    <p:sldLayoutId id="2147484114" r:id="rId40"/>
    <p:sldLayoutId id="2147484115" r:id="rId41"/>
    <p:sldLayoutId id="2147484116" r:id="rId42"/>
    <p:sldLayoutId id="2147484117" r:id="rId43"/>
    <p:sldLayoutId id="2147484118" r:id="rId44"/>
    <p:sldLayoutId id="2147484119" r:id="rId45"/>
    <p:sldLayoutId id="2147484120" r:id="rId46"/>
    <p:sldLayoutId id="2147484121" r:id="rId47"/>
    <p:sldLayoutId id="2147484122" r:id="rId48"/>
    <p:sldLayoutId id="2147484123" r:id="rId49"/>
    <p:sldLayoutId id="2147484124" r:id="rId50"/>
    <p:sldLayoutId id="2147484125" r:id="rId51"/>
    <p:sldLayoutId id="2147484126" r:id="rId52"/>
    <p:sldLayoutId id="2147484127" r:id="rId53"/>
    <p:sldLayoutId id="2147484128" r:id="rId54"/>
    <p:sldLayoutId id="2147484129" r:id="rId55"/>
    <p:sldLayoutId id="2147484130" r:id="rId56"/>
    <p:sldLayoutId id="2147484131" r:id="rId57"/>
  </p:sldLayoutIdLst>
  <p:transition>
    <p:wedge/>
  </p:transition>
  <p:txStyles>
    <p:titleStyle>
      <a:lvl1pPr algn="ctr" defTabSz="913067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8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3983" indent="-172785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5180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6386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7587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10931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68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01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3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8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67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00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33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66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3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31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8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14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4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642889"/>
            <a:ext cx="1620957" cy="400080"/>
          </a:xfrm>
          <a:prstGeom prst="rect">
            <a:avLst/>
          </a:prstGeom>
        </p:spPr>
        <p:txBody>
          <a:bodyPr vert="horz" wrap="square" lIns="91308" tIns="45655" rIns="91308" bIns="4565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36" y="4719817"/>
            <a:ext cx="104567" cy="246221"/>
          </a:xfrm>
          <a:prstGeom prst="rect">
            <a:avLst/>
          </a:prstGeom>
        </p:spPr>
        <p:txBody>
          <a:bodyPr vert="horz" wrap="none" lIns="91308" tIns="45655" rIns="91308" bIns="4565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9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08" tIns="45655" rIns="91308" bIns="45655" numCol="1" anchor="t" anchorCtr="0" compatLnSpc="1">
            <a:prstTxWarp prst="textNoShape">
              <a:avLst/>
            </a:prstTxWarp>
          </a:bodyPr>
          <a:lstStyle/>
          <a:p>
            <a:pPr defTabSz="913000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08" tIns="45655" rIns="91308" bIns="45655" numCol="1" anchor="t" anchorCtr="0" compatLnSpc="1">
            <a:prstTxWarp prst="textNoShape">
              <a:avLst/>
            </a:prstTxWarp>
          </a:bodyPr>
          <a:lstStyle/>
          <a:p>
            <a:pPr defTabSz="913000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08" tIns="45655" rIns="91308" bIns="45655" numCol="1" anchor="t" anchorCtr="0" compatLnSpc="1">
            <a:prstTxWarp prst="textNoShape">
              <a:avLst/>
            </a:prstTxWarp>
          </a:bodyPr>
          <a:lstStyle/>
          <a:p>
            <a:pPr defTabSz="913000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8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8" tIns="45655" rIns="91318" bIns="45655" rtlCol="0" anchor="ctr"/>
          <a:lstStyle/>
          <a:p>
            <a:pPr algn="ctr" defTabSz="913000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  <p:sldLayoutId id="2147484150" r:id="rId18"/>
    <p:sldLayoutId id="2147484151" r:id="rId19"/>
    <p:sldLayoutId id="2147484152" r:id="rId20"/>
    <p:sldLayoutId id="2147484153" r:id="rId21"/>
    <p:sldLayoutId id="2147484154" r:id="rId22"/>
    <p:sldLayoutId id="2147484155" r:id="rId23"/>
    <p:sldLayoutId id="2147484156" r:id="rId24"/>
    <p:sldLayoutId id="2147484157" r:id="rId25"/>
    <p:sldLayoutId id="2147484158" r:id="rId26"/>
    <p:sldLayoutId id="2147484159" r:id="rId27"/>
    <p:sldLayoutId id="2147484160" r:id="rId28"/>
    <p:sldLayoutId id="2147484161" r:id="rId29"/>
    <p:sldLayoutId id="2147484162" r:id="rId30"/>
    <p:sldLayoutId id="2147484163" r:id="rId31"/>
    <p:sldLayoutId id="2147484164" r:id="rId32"/>
    <p:sldLayoutId id="2147484165" r:id="rId33"/>
    <p:sldLayoutId id="2147484166" r:id="rId34"/>
    <p:sldLayoutId id="2147484167" r:id="rId35"/>
    <p:sldLayoutId id="2147484168" r:id="rId36"/>
    <p:sldLayoutId id="2147484169" r:id="rId37"/>
    <p:sldLayoutId id="2147484170" r:id="rId38"/>
    <p:sldLayoutId id="2147484171" r:id="rId39"/>
    <p:sldLayoutId id="2147484172" r:id="rId40"/>
    <p:sldLayoutId id="2147484173" r:id="rId41"/>
    <p:sldLayoutId id="2147484174" r:id="rId42"/>
    <p:sldLayoutId id="2147484175" r:id="rId43"/>
    <p:sldLayoutId id="2147484176" r:id="rId44"/>
    <p:sldLayoutId id="2147484177" r:id="rId45"/>
    <p:sldLayoutId id="2147484178" r:id="rId46"/>
    <p:sldLayoutId id="2147484179" r:id="rId47"/>
    <p:sldLayoutId id="2147484180" r:id="rId48"/>
    <p:sldLayoutId id="2147484181" r:id="rId49"/>
    <p:sldLayoutId id="2147484182" r:id="rId50"/>
    <p:sldLayoutId id="2147484183" r:id="rId51"/>
    <p:sldLayoutId id="2147484184" r:id="rId52"/>
    <p:sldLayoutId id="2147484185" r:id="rId53"/>
    <p:sldLayoutId id="2147484186" r:id="rId54"/>
    <p:sldLayoutId id="2147484187" r:id="rId55"/>
    <p:sldLayoutId id="2147484188" r:id="rId56"/>
    <p:sldLayoutId id="2147484189" r:id="rId57"/>
    <p:sldLayoutId id="2147484190" r:id="rId58"/>
  </p:sldLayoutIdLst>
  <p:transition>
    <p:wedge/>
  </p:transition>
  <p:txStyles>
    <p:titleStyle>
      <a:lvl1pPr algn="ctr" defTabSz="913067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8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3983" indent="-172785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5180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6386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7587" indent="-171198" algn="l" defTabSz="91306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10931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68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01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3" indent="-228265" algn="l" defTabSz="913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8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67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00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33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66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3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31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8" algn="l" defTabSz="9130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4" y="14"/>
            <a:ext cx="9143998" cy="141111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651978"/>
            <a:endParaRPr sz="1300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7316" y="190296"/>
            <a:ext cx="4124782" cy="80832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4356">
              <a:lnSpc>
                <a:spcPct val="100000"/>
              </a:lnSpc>
              <a:spcBef>
                <a:spcPts val="129"/>
              </a:spcBef>
            </a:pPr>
            <a:r>
              <a:rPr lang="en-US" sz="5100" b="1" spc="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 TILI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84405" y="1807899"/>
            <a:ext cx="8033030" cy="1154720"/>
          </a:xfrm>
          <a:prstGeom prst="rect">
            <a:avLst/>
          </a:prstGeom>
        </p:spPr>
        <p:txBody>
          <a:bodyPr vert="horz" wrap="square" lIns="0" tIns="15792" rIns="0" bIns="0" rtlCol="0">
            <a:spAutoFit/>
          </a:bodyPr>
          <a:lstStyle/>
          <a:p>
            <a:pPr marL="20818" algn="ctr" defTabSz="651978">
              <a:spcBef>
                <a:spcPts val="125"/>
              </a:spcBef>
            </a:pPr>
            <a:r>
              <a:rPr lang="en-US" sz="37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MAVZU:</a:t>
            </a:r>
            <a:r>
              <a:rPr lang="uz-Latn-UZ" sz="37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37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SUV HAVZALARI VA </a:t>
            </a:r>
            <a:r>
              <a:rPr lang="it-IT" sz="37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INSHOO</a:t>
            </a:r>
            <a:r>
              <a:rPr lang="uz-Latn-UZ" sz="37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lang="it-IT" sz="37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LARI </a:t>
            </a:r>
            <a:r>
              <a:rPr lang="it-IT" sz="37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NOMLARI</a:t>
            </a:r>
            <a:endParaRPr lang="uz-Latn-UZ" sz="2900" i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7393154" y="135163"/>
            <a:ext cx="1424276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651978"/>
            <a:endParaRPr sz="13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7393166" y="135163"/>
            <a:ext cx="1424277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651978"/>
            <a:endParaRPr sz="13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7518915" y="394656"/>
            <a:ext cx="1172757" cy="464423"/>
          </a:xfrm>
          <a:prstGeom prst="rect">
            <a:avLst/>
          </a:prstGeom>
        </p:spPr>
        <p:txBody>
          <a:bodyPr vert="horz" wrap="square" lIns="0" tIns="17950" rIns="0" bIns="0" rtlCol="0">
            <a:spAutoFit/>
          </a:bodyPr>
          <a:lstStyle/>
          <a:p>
            <a:pPr defTabSz="651978">
              <a:spcBef>
                <a:spcPts val="141"/>
              </a:spcBef>
            </a:pPr>
            <a:r>
              <a:rPr lang="ru-RU" sz="2900" b="1" spc="1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uz-Latn-UZ" sz="2900" b="1" spc="11" dirty="0" smtClean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2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12" name="Picture 8" descr="AMALIYOT SARALAGAN TAKLIF - PDF Скачать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66" y="3344618"/>
            <a:ext cx="2387874" cy="15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807899"/>
            <a:ext cx="396240" cy="11547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4800" y="3423339"/>
            <a:ext cx="396240" cy="1154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297-mashq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1037617"/>
            <a:ext cx="6634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931298"/>
            <a:ext cx="8859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Yaksart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bo‘yidagi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qovjiray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z-Latn-UZ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shohi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Darayavush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O‘kuz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Sug‘diyani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Mirkarim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Osim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656080" y="1584982"/>
            <a:ext cx="2296160" cy="965199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Yaksart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741680" y="3840480"/>
            <a:ext cx="2296160" cy="87376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O‘kuz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flipH="1">
            <a:off x="3952240" y="1584983"/>
            <a:ext cx="2499360" cy="965199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flipH="1">
            <a:off x="3210560" y="3794760"/>
            <a:ext cx="2499360" cy="965199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9972" y="13607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(yunonlar)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3520" y="3185676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(daryo)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61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297-mashq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1037617"/>
            <a:ext cx="6634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931298"/>
            <a:ext cx="8849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Araks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daryosiga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qurishni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buyurdi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Darslikdan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z-Latn-UZ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jodudan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ko‘zim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Sayhun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Jayhun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Vohidov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70560" y="1536714"/>
            <a:ext cx="2296160" cy="873760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Araks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741680" y="3224398"/>
            <a:ext cx="2296160" cy="910722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Sayhun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721360" y="4124960"/>
            <a:ext cx="2296160" cy="873760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Jayhun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flipH="1">
            <a:off x="3068320" y="1490994"/>
            <a:ext cx="2499360" cy="96519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flipH="1">
            <a:off x="3220720" y="3169921"/>
            <a:ext cx="2499360" cy="96519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flipH="1">
            <a:off x="3230880" y="4089400"/>
            <a:ext cx="2499360" cy="96519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104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Latn-UZ" dirty="0"/>
              <a:t>298-mashq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4640" y="1093113"/>
            <a:ext cx="6482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9338" r="15331" b="8992"/>
          <a:stretch/>
        </p:blipFill>
        <p:spPr bwMode="auto">
          <a:xfrm flipH="1">
            <a:off x="6617415" y="934720"/>
            <a:ext cx="2389514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2151985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Boshqotirma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34896"/>
          <p:cNvGrpSpPr/>
          <p:nvPr/>
        </p:nvGrpSpPr>
        <p:grpSpPr>
          <a:xfrm>
            <a:off x="369152" y="1714783"/>
            <a:ext cx="5400352" cy="2508161"/>
            <a:chOff x="-97046" y="67431"/>
            <a:chExt cx="1813235" cy="848544"/>
          </a:xfrm>
        </p:grpSpPr>
        <p:sp>
          <p:nvSpPr>
            <p:cNvPr id="8" name="Shape 150402"/>
            <p:cNvSpPr/>
            <p:nvPr/>
          </p:nvSpPr>
          <p:spPr>
            <a:xfrm>
              <a:off x="0" y="74846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 150403"/>
            <p:cNvSpPr/>
            <p:nvPr/>
          </p:nvSpPr>
          <p:spPr>
            <a:xfrm>
              <a:off x="828650" y="74846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Shape 150404"/>
            <p:cNvSpPr/>
            <p:nvPr/>
          </p:nvSpPr>
          <p:spPr>
            <a:xfrm>
              <a:off x="663550" y="74846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Shape 150405"/>
            <p:cNvSpPr/>
            <p:nvPr/>
          </p:nvSpPr>
          <p:spPr>
            <a:xfrm>
              <a:off x="495287" y="74846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 150406"/>
            <p:cNvSpPr/>
            <p:nvPr/>
          </p:nvSpPr>
          <p:spPr>
            <a:xfrm>
              <a:off x="330822" y="74846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 150407"/>
            <p:cNvSpPr/>
            <p:nvPr/>
          </p:nvSpPr>
          <p:spPr>
            <a:xfrm>
              <a:off x="164452" y="74846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 150408"/>
            <p:cNvSpPr/>
            <p:nvPr/>
          </p:nvSpPr>
          <p:spPr>
            <a:xfrm>
              <a:off x="165087" y="74846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Shape 150409"/>
            <p:cNvSpPr/>
            <p:nvPr/>
          </p:nvSpPr>
          <p:spPr>
            <a:xfrm>
              <a:off x="658470" y="579565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 150410"/>
            <p:cNvSpPr/>
            <p:nvPr/>
          </p:nvSpPr>
          <p:spPr>
            <a:xfrm>
              <a:off x="826110" y="579565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Shape 150411"/>
            <p:cNvSpPr/>
            <p:nvPr/>
          </p:nvSpPr>
          <p:spPr>
            <a:xfrm>
              <a:off x="492747" y="579565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Shape 150412"/>
            <p:cNvSpPr/>
            <p:nvPr/>
          </p:nvSpPr>
          <p:spPr>
            <a:xfrm>
              <a:off x="328282" y="579565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Shape 150413"/>
            <p:cNvSpPr/>
            <p:nvPr/>
          </p:nvSpPr>
          <p:spPr>
            <a:xfrm>
              <a:off x="161912" y="579565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Shape 150414"/>
            <p:cNvSpPr/>
            <p:nvPr/>
          </p:nvSpPr>
          <p:spPr>
            <a:xfrm>
              <a:off x="162547" y="579565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Shape 150415"/>
            <p:cNvSpPr/>
            <p:nvPr/>
          </p:nvSpPr>
          <p:spPr>
            <a:xfrm>
              <a:off x="658470" y="413194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Shape 150416"/>
            <p:cNvSpPr/>
            <p:nvPr/>
          </p:nvSpPr>
          <p:spPr>
            <a:xfrm>
              <a:off x="826110" y="413194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Shape 150417"/>
            <p:cNvSpPr/>
            <p:nvPr/>
          </p:nvSpPr>
          <p:spPr>
            <a:xfrm>
              <a:off x="492747" y="413194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Shape 150418"/>
            <p:cNvSpPr/>
            <p:nvPr/>
          </p:nvSpPr>
          <p:spPr>
            <a:xfrm>
              <a:off x="328282" y="413194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Shape 150419"/>
            <p:cNvSpPr/>
            <p:nvPr/>
          </p:nvSpPr>
          <p:spPr>
            <a:xfrm>
              <a:off x="657835" y="244284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150420"/>
            <p:cNvSpPr/>
            <p:nvPr/>
          </p:nvSpPr>
          <p:spPr>
            <a:xfrm>
              <a:off x="825475" y="244284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Shape 150421"/>
            <p:cNvSpPr/>
            <p:nvPr/>
          </p:nvSpPr>
          <p:spPr>
            <a:xfrm>
              <a:off x="492112" y="244284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Shape 150422"/>
            <p:cNvSpPr/>
            <p:nvPr/>
          </p:nvSpPr>
          <p:spPr>
            <a:xfrm>
              <a:off x="655295" y="7475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Shape 150423"/>
            <p:cNvSpPr/>
            <p:nvPr/>
          </p:nvSpPr>
          <p:spPr>
            <a:xfrm>
              <a:off x="822935" y="74752"/>
              <a:ext cx="167513" cy="167513"/>
            </a:xfrm>
            <a:custGeom>
              <a:avLst/>
              <a:gdLst/>
              <a:ahLst/>
              <a:cxnLst/>
              <a:rect l="0" t="0" r="0" b="0"/>
              <a:pathLst>
                <a:path w="167513" h="167513">
                  <a:moveTo>
                    <a:pt x="0" y="0"/>
                  </a:moveTo>
                  <a:lnTo>
                    <a:pt x="167513" y="0"/>
                  </a:lnTo>
                  <a:lnTo>
                    <a:pt x="167513" y="167513"/>
                  </a:lnTo>
                  <a:lnTo>
                    <a:pt x="0" y="1675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7949"/>
            <p:cNvSpPr/>
            <p:nvPr/>
          </p:nvSpPr>
          <p:spPr>
            <a:xfrm>
              <a:off x="989876" y="75311"/>
              <a:ext cx="726313" cy="838708"/>
            </a:xfrm>
            <a:custGeom>
              <a:avLst/>
              <a:gdLst/>
              <a:ahLst/>
              <a:cxnLst/>
              <a:rect l="0" t="0" r="0" b="0"/>
              <a:pathLst>
                <a:path w="726313" h="838708">
                  <a:moveTo>
                    <a:pt x="0" y="838708"/>
                  </a:moveTo>
                  <a:lnTo>
                    <a:pt x="726313" y="838708"/>
                  </a:lnTo>
                  <a:lnTo>
                    <a:pt x="72631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 cap="flat" cmpd="sng" algn="ctr">
              <a:solidFill>
                <a:srgbClr val="181717"/>
              </a:solidFill>
              <a:prstDash val="solid"/>
              <a:miter lim="127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Rectangle 7950"/>
            <p:cNvSpPr/>
            <p:nvPr/>
          </p:nvSpPr>
          <p:spPr>
            <a:xfrm>
              <a:off x="1173518" y="327152"/>
              <a:ext cx="468181" cy="274799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daryo</a:t>
              </a: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Times New Roman"/>
                  <a:ea typeface="Times New Roman"/>
                </a:rPr>
                <a:t> 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endParaRPr>
            </a:p>
          </p:txBody>
        </p:sp>
        <p:sp>
          <p:nvSpPr>
            <p:cNvPr id="32" name="Rectangle 7951"/>
            <p:cNvSpPr/>
            <p:nvPr/>
          </p:nvSpPr>
          <p:spPr>
            <a:xfrm>
              <a:off x="545630" y="67431"/>
              <a:ext cx="90029" cy="158509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1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endParaRPr>
            </a:p>
          </p:txBody>
        </p:sp>
        <p:sp>
          <p:nvSpPr>
            <p:cNvPr id="33" name="Rectangle 7952"/>
            <p:cNvSpPr/>
            <p:nvPr/>
          </p:nvSpPr>
          <p:spPr>
            <a:xfrm>
              <a:off x="387134" y="241218"/>
              <a:ext cx="89860" cy="169164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2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Times New Roman"/>
                  <a:ea typeface="Times New Roman"/>
                </a:rPr>
                <a:t> 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endParaRPr>
            </a:p>
          </p:txBody>
        </p:sp>
        <p:sp>
          <p:nvSpPr>
            <p:cNvPr id="34" name="Rectangle 7953"/>
            <p:cNvSpPr/>
            <p:nvPr/>
          </p:nvSpPr>
          <p:spPr>
            <a:xfrm>
              <a:off x="219034" y="428983"/>
              <a:ext cx="89860" cy="140334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3</a:t>
              </a: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35" name="Rectangle 7954"/>
            <p:cNvSpPr/>
            <p:nvPr/>
          </p:nvSpPr>
          <p:spPr>
            <a:xfrm>
              <a:off x="-97046" y="755336"/>
              <a:ext cx="89860" cy="160375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z-Latn-UZ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5</a:t>
              </a: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 </a:t>
              </a: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7954"/>
          <p:cNvSpPr/>
          <p:nvPr/>
        </p:nvSpPr>
        <p:spPr>
          <a:xfrm>
            <a:off x="813050" y="3234357"/>
            <a:ext cx="267630" cy="474043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7" name="Rectangle 7951"/>
          <p:cNvSpPr/>
          <p:nvPr/>
        </p:nvSpPr>
        <p:spPr>
          <a:xfrm>
            <a:off x="2745610" y="1763038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38" name="Rectangle 7951"/>
          <p:cNvSpPr/>
          <p:nvPr/>
        </p:nvSpPr>
        <p:spPr>
          <a:xfrm>
            <a:off x="3241533" y="1763038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39" name="Rectangle 7951"/>
          <p:cNvSpPr/>
          <p:nvPr/>
        </p:nvSpPr>
        <p:spPr>
          <a:xfrm>
            <a:off x="2232925" y="2237532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1" name="Rectangle 7951"/>
          <p:cNvSpPr/>
          <p:nvPr/>
        </p:nvSpPr>
        <p:spPr>
          <a:xfrm>
            <a:off x="2745609" y="2237532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</a:t>
            </a: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2" name="Rectangle 7951"/>
          <p:cNvSpPr/>
          <p:nvPr/>
        </p:nvSpPr>
        <p:spPr>
          <a:xfrm>
            <a:off x="3233969" y="2217476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3" name="Rectangle 7951"/>
          <p:cNvSpPr/>
          <p:nvPr/>
        </p:nvSpPr>
        <p:spPr>
          <a:xfrm>
            <a:off x="773568" y="3739103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</a:t>
            </a: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4" name="Rectangle 7951"/>
          <p:cNvSpPr/>
          <p:nvPr/>
        </p:nvSpPr>
        <p:spPr>
          <a:xfrm>
            <a:off x="1255790" y="3740270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5" name="Rectangle 7951"/>
          <p:cNvSpPr/>
          <p:nvPr/>
        </p:nvSpPr>
        <p:spPr>
          <a:xfrm>
            <a:off x="1772171" y="3740270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6" name="Rectangle 7951"/>
          <p:cNvSpPr/>
          <p:nvPr/>
        </p:nvSpPr>
        <p:spPr>
          <a:xfrm>
            <a:off x="2257191" y="3730558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X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7" name="Rectangle 7951"/>
          <p:cNvSpPr/>
          <p:nvPr/>
        </p:nvSpPr>
        <p:spPr>
          <a:xfrm>
            <a:off x="2757468" y="3738880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</a:t>
            </a: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8" name="Rectangle 7951"/>
          <p:cNvSpPr/>
          <p:nvPr/>
        </p:nvSpPr>
        <p:spPr>
          <a:xfrm>
            <a:off x="3233969" y="3738880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49" name="Rectangle 7951"/>
          <p:cNvSpPr/>
          <p:nvPr/>
        </p:nvSpPr>
        <p:spPr>
          <a:xfrm>
            <a:off x="1772170" y="2754963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</a:t>
            </a: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0" name="Rectangle 7951"/>
          <p:cNvSpPr/>
          <p:nvPr/>
        </p:nvSpPr>
        <p:spPr>
          <a:xfrm>
            <a:off x="2232925" y="2728492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</a:t>
            </a: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1" name="Rectangle 7951"/>
          <p:cNvSpPr/>
          <p:nvPr/>
        </p:nvSpPr>
        <p:spPr>
          <a:xfrm>
            <a:off x="2720605" y="2745532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2" name="Rectangle 7951"/>
          <p:cNvSpPr/>
          <p:nvPr/>
        </p:nvSpPr>
        <p:spPr>
          <a:xfrm>
            <a:off x="3253321" y="2756611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3" name="Rectangle 7951"/>
          <p:cNvSpPr/>
          <p:nvPr/>
        </p:nvSpPr>
        <p:spPr>
          <a:xfrm>
            <a:off x="1219589" y="3262963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4" name="Rectangle 7951"/>
          <p:cNvSpPr/>
          <p:nvPr/>
        </p:nvSpPr>
        <p:spPr>
          <a:xfrm>
            <a:off x="1751289" y="3244035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5" name="Rectangle 7951"/>
          <p:cNvSpPr/>
          <p:nvPr/>
        </p:nvSpPr>
        <p:spPr>
          <a:xfrm>
            <a:off x="2133294" y="3255185"/>
            <a:ext cx="62417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</a:t>
            </a:r>
            <a:r>
              <a:rPr lang="en-US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</a:t>
            </a: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6" name="Rectangle 7951"/>
          <p:cNvSpPr/>
          <p:nvPr/>
        </p:nvSpPr>
        <p:spPr>
          <a:xfrm>
            <a:off x="2757468" y="3231103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  <p:sp>
        <p:nvSpPr>
          <p:cNvPr id="57" name="Rectangle 7951"/>
          <p:cNvSpPr/>
          <p:nvPr/>
        </p:nvSpPr>
        <p:spPr>
          <a:xfrm>
            <a:off x="3224512" y="3244035"/>
            <a:ext cx="268133" cy="468527"/>
          </a:xfrm>
          <a:prstGeom prst="rect">
            <a:avLst/>
          </a:prstGeom>
          <a:ln>
            <a:noFill/>
          </a:ln>
        </p:spPr>
        <p:txBody>
          <a:bodyPr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2800" kern="0" dirty="0" smtClean="0">
                <a:solidFill>
                  <a:srgbClr val="18171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0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080" y="169331"/>
            <a:ext cx="8315967" cy="613171"/>
          </a:xfrm>
        </p:spPr>
        <p:txBody>
          <a:bodyPr>
            <a:normAutofit fontScale="90000"/>
          </a:bodyPr>
          <a:lstStyle/>
          <a:p>
            <a:r>
              <a:rPr lang="uz-Latn-UZ" dirty="0" smtClean="0"/>
              <a:t>Mustaqil bajarish uchun topshiriqlar: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680" y="996632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fanidan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bilimlaringiz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javoblar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nomlarni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960" y="1788775"/>
            <a:ext cx="70713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o‘tmishda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Jayhun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O‘kuz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Oks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atalgan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Respublikamiz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hududidagi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</a:t>
            </a:r>
            <a:r>
              <a:rPr lang="uz-Latn-UZ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oshkent</a:t>
            </a:r>
            <a:r>
              <a:rPr lang="en-US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ichidan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o‘tuv</a:t>
            </a:r>
            <a:r>
              <a:rPr lang="uz-Latn-UZ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ayting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Qoradaryo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Norinning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/>
          <a:stretch/>
        </p:blipFill>
        <p:spPr bwMode="auto">
          <a:xfrm>
            <a:off x="7723748" y="1420314"/>
            <a:ext cx="1196732" cy="125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19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Latn-UZ" dirty="0" smtClean="0"/>
              <a:t>Tomdibuloq  afsonasi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94" y="908875"/>
            <a:ext cx="3933825" cy="25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95336" y="2053148"/>
            <a:ext cx="1099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Tomdibuloq</a:t>
            </a:r>
            <a:endParaRPr lang="ru-RU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 flipH="1" flipV="1">
            <a:off x="7113665" y="1999808"/>
            <a:ext cx="96678" cy="10668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Tomdibul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5715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09977"/>
            <a:ext cx="1471874" cy="16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ZiyoNET › Аудиокитоблар › Ўзбек халқ эртаклари › Ақлли чўпо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05" y="1109977"/>
            <a:ext cx="1483995" cy="16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1250" y="1109977"/>
            <a:ext cx="1297177" cy="16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" y="3147664"/>
            <a:ext cx="3544390" cy="160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080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15" y="1025624"/>
            <a:ext cx="1696465" cy="205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233" y="199811"/>
            <a:ext cx="7772401" cy="613171"/>
          </a:xfrm>
        </p:spPr>
        <p:txBody>
          <a:bodyPr/>
          <a:lstStyle/>
          <a:p>
            <a:r>
              <a:rPr lang="uz-Latn-UZ" dirty="0" smtClean="0"/>
              <a:t>TOPSHIRIQ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54000" y="939175"/>
            <a:ext cx="7741920" cy="1046440"/>
          </a:xfrm>
        </p:spPr>
        <p:txBody>
          <a:bodyPr/>
          <a:lstStyle/>
          <a:p>
            <a:pPr marL="0" indent="0" algn="ctr">
              <a:buNone/>
            </a:pP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soy,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ariq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buloq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inshootlari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omborlari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quduq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nomlarini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uz-Latn-UZ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Latn-UZ" sz="20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imlosini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33682"/>
              </p:ext>
            </p:extLst>
          </p:nvPr>
        </p:nvGraphicFramePr>
        <p:xfrm>
          <a:off x="335277" y="2317750"/>
          <a:ext cx="6990340" cy="23228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8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</a:t>
                      </a:r>
                      <a:r>
                        <a:rPr lang="uz-Latn-UZ" sz="24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Dengiz</a:t>
                      </a:r>
                      <a:r>
                        <a:rPr lang="uz-Latn-UZ" sz="24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</a:t>
                      </a:r>
                      <a:endParaRPr lang="ru-RU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 </a:t>
                      </a:r>
                      <a:endParaRPr lang="ru-RU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Soy</a:t>
                      </a:r>
                      <a:r>
                        <a:rPr lang="uz-Latn-UZ" sz="24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z-Latn-UZ" sz="2400" baseline="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z-Latn-UZ" sz="2400" dirty="0" smtClean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24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15465" y="2997200"/>
            <a:ext cx="1093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 </a:t>
            </a:r>
            <a:endParaRPr lang="uz-Latn-UZ" sz="24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3067"/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5465" y="3828197"/>
            <a:ext cx="1093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  <a:p>
            <a:pPr lvl="0" defTabSz="913067"/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1435" y="3000365"/>
            <a:ext cx="1093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 </a:t>
            </a:r>
            <a:endParaRPr lang="uz-Latn-UZ" sz="24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3067"/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8137" y="3828196"/>
            <a:ext cx="1093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</a:p>
          <a:p>
            <a:pPr lvl="0" defTabSz="913067"/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3728" y="3119407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Latn-UZ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83728" y="3925560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Issiqko‘l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67059" y="3134002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 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40792" y="3925560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73208" y="3159272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000" b="1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Chodaksoy</a:t>
            </a:r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17328" y="3992541"/>
            <a:ext cx="162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067"/>
            <a:r>
              <a:rPr lang="uz-Latn-UZ" sz="24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Kosonsoy </a:t>
            </a:r>
            <a:endParaRPr lang="ru-RU" sz="24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41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Latn-UZ" dirty="0" smtClean="0"/>
              <a:t>BILIB OLING!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4640" y="849273"/>
            <a:ext cx="6482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inshootlari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yoziladi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5318" r="23037" b="7318"/>
          <a:stretch/>
        </p:blipFill>
        <p:spPr bwMode="auto">
          <a:xfrm flipH="1">
            <a:off x="7260674" y="1016000"/>
            <a:ext cx="1669965" cy="245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162560" y="3281680"/>
            <a:ext cx="2082800" cy="1056640"/>
          </a:xfrm>
          <a:prstGeom prst="cloudCallout">
            <a:avLst>
              <a:gd name="adj1" fmla="val 112921"/>
              <a:gd name="adj2" fmla="val 99698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endParaRPr lang="ru-RU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802640" y="2234267"/>
            <a:ext cx="2336800" cy="836729"/>
          </a:xfrm>
          <a:prstGeom prst="cloudCallout">
            <a:avLst>
              <a:gd name="adj1" fmla="val 68968"/>
              <a:gd name="adj2" fmla="val 239781"/>
            </a:avLst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endParaRPr lang="ru-RU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3434080" y="2120053"/>
            <a:ext cx="2987040" cy="836729"/>
          </a:xfrm>
          <a:prstGeom prst="cloudCallout">
            <a:avLst>
              <a:gd name="adj1" fmla="val -28113"/>
              <a:gd name="adj2" fmla="val 21792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 </a:t>
            </a:r>
            <a:endParaRPr lang="ru-RU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4754880" y="3375146"/>
            <a:ext cx="2367280" cy="836729"/>
          </a:xfrm>
          <a:prstGeom prst="cloudCallout">
            <a:avLst>
              <a:gd name="adj1" fmla="val -89749"/>
              <a:gd name="adj2" fmla="val 135357"/>
            </a:avLst>
          </a:prstGeom>
          <a:ln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</a:t>
            </a:r>
            <a:endParaRPr lang="ru-RU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09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294-mashq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3"/>
          </p:nvPr>
        </p:nvSpPr>
        <p:spPr>
          <a:xfrm>
            <a:off x="365760" y="1020455"/>
            <a:ext cx="8605520" cy="923330"/>
          </a:xfrm>
        </p:spPr>
        <p:txBody>
          <a:bodyPr/>
          <a:lstStyle/>
          <a:p>
            <a:pPr marL="0" indent="0">
              <a:buNone/>
            </a:pPr>
            <a:r>
              <a:rPr lang="uz-Latn-U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nomlarni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O‘zingiz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yashayotgan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shahardagi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nomlarga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2068121"/>
            <a:ext cx="1092199" cy="15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68" y="2068125"/>
            <a:ext cx="1180492" cy="15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068122"/>
            <a:ext cx="1110328" cy="15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068123"/>
            <a:ext cx="1199756" cy="15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068125"/>
            <a:ext cx="2366767" cy="26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95268" y="3664558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Qorasuv</a:t>
            </a:r>
            <a:endParaRPr lang="ru-RU" sz="2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0400" y="3663330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Salor</a:t>
            </a:r>
            <a:endParaRPr lang="ru-RU" sz="2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0989" y="3643606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uz-Latn-UZ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aykovus</a:t>
            </a:r>
            <a:endParaRPr lang="ru-RU" sz="2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5978" y="3639772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Qoraqamish</a:t>
            </a:r>
            <a:endParaRPr lang="ru-RU" sz="2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860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294-mashq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04800" y="1945015"/>
            <a:ext cx="5735319" cy="246221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Qorasuv</a:t>
            </a:r>
            <a:r>
              <a:rPr lang="en-US" sz="4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Salor</a:t>
            </a:r>
            <a:r>
              <a:rPr lang="en-US" sz="4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Kaykovus</a:t>
            </a:r>
            <a:r>
              <a:rPr lang="en-US" sz="4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Qoraqamish</a:t>
            </a:r>
            <a:r>
              <a:rPr lang="en-US" sz="4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Shayxontohur</a:t>
            </a:r>
            <a:r>
              <a:rPr lang="en-US" sz="4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Rohat</a:t>
            </a:r>
            <a:r>
              <a:rPr lang="en-US" sz="4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Oqqo‘rg‘on</a:t>
            </a:r>
            <a:r>
              <a:rPr lang="en-US" sz="4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Anhor</a:t>
            </a:r>
            <a:endParaRPr lang="ru-RU" sz="40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046113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800" spc="-1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uz-Latn-UZ" sz="4000" kern="800" spc="-1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0" kern="800" spc="-1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800" spc="-1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</a:t>
            </a:r>
            <a:r>
              <a:rPr lang="uz-Latn-UZ" sz="4000" kern="800" spc="-1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kern="800" spc="-1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hiq</a:t>
            </a:r>
            <a:r>
              <a:rPr lang="uz-Latn-UZ" sz="4000" kern="800" spc="-1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0" kern="800" spc="-1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593840" y="1035953"/>
            <a:ext cx="1553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8814" y="2427871"/>
            <a:ext cx="1981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Ariq va </a:t>
            </a:r>
          </a:p>
          <a:p>
            <a:r>
              <a:rPr lang="uz-Latn-UZ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kanallar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110480" y="1400056"/>
            <a:ext cx="11582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авая фигурная скобка 10"/>
          <p:cNvSpPr/>
          <p:nvPr/>
        </p:nvSpPr>
        <p:spPr>
          <a:xfrm>
            <a:off x="5405120" y="2042160"/>
            <a:ext cx="934720" cy="2367280"/>
          </a:xfrm>
          <a:prstGeom prst="rightBrace">
            <a:avLst>
              <a:gd name="adj1" fmla="val 20991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0018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Latn-UZ" dirty="0" smtClean="0"/>
              <a:t>295-mashq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1160" y="1274455"/>
            <a:ext cx="6649720" cy="3102388"/>
          </a:xfrm>
        </p:spPr>
        <p:txBody>
          <a:bodyPr/>
          <a:lstStyle/>
          <a:p>
            <a:pPr marL="0" indent="0">
              <a:buNone/>
            </a:pP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irning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o‘tovi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Zolariqning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qirg‘og‘ida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G‘afur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G‘ulom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Qorasuv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hiqar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kunbotar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qo‘shni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qishloqlar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kun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yurish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tarafi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ahli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atov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Qoradaryo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ariq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28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Qamchibek</a:t>
            </a:r>
            <a:r>
              <a:rPr lang="en-US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Kenja</a:t>
            </a:r>
            <a:r>
              <a:rPr lang="en-US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606800" y="170688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53440" y="2621280"/>
            <a:ext cx="115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185920" y="3474720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36880" y="3921760"/>
            <a:ext cx="157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349" y="1140936"/>
            <a:ext cx="1834791" cy="192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5620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Latn-UZ" dirty="0" smtClean="0"/>
              <a:t>295-mashq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60680" y="1152535"/>
            <a:ext cx="6649720" cy="3274743"/>
          </a:xfrm>
        </p:spPr>
        <p:txBody>
          <a:bodyPr/>
          <a:lstStyle/>
          <a:p>
            <a:pPr marL="0" indent="0">
              <a:buNone/>
            </a:pPr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Qoplonbopning </a:t>
            </a:r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 o‘rtasidan Nuqrasoy shitob bilan oqib o‘tadi. 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(</a:t>
            </a:r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Ahmad) </a:t>
            </a:r>
            <a:endParaRPr lang="uz-Latn-UZ" sz="28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Bo‘ron tezda o‘tib ketadi, biz Jayhunning  narigi  tarafiga  o‘tganimizdan  keyin bunaqangi yomon ofatlar bo‘lmaydi. 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(</a:t>
            </a:r>
            <a:r>
              <a:rPr lang="uz-Latn-UZ" sz="28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Mirmuhsin)</a:t>
            </a:r>
            <a:endParaRPr lang="ru-RU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26720" y="2011680"/>
            <a:ext cx="123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50520" y="3444240"/>
            <a:ext cx="115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41" y="988432"/>
            <a:ext cx="1948180" cy="20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89228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296-mashq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720" y="956648"/>
            <a:ext cx="5527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648528"/>
              </p:ext>
            </p:extLst>
          </p:nvPr>
        </p:nvGraphicFramePr>
        <p:xfrm>
          <a:off x="254000" y="3567768"/>
          <a:ext cx="8666480" cy="12645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3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3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91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Dengiz</a:t>
                      </a:r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</a:t>
                      </a:r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Soy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Kanal 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 ombori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21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4320" y="1056293"/>
            <a:ext cx="86461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jadvalga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joylashtiring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en-US" sz="20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uz-Latn-UZ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20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Latn-UZ" sz="2000" dirty="0" smtClean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Sangzor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Oqdaryo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Issiqko‘l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Chortoqsoy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So‘x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G‘ovasoy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Chordara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Amu-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4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uyabo‘g‘iz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Shahrixonsoy</a:t>
            </a:r>
            <a:r>
              <a:rPr lang="en-US" sz="2400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5262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296-mashq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720" y="956648"/>
            <a:ext cx="5527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800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980046"/>
              </p:ext>
            </p:extLst>
          </p:nvPr>
        </p:nvGraphicFramePr>
        <p:xfrm>
          <a:off x="254000" y="956648"/>
          <a:ext cx="8666480" cy="369423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3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4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3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759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Dengiz</a:t>
                      </a:r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</a:t>
                      </a:r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Soy 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Kanal 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 ombori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21"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Orol 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Sangzor 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Chortoqsoy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 Farg‘ona </a:t>
                      </a:r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kanal</a:t>
                      </a:r>
                      <a:r>
                        <a:rPr lang="en-US" sz="2000" dirty="0" err="1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Chordara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21"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Balxash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Oqdaryo</a:t>
                      </a:r>
                      <a:endParaRPr lang="ru-RU" sz="2000" dirty="0" smtClean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G‘ovasoy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Amu-Buxoro kanali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Chorvoq 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521"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Issiqko‘l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Zarafshon</a:t>
                      </a:r>
                      <a:endParaRPr lang="ru-RU" sz="2000" dirty="0" smtClean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Shahrixonsoy</a:t>
                      </a:r>
                      <a:r>
                        <a:rPr lang="uz-Latn-UZ" sz="2000" baseline="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Tuyabo‘g‘iz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521"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Qora dengiz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000" dirty="0" smtClean="0">
                          <a:solidFill>
                            <a:srgbClr val="02020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So‘x</a:t>
                      </a:r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202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1245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8438</TotalTime>
  <Words>487</Words>
  <Application>Microsoft Office PowerPoint</Application>
  <PresentationFormat>Экран (16:9)</PresentationFormat>
  <Paragraphs>150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Times New Roman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ONA TILI</vt:lpstr>
      <vt:lpstr>TOPSHIRIQ</vt:lpstr>
      <vt:lpstr>BILIB OLING!</vt:lpstr>
      <vt:lpstr>294-mashq</vt:lpstr>
      <vt:lpstr>294-mashq</vt:lpstr>
      <vt:lpstr>295-mashq</vt:lpstr>
      <vt:lpstr>295-mashq</vt:lpstr>
      <vt:lpstr>296-mashq </vt:lpstr>
      <vt:lpstr>296-mashq </vt:lpstr>
      <vt:lpstr>297-mashq </vt:lpstr>
      <vt:lpstr>297-mashq </vt:lpstr>
      <vt:lpstr>298-mashq</vt:lpstr>
      <vt:lpstr>Mustaqil bajarish uchun topshiriqlar:</vt:lpstr>
      <vt:lpstr>Tomdibuloq  afsonasi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Tasviriy ifoda</dc:title>
  <dc:creator>Пользователь Windows</dc:creator>
  <cp:lastModifiedBy>Пользователь</cp:lastModifiedBy>
  <cp:revision>807</cp:revision>
  <cp:lastPrinted>2020-08-26T14:49:45Z</cp:lastPrinted>
  <dcterms:created xsi:type="dcterms:W3CDTF">2020-04-11T16:25:36Z</dcterms:created>
  <dcterms:modified xsi:type="dcterms:W3CDTF">2020-12-01T07:06:05Z</dcterms:modified>
</cp:coreProperties>
</file>