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857" r:id="rId3"/>
  </p:sldMasterIdLst>
  <p:notesMasterIdLst>
    <p:notesMasterId r:id="rId17"/>
  </p:notesMasterIdLst>
  <p:handoutMasterIdLst>
    <p:handoutMasterId r:id="rId18"/>
  </p:handoutMasterIdLst>
  <p:sldIdLst>
    <p:sldId id="390" r:id="rId4"/>
    <p:sldId id="467" r:id="rId5"/>
    <p:sldId id="479" r:id="rId6"/>
    <p:sldId id="476" r:id="rId7"/>
    <p:sldId id="480" r:id="rId8"/>
    <p:sldId id="485" r:id="rId9"/>
    <p:sldId id="454" r:id="rId10"/>
    <p:sldId id="483" r:id="rId11"/>
    <p:sldId id="486" r:id="rId12"/>
    <p:sldId id="466" r:id="rId13"/>
    <p:sldId id="481" r:id="rId14"/>
    <p:sldId id="401" r:id="rId15"/>
    <p:sldId id="482" r:id="rId16"/>
  </p:sldIdLst>
  <p:sldSz cx="9144000" cy="5143500" type="screen16x9"/>
  <p:notesSz cx="6735763" cy="9866313"/>
  <p:defaultTextStyle>
    <a:defPPr>
      <a:defRPr lang="en-US"/>
    </a:defPPr>
    <a:lvl1pPr marL="0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33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668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502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336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170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005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399838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2671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66CC"/>
    <a:srgbClr val="391A05"/>
    <a:srgbClr val="8CEE42"/>
    <a:srgbClr val="FF33CC"/>
    <a:srgbClr val="FFCCFF"/>
    <a:srgbClr val="66FFFF"/>
    <a:srgbClr val="619FA7"/>
    <a:srgbClr val="99FF99"/>
    <a:srgbClr val="69C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0036" autoAdjust="0"/>
  </p:normalViewPr>
  <p:slideViewPr>
    <p:cSldViewPr snapToGrid="0">
      <p:cViewPr varScale="1">
        <p:scale>
          <a:sx n="78" d="100"/>
          <a:sy n="78" d="100"/>
        </p:scale>
        <p:origin x="892" y="48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13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24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36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448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560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671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784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895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788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4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3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28598"/>
            <a:ext cx="2496312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28598"/>
            <a:ext cx="2496312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28598"/>
            <a:ext cx="2496312" cy="502205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2528601"/>
            <a:ext cx="3813049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6" y="2528601"/>
            <a:ext cx="3813049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159228"/>
            <a:ext cx="3813049" cy="1277300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3159228"/>
            <a:ext cx="3813049" cy="1277300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2528601"/>
            <a:ext cx="3813049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6" y="2528601"/>
            <a:ext cx="3813049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159228"/>
            <a:ext cx="3813049" cy="1277300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3159228"/>
            <a:ext cx="3813049" cy="1277300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2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5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2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2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5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2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3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3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7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3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3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7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5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3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9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3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7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3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3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7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3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3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7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5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3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9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3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7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3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3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7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3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9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3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7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3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3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7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3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9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3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7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1" y="122984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37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1" y="2914937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1" y="122984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37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1" y="2914937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2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6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9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2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6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9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8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6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5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8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6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5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8"/>
            <a:ext cx="77724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2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1862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366436"/>
          </a:xfrm>
        </p:spPr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6"/>
            <a:ext cx="7826818" cy="219861"/>
          </a:xfrm>
        </p:spPr>
        <p:txBody>
          <a:bodyPr lIns="0" tIns="0" rIns="0" bIns="0"/>
          <a:lstStyle>
            <a:lvl1pPr>
              <a:defRPr sz="14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1364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366436"/>
          </a:xfrm>
        </p:spPr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3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5543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366436"/>
          </a:xfrm>
        </p:spPr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3396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9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5"/>
            <a:ext cx="77724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6" indent="-81626">
              <a:buFont typeface="Arial" panose="020B0604020202020204" pitchFamily="34" charset="0"/>
              <a:buChar char="•"/>
              <a:defRPr sz="800"/>
            </a:lvl2pPr>
            <a:lvl3pPr marL="163254" indent="-81626">
              <a:defRPr sz="800"/>
            </a:lvl3pPr>
            <a:lvl4pPr marL="285693" indent="-122439">
              <a:defRPr sz="800"/>
            </a:lvl4pPr>
            <a:lvl5pPr marL="408132" indent="-122439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6" indent="-81626">
              <a:buFont typeface="Arial" panose="020B0604020202020204" pitchFamily="34" charset="0"/>
              <a:buChar char="•"/>
              <a:defRPr sz="800"/>
            </a:lvl2pPr>
            <a:lvl3pPr marL="163254" indent="-81626">
              <a:defRPr sz="800"/>
            </a:lvl3pPr>
            <a:lvl4pPr marL="285693" indent="-122439">
              <a:defRPr sz="800"/>
            </a:lvl4pPr>
            <a:lvl5pPr marL="408132" indent="-122439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6" indent="-81626">
              <a:buFont typeface="Arial" panose="020B0604020202020204" pitchFamily="34" charset="0"/>
              <a:buChar char="•"/>
              <a:defRPr sz="800"/>
            </a:lvl2pPr>
            <a:lvl3pPr marL="163254" indent="-81626">
              <a:defRPr sz="800"/>
            </a:lvl3pPr>
            <a:lvl4pPr marL="285693" indent="-122439">
              <a:defRPr sz="800"/>
            </a:lvl4pPr>
            <a:lvl5pPr marL="408132" indent="-122439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73925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5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5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5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2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2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2291465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5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2291465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5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7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6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528306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6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7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7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6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528306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6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7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1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1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1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1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1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1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268">
            <a:normAutofit/>
          </a:bodyPr>
          <a:lstStyle>
            <a:lvl1pPr marL="0" indent="0">
              <a:spcBef>
                <a:spcPts val="900"/>
              </a:spcBef>
              <a:buNone/>
              <a:defRPr sz="1300"/>
            </a:lvl1pPr>
            <a:lvl2pPr marL="171391" indent="-171391">
              <a:spcBef>
                <a:spcPts val="900"/>
              </a:spcBef>
              <a:buFont typeface="Arial" panose="020B0604020202020204" pitchFamily="34" charset="0"/>
              <a:buChar char="•"/>
              <a:defRPr sz="1300"/>
            </a:lvl2pPr>
            <a:lvl3pPr marL="357068" indent="-185676">
              <a:spcBef>
                <a:spcPts val="900"/>
              </a:spcBef>
              <a:buFont typeface="Open Sans Light" panose="020B0306030504020204" pitchFamily="34" charset="0"/>
              <a:buChar char="–"/>
              <a:defRPr sz="1300"/>
            </a:lvl3pPr>
            <a:lvl4pPr marL="514179" indent="-171391">
              <a:spcBef>
                <a:spcPts val="900"/>
              </a:spcBef>
              <a:buFont typeface="Arial" panose="020B0604020202020204" pitchFamily="34" charset="0"/>
              <a:buChar char="•"/>
              <a:defRPr sz="1300"/>
            </a:lvl4pPr>
            <a:lvl5pPr marL="685571" indent="-171391">
              <a:spcBef>
                <a:spcPts val="900"/>
              </a:spcBef>
              <a:buFont typeface="Open Sans Light" panose="020B0306030504020204" pitchFamily="34" charset="0"/>
              <a:buChar char="–"/>
              <a:defRPr sz="1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2"/>
            <a:ext cx="1831086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2"/>
            <a:ext cx="1831086" cy="840101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2"/>
            <a:ext cx="1831086" cy="840101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2"/>
            <a:ext cx="1831086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2"/>
            <a:ext cx="1831086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2"/>
            <a:ext cx="1831086" cy="840101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2"/>
            <a:ext cx="1831086" cy="840101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2"/>
            <a:ext cx="1831086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2"/>
            <a:ext cx="2496312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2"/>
            <a:ext cx="2496312" cy="840101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2"/>
            <a:ext cx="2496312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2"/>
            <a:ext cx="2496312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2"/>
            <a:ext cx="2496312" cy="840101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2"/>
            <a:ext cx="2496312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4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4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2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1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2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1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4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2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9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2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1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2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1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4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2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9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4"/>
            <a:ext cx="7772401" cy="3470673"/>
          </a:xfrm>
        </p:spPr>
        <p:txBody>
          <a:bodyPr numCol="2" spcCol="274268">
            <a:normAutofit/>
          </a:bodyPr>
          <a:lstStyle>
            <a:lvl1pPr marL="0" indent="0">
              <a:spcBef>
                <a:spcPts val="900"/>
              </a:spcBef>
              <a:buNone/>
              <a:defRPr sz="1300"/>
            </a:lvl1pPr>
            <a:lvl2pPr marL="171391" indent="-171391">
              <a:spcBef>
                <a:spcPts val="900"/>
              </a:spcBef>
              <a:buFont typeface="Arial" panose="020B0604020202020204" pitchFamily="34" charset="0"/>
              <a:buChar char="•"/>
              <a:defRPr sz="1300"/>
            </a:lvl2pPr>
            <a:lvl3pPr marL="342786" indent="-171391">
              <a:spcBef>
                <a:spcPts val="900"/>
              </a:spcBef>
              <a:buFont typeface="Open Sans Light" panose="020B0306030504020204" pitchFamily="34" charset="0"/>
              <a:buChar char="–"/>
              <a:defRPr sz="1300"/>
            </a:lvl3pPr>
            <a:lvl4pPr marL="514179" indent="-171391">
              <a:spcBef>
                <a:spcPts val="900"/>
              </a:spcBef>
              <a:buFont typeface="Arial" panose="020B0604020202020204" pitchFamily="34" charset="0"/>
              <a:buChar char="•"/>
              <a:defRPr sz="1300"/>
            </a:lvl4pPr>
            <a:lvl5pPr marL="685571" indent="-171391">
              <a:spcBef>
                <a:spcPts val="900"/>
              </a:spcBef>
              <a:buFont typeface="Open Sans Light" panose="020B0306030504020204" pitchFamily="34" charset="0"/>
              <a:buChar char="–"/>
              <a:defRPr sz="1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2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1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2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1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2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1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2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1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2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9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2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9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1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6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5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1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6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5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6" y="1597824"/>
            <a:ext cx="7772401" cy="1102519"/>
          </a:xfrm>
        </p:spPr>
        <p:txBody>
          <a:bodyPr>
            <a:normAutofit/>
          </a:bodyPr>
          <a:lstStyle>
            <a:lvl1pPr>
              <a:defRPr sz="19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3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5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5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5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6"/>
            <a:ext cx="38100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6" y="1089316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268">
            <a:normAutofit/>
          </a:bodyPr>
          <a:lstStyle>
            <a:lvl1pPr marL="0" indent="0">
              <a:spcBef>
                <a:spcPts val="643"/>
              </a:spcBef>
              <a:buNone/>
              <a:defRPr sz="800"/>
            </a:lvl1pPr>
            <a:lvl2pPr marL="122442" indent="-122442">
              <a:spcBef>
                <a:spcPts val="643"/>
              </a:spcBef>
              <a:buFont typeface="Arial" panose="020B0604020202020204" pitchFamily="34" charset="0"/>
              <a:buChar char="•"/>
              <a:defRPr sz="800"/>
            </a:lvl2pPr>
            <a:lvl3pPr marL="255091" indent="-132647">
              <a:spcBef>
                <a:spcPts val="643"/>
              </a:spcBef>
              <a:buFont typeface="Open Sans Light" panose="020B0306030504020204" pitchFamily="34" charset="0"/>
              <a:buChar char="–"/>
              <a:defRPr sz="800"/>
            </a:lvl3pPr>
            <a:lvl4pPr marL="367328" indent="-122442">
              <a:spcBef>
                <a:spcPts val="643"/>
              </a:spcBef>
              <a:buFont typeface="Arial" panose="020B0604020202020204" pitchFamily="34" charset="0"/>
              <a:buChar char="•"/>
              <a:defRPr sz="800"/>
            </a:lvl4pPr>
            <a:lvl5pPr marL="489772" indent="-122442">
              <a:spcBef>
                <a:spcPts val="643"/>
              </a:spcBef>
              <a:buFont typeface="Open Sans Light" panose="020B0306030504020204" pitchFamily="34" charset="0"/>
              <a:buChar char="–"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6" y="1089316"/>
            <a:ext cx="7772401" cy="3470673"/>
          </a:xfrm>
        </p:spPr>
        <p:txBody>
          <a:bodyPr numCol="2" spcCol="274268">
            <a:normAutofit/>
          </a:bodyPr>
          <a:lstStyle>
            <a:lvl1pPr marL="0" indent="0">
              <a:spcBef>
                <a:spcPts val="643"/>
              </a:spcBef>
              <a:buNone/>
              <a:defRPr sz="800"/>
            </a:lvl1pPr>
            <a:lvl2pPr marL="122442" indent="-122442">
              <a:spcBef>
                <a:spcPts val="643"/>
              </a:spcBef>
              <a:buFont typeface="Arial" panose="020B0604020202020204" pitchFamily="34" charset="0"/>
              <a:buChar char="•"/>
              <a:defRPr sz="800"/>
            </a:lvl2pPr>
            <a:lvl3pPr marL="244886" indent="-122442">
              <a:spcBef>
                <a:spcPts val="643"/>
              </a:spcBef>
              <a:buFont typeface="Open Sans Light" panose="020B0306030504020204" pitchFamily="34" charset="0"/>
              <a:buChar char="–"/>
              <a:defRPr sz="800"/>
            </a:lvl3pPr>
            <a:lvl4pPr marL="367328" indent="-122442">
              <a:spcBef>
                <a:spcPts val="643"/>
              </a:spcBef>
              <a:buFont typeface="Arial" panose="020B0604020202020204" pitchFamily="34" charset="0"/>
              <a:buChar char="•"/>
              <a:defRPr sz="800"/>
            </a:lvl4pPr>
            <a:lvl5pPr marL="489772" indent="-122442">
              <a:spcBef>
                <a:spcPts val="643"/>
              </a:spcBef>
              <a:buFont typeface="Open Sans Light" panose="020B0306030504020204" pitchFamily="34" charset="0"/>
              <a:buChar char="–"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8"/>
            <a:ext cx="3810000" cy="3394472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8"/>
            <a:ext cx="3810000" cy="3394472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0"/>
            <a:ext cx="3810000" cy="3394472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394472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74230"/>
            <a:ext cx="3811588" cy="171004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100" b="1"/>
            </a:lvl1pPr>
            <a:lvl2pPr marL="326514" indent="0">
              <a:buNone/>
              <a:defRPr sz="1400" b="1"/>
            </a:lvl2pPr>
            <a:lvl3pPr marL="653028" indent="0">
              <a:buNone/>
              <a:defRPr sz="1300" b="1"/>
            </a:lvl3pPr>
            <a:lvl4pPr marL="979541" indent="0">
              <a:buNone/>
              <a:defRPr sz="1100" b="1"/>
            </a:lvl4pPr>
            <a:lvl5pPr marL="1306057" indent="0">
              <a:buNone/>
              <a:defRPr sz="1100" b="1"/>
            </a:lvl5pPr>
            <a:lvl6pPr marL="1632569" indent="0">
              <a:buNone/>
              <a:defRPr sz="1100" b="1"/>
            </a:lvl6pPr>
            <a:lvl7pPr marL="1959085" indent="0">
              <a:buNone/>
              <a:defRPr sz="1100" b="1"/>
            </a:lvl7pPr>
            <a:lvl8pPr marL="2285598" indent="0">
              <a:buNone/>
              <a:defRPr sz="1100" b="1"/>
            </a:lvl8pPr>
            <a:lvl9pPr marL="2612114" indent="0">
              <a:buNone/>
              <a:defRPr sz="1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4" y="1170216"/>
            <a:ext cx="3811588" cy="3424408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974230"/>
            <a:ext cx="3813174" cy="171004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100" b="1"/>
            </a:lvl1pPr>
            <a:lvl2pPr marL="326514" indent="0">
              <a:buNone/>
              <a:defRPr sz="1400" b="1"/>
            </a:lvl2pPr>
            <a:lvl3pPr marL="653028" indent="0">
              <a:buNone/>
              <a:defRPr sz="1300" b="1"/>
            </a:lvl3pPr>
            <a:lvl4pPr marL="979541" indent="0">
              <a:buNone/>
              <a:defRPr sz="1100" b="1"/>
            </a:lvl4pPr>
            <a:lvl5pPr marL="1306057" indent="0">
              <a:buNone/>
              <a:defRPr sz="1100" b="1"/>
            </a:lvl5pPr>
            <a:lvl6pPr marL="1632569" indent="0">
              <a:buNone/>
              <a:defRPr sz="1100" b="1"/>
            </a:lvl6pPr>
            <a:lvl7pPr marL="1959085" indent="0">
              <a:buNone/>
              <a:defRPr sz="1100" b="1"/>
            </a:lvl7pPr>
            <a:lvl8pPr marL="2285598" indent="0">
              <a:buNone/>
              <a:defRPr sz="1100" b="1"/>
            </a:lvl8pPr>
            <a:lvl9pPr marL="2612114" indent="0">
              <a:buNone/>
              <a:defRPr sz="1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170216"/>
            <a:ext cx="3813174" cy="3424408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1156543"/>
            <a:ext cx="3811588" cy="171004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100" b="1"/>
            </a:lvl1pPr>
            <a:lvl2pPr marL="326514" indent="0">
              <a:buNone/>
              <a:defRPr sz="1400" b="1"/>
            </a:lvl2pPr>
            <a:lvl3pPr marL="653028" indent="0">
              <a:buNone/>
              <a:defRPr sz="1300" b="1"/>
            </a:lvl3pPr>
            <a:lvl4pPr marL="979541" indent="0">
              <a:buNone/>
              <a:defRPr sz="1100" b="1"/>
            </a:lvl4pPr>
            <a:lvl5pPr marL="1306057" indent="0">
              <a:buNone/>
              <a:defRPr sz="1100" b="1"/>
            </a:lvl5pPr>
            <a:lvl6pPr marL="1632569" indent="0">
              <a:buNone/>
              <a:defRPr sz="1100" b="1"/>
            </a:lvl6pPr>
            <a:lvl7pPr marL="1959085" indent="0">
              <a:buNone/>
              <a:defRPr sz="1100" b="1"/>
            </a:lvl7pPr>
            <a:lvl8pPr marL="2285598" indent="0">
              <a:buNone/>
              <a:defRPr sz="1100" b="1"/>
            </a:lvl8pPr>
            <a:lvl9pPr marL="2612114" indent="0">
              <a:buNone/>
              <a:defRPr sz="1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4" y="1352531"/>
            <a:ext cx="3811588" cy="3276624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6543"/>
            <a:ext cx="3813174" cy="171004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100" b="1"/>
            </a:lvl1pPr>
            <a:lvl2pPr marL="326514" indent="0">
              <a:buNone/>
              <a:defRPr sz="1400" b="1"/>
            </a:lvl2pPr>
            <a:lvl3pPr marL="653028" indent="0">
              <a:buNone/>
              <a:defRPr sz="1300" b="1"/>
            </a:lvl3pPr>
            <a:lvl4pPr marL="979541" indent="0">
              <a:buNone/>
              <a:defRPr sz="1100" b="1"/>
            </a:lvl4pPr>
            <a:lvl5pPr marL="1306057" indent="0">
              <a:buNone/>
              <a:defRPr sz="1100" b="1"/>
            </a:lvl5pPr>
            <a:lvl6pPr marL="1632569" indent="0">
              <a:buNone/>
              <a:defRPr sz="1100" b="1"/>
            </a:lvl6pPr>
            <a:lvl7pPr marL="1959085" indent="0">
              <a:buNone/>
              <a:defRPr sz="1100" b="1"/>
            </a:lvl7pPr>
            <a:lvl8pPr marL="2285598" indent="0">
              <a:buNone/>
              <a:defRPr sz="1100" b="1"/>
            </a:lvl8pPr>
            <a:lvl9pPr marL="2612114" indent="0">
              <a:buNone/>
              <a:defRPr sz="1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352531"/>
            <a:ext cx="3813174" cy="3276624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0"/>
            <a:ext cx="38100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5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5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5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6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6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6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6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2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2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25374"/>
            <a:ext cx="3811588" cy="219861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00" b="1"/>
            </a:lvl1pPr>
            <a:lvl2pPr marL="457048" indent="0">
              <a:buNone/>
              <a:defRPr sz="2100" b="1"/>
            </a:lvl2pPr>
            <a:lvl3pPr marL="914094" indent="0">
              <a:buNone/>
              <a:defRPr sz="1700" b="1"/>
            </a:lvl3pPr>
            <a:lvl4pPr marL="1371140" indent="0">
              <a:buNone/>
              <a:defRPr sz="1600" b="1"/>
            </a:lvl4pPr>
            <a:lvl5pPr marL="1828186" indent="0">
              <a:buNone/>
              <a:defRPr sz="1600" b="1"/>
            </a:lvl5pPr>
            <a:lvl6pPr marL="2285232" indent="0">
              <a:buNone/>
              <a:defRPr sz="1600" b="1"/>
            </a:lvl6pPr>
            <a:lvl7pPr marL="2742279" indent="0">
              <a:buNone/>
              <a:defRPr sz="1600" b="1"/>
            </a:lvl7pPr>
            <a:lvl8pPr marL="3199325" indent="0">
              <a:buNone/>
              <a:defRPr sz="1600" b="1"/>
            </a:lvl8pPr>
            <a:lvl9pPr marL="365637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4" y="1170214"/>
            <a:ext cx="3811588" cy="342440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925374"/>
            <a:ext cx="3813174" cy="219861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00" b="1"/>
            </a:lvl1pPr>
            <a:lvl2pPr marL="457048" indent="0">
              <a:buNone/>
              <a:defRPr sz="2100" b="1"/>
            </a:lvl2pPr>
            <a:lvl3pPr marL="914094" indent="0">
              <a:buNone/>
              <a:defRPr sz="1700" b="1"/>
            </a:lvl3pPr>
            <a:lvl4pPr marL="1371140" indent="0">
              <a:buNone/>
              <a:defRPr sz="1600" b="1"/>
            </a:lvl4pPr>
            <a:lvl5pPr marL="1828186" indent="0">
              <a:buNone/>
              <a:defRPr sz="1600" b="1"/>
            </a:lvl5pPr>
            <a:lvl6pPr marL="2285232" indent="0">
              <a:buNone/>
              <a:defRPr sz="1600" b="1"/>
            </a:lvl6pPr>
            <a:lvl7pPr marL="2742279" indent="0">
              <a:buNone/>
              <a:defRPr sz="1600" b="1"/>
            </a:lvl7pPr>
            <a:lvl8pPr marL="3199325" indent="0">
              <a:buNone/>
              <a:defRPr sz="1600" b="1"/>
            </a:lvl8pPr>
            <a:lvl9pPr marL="365637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170214"/>
            <a:ext cx="3813174" cy="342440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2291465"/>
            <a:ext cx="3813049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2291465"/>
            <a:ext cx="3813049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2291465"/>
            <a:ext cx="3813049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2291465"/>
            <a:ext cx="3813049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7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6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528306"/>
            <a:ext cx="3813049" cy="1004405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3528306"/>
            <a:ext cx="3813049" cy="1004405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7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1107687"/>
            <a:ext cx="3811588" cy="219861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00" b="1"/>
            </a:lvl1pPr>
            <a:lvl2pPr marL="457048" indent="0">
              <a:buNone/>
              <a:defRPr sz="2100" b="1"/>
            </a:lvl2pPr>
            <a:lvl3pPr marL="914094" indent="0">
              <a:buNone/>
              <a:defRPr sz="1700" b="1"/>
            </a:lvl3pPr>
            <a:lvl4pPr marL="1371140" indent="0">
              <a:buNone/>
              <a:defRPr sz="1600" b="1"/>
            </a:lvl4pPr>
            <a:lvl5pPr marL="1828186" indent="0">
              <a:buNone/>
              <a:defRPr sz="1600" b="1"/>
            </a:lvl5pPr>
            <a:lvl6pPr marL="2285232" indent="0">
              <a:buNone/>
              <a:defRPr sz="1600" b="1"/>
            </a:lvl6pPr>
            <a:lvl7pPr marL="2742279" indent="0">
              <a:buNone/>
              <a:defRPr sz="1600" b="1"/>
            </a:lvl7pPr>
            <a:lvl8pPr marL="3199325" indent="0">
              <a:buNone/>
              <a:defRPr sz="1600" b="1"/>
            </a:lvl8pPr>
            <a:lvl9pPr marL="365637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4" y="1352531"/>
            <a:ext cx="3811588" cy="327662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07687"/>
            <a:ext cx="3813174" cy="219861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00" b="1"/>
            </a:lvl1pPr>
            <a:lvl2pPr marL="457048" indent="0">
              <a:buNone/>
              <a:defRPr sz="2100" b="1"/>
            </a:lvl2pPr>
            <a:lvl3pPr marL="914094" indent="0">
              <a:buNone/>
              <a:defRPr sz="1700" b="1"/>
            </a:lvl3pPr>
            <a:lvl4pPr marL="1371140" indent="0">
              <a:buNone/>
              <a:defRPr sz="1600" b="1"/>
            </a:lvl4pPr>
            <a:lvl5pPr marL="1828186" indent="0">
              <a:buNone/>
              <a:defRPr sz="1600" b="1"/>
            </a:lvl5pPr>
            <a:lvl6pPr marL="2285232" indent="0">
              <a:buNone/>
              <a:defRPr sz="1600" b="1"/>
            </a:lvl6pPr>
            <a:lvl7pPr marL="2742279" indent="0">
              <a:buNone/>
              <a:defRPr sz="1600" b="1"/>
            </a:lvl7pPr>
            <a:lvl8pPr marL="3199325" indent="0">
              <a:buNone/>
              <a:defRPr sz="1600" b="1"/>
            </a:lvl8pPr>
            <a:lvl9pPr marL="365637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352531"/>
            <a:ext cx="3813174" cy="327662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7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6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528306"/>
            <a:ext cx="3813049" cy="1004405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3528306"/>
            <a:ext cx="3813049" cy="1004405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7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74130"/>
            <a:ext cx="1831086" cy="673207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74130"/>
            <a:ext cx="1831086" cy="673207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74130"/>
            <a:ext cx="1831086" cy="673207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74130"/>
            <a:ext cx="1831086" cy="673207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74130"/>
            <a:ext cx="1831086" cy="673207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74130"/>
            <a:ext cx="1831086" cy="673207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74130"/>
            <a:ext cx="1831086" cy="673207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74130"/>
            <a:ext cx="1831086" cy="673207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45131"/>
            <a:ext cx="2496312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45131"/>
            <a:ext cx="2496312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45131"/>
            <a:ext cx="2496312" cy="502205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45131"/>
            <a:ext cx="2496312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45131"/>
            <a:ext cx="2496312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45131"/>
            <a:ext cx="2496312" cy="502205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3745131"/>
            <a:ext cx="3813049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6" y="3745131"/>
            <a:ext cx="3813049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3745131"/>
            <a:ext cx="3813049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6" y="3745131"/>
            <a:ext cx="3813049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57597"/>
            <a:ext cx="1831086" cy="673207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57597"/>
            <a:ext cx="1831086" cy="673207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57597"/>
            <a:ext cx="1831086" cy="673207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57597"/>
            <a:ext cx="1831086" cy="673207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2"/>
            <a:ext cx="1831086" cy="1285169"/>
          </a:xfrm>
        </p:spPr>
        <p:txBody>
          <a:bodyPr/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57597"/>
            <a:ext cx="1831086" cy="673207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57597"/>
            <a:ext cx="1831086" cy="673207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57597"/>
            <a:ext cx="1831086" cy="673207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57597"/>
            <a:ext cx="1831086" cy="673207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2"/>
            <a:ext cx="1831086" cy="1285169"/>
          </a:xfrm>
        </p:spPr>
        <p:txBody>
          <a:bodyPr/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28598"/>
            <a:ext cx="2496312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28598"/>
            <a:ext cx="2496312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28598"/>
            <a:ext cx="2496312" cy="502205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slideLayout" Target="../slideLayouts/slideLayout77.xml"/><Relationship Id="rId29" Type="http://schemas.openxmlformats.org/officeDocument/2006/relationships/slideLayout" Target="../slideLayouts/slideLayout86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5" Type="http://schemas.openxmlformats.org/officeDocument/2006/relationships/slideLayout" Target="../slideLayouts/slideLayout119.xml"/><Relationship Id="rId4" Type="http://schemas.openxmlformats.org/officeDocument/2006/relationships/slideLayout" Target="../slideLayouts/slideLayout1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6325455" y="4642886"/>
            <a:ext cx="1620957" cy="400081"/>
          </a:xfrm>
          <a:prstGeom prst="rect">
            <a:avLst/>
          </a:prstGeom>
        </p:spPr>
        <p:txBody>
          <a:bodyPr vert="horz" wrap="square" lIns="91413" tIns="45706" rIns="91413" bIns="45706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91413" tIns="45706" rIns="91413" bIns="45706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0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10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3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8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3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70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/>
          <a:p>
            <a:pPr defTabSz="914029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/>
          <a:p>
            <a:pPr defTabSz="914029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/>
          <a:p>
            <a:pPr defTabSz="914029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8351425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8024266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 rot="10800000">
            <a:off x="8678584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/>
        </p:nvSpPr>
        <p:spPr>
          <a:xfrm>
            <a:off x="7994199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/>
        </p:nvSpPr>
        <p:spPr>
          <a:xfrm>
            <a:off x="8319704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/>
        </p:nvSpPr>
        <p:spPr>
          <a:xfrm>
            <a:off x="8652658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/>
        </p:nvSpPr>
        <p:spPr>
          <a:xfrm>
            <a:off x="845309" y="4694327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/>
        </p:nvSpPr>
        <p:spPr>
          <a:xfrm>
            <a:off x="187470" y="4688496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094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391" indent="-171391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372" indent="-172980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300" kern="800">
          <a:solidFill>
            <a:schemeClr val="tx1"/>
          </a:solidFill>
          <a:latin typeface="+mn-lt"/>
          <a:ea typeface="+mn-ea"/>
          <a:cs typeface="+mn-cs"/>
        </a:defRPr>
      </a:lvl2pPr>
      <a:lvl3pPr marL="515764" indent="-171391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300" kern="800">
          <a:solidFill>
            <a:schemeClr val="tx1"/>
          </a:solidFill>
          <a:latin typeface="+mn-lt"/>
          <a:ea typeface="+mn-ea"/>
          <a:cs typeface="+mn-cs"/>
        </a:defRPr>
      </a:lvl3pPr>
      <a:lvl4pPr marL="687157" indent="-171391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300" kern="800">
          <a:solidFill>
            <a:schemeClr val="tx1"/>
          </a:solidFill>
          <a:latin typeface="+mn-lt"/>
          <a:ea typeface="+mn-ea"/>
          <a:cs typeface="+mn-cs"/>
        </a:defRPr>
      </a:lvl4pPr>
      <a:lvl5pPr marL="858550" indent="-171391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300" kern="800">
          <a:solidFill>
            <a:schemeClr val="tx1"/>
          </a:solidFill>
          <a:latin typeface="+mn-lt"/>
          <a:ea typeface="+mn-ea"/>
          <a:cs typeface="+mn-cs"/>
        </a:defRPr>
      </a:lvl5pPr>
      <a:lvl6pPr marL="2513755" indent="-228524" algn="l" defTabSz="914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03" indent="-228524" algn="l" defTabSz="914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851" indent="-228524" algn="l" defTabSz="914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895" indent="-228524" algn="l" defTabSz="914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48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94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40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86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32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79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25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73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6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6325455" y="4763788"/>
            <a:ext cx="1620957" cy="158277"/>
          </a:xfrm>
          <a:prstGeom prst="rect">
            <a:avLst/>
          </a:prstGeom>
        </p:spPr>
        <p:txBody>
          <a:bodyPr vert="horz" wrap="square" lIns="65310" tIns="32653" rIns="65310" bIns="32653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11228" y="4719817"/>
            <a:ext cx="104567" cy="246221"/>
          </a:xfrm>
          <a:prstGeom prst="rect">
            <a:avLst/>
          </a:prstGeom>
        </p:spPr>
        <p:txBody>
          <a:bodyPr vert="horz" wrap="none" lIns="65310" tIns="32653" rIns="65310" bIns="32653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3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8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3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70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10" tIns="32653" rIns="65310" bIns="32653" numCol="1" anchor="t" anchorCtr="0" compatLnSpc="1">
            <a:prstTxWarp prst="textNoShape">
              <a:avLst/>
            </a:prstTxWarp>
          </a:bodyPr>
          <a:lstStyle/>
          <a:p>
            <a:pPr defTabSz="652982"/>
            <a:endParaRPr lang="en-US" sz="17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4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10" tIns="32653" rIns="65310" bIns="32653" numCol="1" anchor="t" anchorCtr="0" compatLnSpc="1">
            <a:prstTxWarp prst="textNoShape">
              <a:avLst/>
            </a:prstTxWarp>
          </a:bodyPr>
          <a:lstStyle/>
          <a:p>
            <a:pPr defTabSz="652982"/>
            <a:endParaRPr lang="en-US" sz="17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800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10" tIns="32653" rIns="65310" bIns="32653" numCol="1" anchor="t" anchorCtr="0" compatLnSpc="1">
            <a:prstTxWarp prst="textNoShape">
              <a:avLst/>
            </a:prstTxWarp>
          </a:bodyPr>
          <a:lstStyle/>
          <a:p>
            <a:pPr defTabSz="652982"/>
            <a:endParaRPr lang="en-US" sz="17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8351427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8024266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 rot="10800000">
            <a:off x="8678584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/>
        </p:nvSpPr>
        <p:spPr>
          <a:xfrm>
            <a:off x="7994199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/>
        </p:nvSpPr>
        <p:spPr>
          <a:xfrm>
            <a:off x="8319704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/>
        </p:nvSpPr>
        <p:spPr>
          <a:xfrm>
            <a:off x="8652658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/>
        </p:nvSpPr>
        <p:spPr>
          <a:xfrm>
            <a:off x="845309" y="4694327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/>
        </p:nvSpPr>
        <p:spPr>
          <a:xfrm>
            <a:off x="187470" y="4688496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028" rtl="0" eaLnBrk="1" latinLnBrk="0" hangingPunct="1">
        <a:lnSpc>
          <a:spcPct val="86000"/>
        </a:lnSpc>
        <a:spcBef>
          <a:spcPct val="0"/>
        </a:spcBef>
        <a:buNone/>
        <a:defRPr sz="14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42" indent="-122442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00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46020" indent="-123576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00" kern="800">
          <a:solidFill>
            <a:schemeClr val="tx1"/>
          </a:solidFill>
          <a:latin typeface="+mn-lt"/>
          <a:ea typeface="+mn-ea"/>
          <a:cs typeface="+mn-cs"/>
        </a:defRPr>
      </a:lvl2pPr>
      <a:lvl3pPr marL="368462" indent="-122442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00" kern="800">
          <a:solidFill>
            <a:schemeClr val="tx1"/>
          </a:solidFill>
          <a:latin typeface="+mn-lt"/>
          <a:ea typeface="+mn-ea"/>
          <a:cs typeface="+mn-cs"/>
        </a:defRPr>
      </a:lvl3pPr>
      <a:lvl4pPr marL="490906" indent="-122442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00" kern="800">
          <a:solidFill>
            <a:schemeClr val="tx1"/>
          </a:solidFill>
          <a:latin typeface="+mn-lt"/>
          <a:ea typeface="+mn-ea"/>
          <a:cs typeface="+mn-cs"/>
        </a:defRPr>
      </a:lvl4pPr>
      <a:lvl5pPr marL="613350" indent="-122442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00" kern="800">
          <a:solidFill>
            <a:schemeClr val="tx1"/>
          </a:solidFill>
          <a:latin typeface="+mn-lt"/>
          <a:ea typeface="+mn-ea"/>
          <a:cs typeface="+mn-cs"/>
        </a:defRPr>
      </a:lvl5pPr>
      <a:lvl6pPr marL="1795828" indent="-163257" algn="l" defTabSz="6530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22341" indent="-163257" algn="l" defTabSz="6530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48857" indent="-163257" algn="l" defTabSz="6530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75369" indent="-163257" algn="l" defTabSz="6530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6514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3028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9541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6057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32569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9085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85598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12114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6" y="849898"/>
            <a:ext cx="8961725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035253"/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5" y="112804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35253"/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8" y="162358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7"/>
            <a:ext cx="292608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253"/>
            <a:endParaRPr lang="ru-RU" sz="13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199" y="4783457"/>
            <a:ext cx="2103121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253"/>
            <a:fld id="{1D8BD707-D9CF-40AE-B4C6-C98DA3205C09}" type="datetimeFigureOut">
              <a:rPr lang="en-US" sz="1300" smtClean="0">
                <a:solidFill>
                  <a:prstClr val="black">
                    <a:tint val="75000"/>
                  </a:prstClr>
                </a:solidFill>
              </a:rPr>
              <a:pPr defTabSz="1035253"/>
              <a:t>12/12/2020</a:t>
            </a:fld>
            <a:endParaRPr lang="en-US" sz="13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7"/>
            <a:ext cx="2103121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253"/>
            <a:fld id="{B6F15528-21DE-4FAA-801E-634DDDAF4B2B}" type="slidenum">
              <a:rPr lang="ru-RU" sz="1300" smtClean="0">
                <a:solidFill>
                  <a:prstClr val="black">
                    <a:tint val="75000"/>
                  </a:prstClr>
                </a:solidFill>
              </a:rPr>
              <a:pPr defTabSz="1035253"/>
              <a:t>‹#›</a:t>
            </a:fld>
            <a:endParaRPr lang="ru-RU" sz="13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17627">
        <a:defRPr>
          <a:latin typeface="+mn-lt"/>
          <a:ea typeface="+mn-ea"/>
          <a:cs typeface="+mn-cs"/>
        </a:defRPr>
      </a:lvl2pPr>
      <a:lvl3pPr marL="1035253">
        <a:defRPr>
          <a:latin typeface="+mn-lt"/>
          <a:ea typeface="+mn-ea"/>
          <a:cs typeface="+mn-cs"/>
        </a:defRPr>
      </a:lvl3pPr>
      <a:lvl4pPr marL="1552881">
        <a:defRPr>
          <a:latin typeface="+mn-lt"/>
          <a:ea typeface="+mn-ea"/>
          <a:cs typeface="+mn-cs"/>
        </a:defRPr>
      </a:lvl4pPr>
      <a:lvl5pPr marL="2070508">
        <a:defRPr>
          <a:latin typeface="+mn-lt"/>
          <a:ea typeface="+mn-ea"/>
          <a:cs typeface="+mn-cs"/>
        </a:defRPr>
      </a:lvl5pPr>
      <a:lvl6pPr marL="2588135">
        <a:defRPr>
          <a:latin typeface="+mn-lt"/>
          <a:ea typeface="+mn-ea"/>
          <a:cs typeface="+mn-cs"/>
        </a:defRPr>
      </a:lvl6pPr>
      <a:lvl7pPr marL="3105760">
        <a:defRPr>
          <a:latin typeface="+mn-lt"/>
          <a:ea typeface="+mn-ea"/>
          <a:cs typeface="+mn-cs"/>
        </a:defRPr>
      </a:lvl7pPr>
      <a:lvl8pPr marL="3623388">
        <a:defRPr>
          <a:latin typeface="+mn-lt"/>
          <a:ea typeface="+mn-ea"/>
          <a:cs typeface="+mn-cs"/>
        </a:defRPr>
      </a:lvl8pPr>
      <a:lvl9pPr marL="414101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17627">
        <a:defRPr>
          <a:latin typeface="+mn-lt"/>
          <a:ea typeface="+mn-ea"/>
          <a:cs typeface="+mn-cs"/>
        </a:defRPr>
      </a:lvl2pPr>
      <a:lvl3pPr marL="1035253">
        <a:defRPr>
          <a:latin typeface="+mn-lt"/>
          <a:ea typeface="+mn-ea"/>
          <a:cs typeface="+mn-cs"/>
        </a:defRPr>
      </a:lvl3pPr>
      <a:lvl4pPr marL="1552881">
        <a:defRPr>
          <a:latin typeface="+mn-lt"/>
          <a:ea typeface="+mn-ea"/>
          <a:cs typeface="+mn-cs"/>
        </a:defRPr>
      </a:lvl4pPr>
      <a:lvl5pPr marL="2070508">
        <a:defRPr>
          <a:latin typeface="+mn-lt"/>
          <a:ea typeface="+mn-ea"/>
          <a:cs typeface="+mn-cs"/>
        </a:defRPr>
      </a:lvl5pPr>
      <a:lvl6pPr marL="2588135">
        <a:defRPr>
          <a:latin typeface="+mn-lt"/>
          <a:ea typeface="+mn-ea"/>
          <a:cs typeface="+mn-cs"/>
        </a:defRPr>
      </a:lvl6pPr>
      <a:lvl7pPr marL="3105760">
        <a:defRPr>
          <a:latin typeface="+mn-lt"/>
          <a:ea typeface="+mn-ea"/>
          <a:cs typeface="+mn-cs"/>
        </a:defRPr>
      </a:lvl7pPr>
      <a:lvl8pPr marL="3623388">
        <a:defRPr>
          <a:latin typeface="+mn-lt"/>
          <a:ea typeface="+mn-ea"/>
          <a:cs typeface="+mn-cs"/>
        </a:defRPr>
      </a:lvl8pPr>
      <a:lvl9pPr marL="414101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" y="1"/>
            <a:ext cx="9143998" cy="141111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6" y="190296"/>
            <a:ext cx="4124782" cy="808327"/>
          </a:xfrm>
          <a:prstGeom prst="rect">
            <a:avLst/>
          </a:prstGeom>
        </p:spPr>
        <p:txBody>
          <a:bodyPr vert="horz" wrap="square" lIns="0" tIns="16535" rIns="0" bIns="0" rtlCol="0" anchor="ctr">
            <a:spAutoFit/>
          </a:bodyPr>
          <a:lstStyle/>
          <a:p>
            <a:pPr marL="14380" algn="l">
              <a:lnSpc>
                <a:spcPct val="100000"/>
              </a:lnSpc>
              <a:spcBef>
                <a:spcPts val="129"/>
              </a:spcBef>
            </a:pPr>
            <a:r>
              <a:rPr lang="en-US" sz="5100" b="1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94031" y="1906854"/>
            <a:ext cx="7355941" cy="1690790"/>
          </a:xfrm>
          <a:prstGeom prst="rect">
            <a:avLst/>
          </a:prstGeom>
        </p:spPr>
        <p:txBody>
          <a:bodyPr vert="horz" wrap="square" lIns="0" tIns="15818" rIns="0" bIns="0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uz-Latn-UZ" sz="36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uz-Latn-UZ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TURDOSH OTLAR. SHAXS OTLARI</a:t>
            </a:r>
            <a:endParaRPr lang="en-US" sz="3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849" algn="ctr" defTabSz="652982">
              <a:spcBef>
                <a:spcPts val="125"/>
              </a:spcBef>
            </a:pPr>
            <a:endParaRPr lang="uz-Latn-UZ" sz="36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4679" y="1523693"/>
            <a:ext cx="568349" cy="15199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74679" y="3330735"/>
            <a:ext cx="568349" cy="154568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4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3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900" y="422873"/>
            <a:ext cx="1072775" cy="464427"/>
          </a:xfrm>
          <a:prstGeom prst="rect">
            <a:avLst/>
          </a:prstGeom>
        </p:spPr>
        <p:txBody>
          <a:bodyPr vert="horz" wrap="square" lIns="0" tIns="17975" rIns="0" bIns="0" rtlCol="0">
            <a:spAutoFit/>
          </a:bodyPr>
          <a:lstStyle/>
          <a:p>
            <a:pPr defTabSz="652982">
              <a:spcBef>
                <a:spcPts val="141"/>
              </a:spcBef>
            </a:pPr>
            <a:r>
              <a:rPr lang="uz-Latn-UZ" sz="2900" b="1" spc="1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r>
              <a:rPr lang="uz-Latn-UZ" sz="2900" b="1" spc="11" dirty="0" smtClean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29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pic>
        <p:nvPicPr>
          <p:cNvPr id="26" name="Picture 8" descr="Letmio.n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210" y="3632751"/>
            <a:ext cx="950292" cy="94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2017-2018 Bahar Grubu Formasyon Ders Programı ve Sınıf Listeleri | Akdeniz  Üniversitesi | Pedagojik Formasyon Eğiti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1161" y="3819698"/>
            <a:ext cx="931138" cy="931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2" descr="Design elements - iMessage | Standard Universal Audio &amp; Video Connection  Types | Cisco Multimedia, Voice, Phone. Cisco icons, shapes, stencils and  symbols | Mic Icon 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788" y="3819698"/>
            <a:ext cx="1054186" cy="1029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695" y="3610100"/>
            <a:ext cx="897103" cy="897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BILIB OLING!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263" y="1008836"/>
            <a:ext cx="6496587" cy="3816429"/>
          </a:xfrm>
        </p:spPr>
        <p:txBody>
          <a:bodyPr/>
          <a:lstStyle/>
          <a:p>
            <a:r>
              <a:rPr lang="uz-Latn-UZ" sz="3200" b="1" dirty="0" smtClean="0">
                <a:solidFill>
                  <a:srgbClr val="0070C0"/>
                </a:solidFill>
              </a:rPr>
              <a:t>  </a:t>
            </a:r>
            <a:r>
              <a:rPr lang="en-US" sz="2400" dirty="0" err="1">
                <a:solidFill>
                  <a:schemeClr val="tx1"/>
                </a:solidFill>
              </a:rPr>
              <a:t>Shaxs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otlarining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guruhi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asosga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</a:rPr>
              <a:t>-</a:t>
            </a:r>
            <a:r>
              <a:rPr lang="uz-Latn-UZ" sz="2400" b="1" dirty="0" err="1">
                <a:solidFill>
                  <a:srgbClr val="7030A0"/>
                </a:solidFill>
              </a:rPr>
              <a:t>c</a:t>
            </a:r>
            <a:r>
              <a:rPr lang="en-US" sz="2400" b="1" dirty="0" smtClean="0">
                <a:solidFill>
                  <a:srgbClr val="7030A0"/>
                </a:solidFill>
              </a:rPr>
              <a:t>hi</a:t>
            </a:r>
            <a:r>
              <a:rPr lang="en-US" sz="2400" b="1" dirty="0">
                <a:solidFill>
                  <a:srgbClr val="7030A0"/>
                </a:solidFill>
              </a:rPr>
              <a:t>, -</a:t>
            </a:r>
            <a:r>
              <a:rPr lang="en-US" sz="2400" b="1" dirty="0" err="1">
                <a:solidFill>
                  <a:srgbClr val="7030A0"/>
                </a:solidFill>
              </a:rPr>
              <a:t>soz</a:t>
            </a:r>
            <a:r>
              <a:rPr lang="en-US" sz="2400" b="1" dirty="0" smtClean="0">
                <a:solidFill>
                  <a:srgbClr val="7030A0"/>
                </a:solidFill>
              </a:rPr>
              <a:t>,</a:t>
            </a:r>
            <a:endParaRPr lang="uz-Latn-UZ" sz="2400" b="1" dirty="0" smtClean="0">
              <a:solidFill>
                <a:srgbClr val="7030A0"/>
              </a:solidFill>
            </a:endParaRPr>
          </a:p>
          <a:p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>
                <a:solidFill>
                  <a:srgbClr val="7030A0"/>
                </a:solidFill>
              </a:rPr>
              <a:t>-</a:t>
            </a:r>
            <a:r>
              <a:rPr lang="en-US" sz="2400" b="1" dirty="0" err="1">
                <a:solidFill>
                  <a:srgbClr val="7030A0"/>
                </a:solidFill>
              </a:rPr>
              <a:t>kor</a:t>
            </a:r>
            <a:r>
              <a:rPr lang="en-US" sz="2400" b="1" dirty="0">
                <a:solidFill>
                  <a:srgbClr val="7030A0"/>
                </a:solidFill>
              </a:rPr>
              <a:t>, -</a:t>
            </a:r>
            <a:r>
              <a:rPr lang="en-US" sz="2400" b="1" dirty="0" err="1">
                <a:solidFill>
                  <a:srgbClr val="7030A0"/>
                </a:solidFill>
              </a:rPr>
              <a:t>xon</a:t>
            </a:r>
            <a:r>
              <a:rPr lang="en-US" sz="2400" b="1" dirty="0">
                <a:solidFill>
                  <a:srgbClr val="7030A0"/>
                </a:solidFill>
              </a:rPr>
              <a:t>, -dosh, -</a:t>
            </a:r>
            <a:r>
              <a:rPr lang="en-US" sz="2400" b="1" dirty="0" err="1">
                <a:solidFill>
                  <a:srgbClr val="7030A0"/>
                </a:solidFill>
              </a:rPr>
              <a:t>boz</a:t>
            </a:r>
            <a:r>
              <a:rPr lang="en-US" sz="2400" b="1" dirty="0">
                <a:solidFill>
                  <a:srgbClr val="7030A0"/>
                </a:solidFill>
              </a:rPr>
              <a:t> (-</a:t>
            </a:r>
            <a:r>
              <a:rPr lang="en-US" sz="2400" b="1" dirty="0" err="1">
                <a:solidFill>
                  <a:srgbClr val="7030A0"/>
                </a:solidFill>
              </a:rPr>
              <a:t>voz</a:t>
            </a:r>
            <a:r>
              <a:rPr lang="en-US" sz="2400" b="1" dirty="0">
                <a:solidFill>
                  <a:srgbClr val="7030A0"/>
                </a:solidFill>
              </a:rPr>
              <a:t>), -</a:t>
            </a:r>
            <a:r>
              <a:rPr lang="en-US" sz="2400" b="1" dirty="0" smtClean="0">
                <a:solidFill>
                  <a:srgbClr val="7030A0"/>
                </a:solidFill>
              </a:rPr>
              <a:t>v</a:t>
            </a:r>
            <a:r>
              <a:rPr lang="uz-Latn-UZ" sz="2400" b="1" dirty="0" smtClean="0">
                <a:solidFill>
                  <a:srgbClr val="7030A0"/>
                </a:solidFill>
              </a:rPr>
              <a:t>c</a:t>
            </a:r>
            <a:r>
              <a:rPr lang="en-US" sz="2400" b="1" dirty="0" smtClean="0">
                <a:solidFill>
                  <a:srgbClr val="7030A0"/>
                </a:solidFill>
              </a:rPr>
              <a:t>hi</a:t>
            </a:r>
            <a:r>
              <a:rPr lang="en-US" sz="2400" b="1" dirty="0">
                <a:solidFill>
                  <a:srgbClr val="7030A0"/>
                </a:solidFill>
              </a:rPr>
              <a:t>, - </a:t>
            </a:r>
            <a:r>
              <a:rPr lang="en-US" sz="2400" b="1" dirty="0" err="1">
                <a:solidFill>
                  <a:srgbClr val="7030A0"/>
                </a:solidFill>
              </a:rPr>
              <a:t>lik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qo‘shim</a:t>
            </a:r>
            <a:r>
              <a:rPr lang="uz-Latn-UZ" sz="2400" dirty="0" smtClean="0">
                <a:solidFill>
                  <a:schemeClr val="tx1"/>
                </a:solidFill>
              </a:rPr>
              <a:t>c</a:t>
            </a:r>
            <a:r>
              <a:rPr lang="en-US" sz="2400" dirty="0" err="1" smtClean="0">
                <a:solidFill>
                  <a:schemeClr val="tx1"/>
                </a:solidFill>
              </a:rPr>
              <a:t>halarini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qo‘shish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yordamida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yasaladi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endParaRPr lang="uz-Latn-UZ" sz="2400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rgbClr val="7030A0"/>
                </a:solidFill>
              </a:rPr>
              <a:t>-v</a:t>
            </a:r>
            <a:r>
              <a:rPr lang="uz-Latn-UZ" sz="2400" b="1" dirty="0" smtClean="0">
                <a:solidFill>
                  <a:srgbClr val="7030A0"/>
                </a:solidFill>
              </a:rPr>
              <a:t>c</a:t>
            </a:r>
            <a:r>
              <a:rPr lang="en-US" sz="2400" b="1" dirty="0" smtClean="0">
                <a:solidFill>
                  <a:srgbClr val="7030A0"/>
                </a:solidFill>
              </a:rPr>
              <a:t>hi </a:t>
            </a:r>
            <a:r>
              <a:rPr lang="en-US" sz="2400" dirty="0" err="1" smtClean="0">
                <a:solidFill>
                  <a:schemeClr val="tx1"/>
                </a:solidFill>
              </a:rPr>
              <a:t>qo‘shim</a:t>
            </a:r>
            <a:r>
              <a:rPr lang="uz-Latn-UZ" sz="2400" dirty="0" smtClean="0">
                <a:solidFill>
                  <a:schemeClr val="tx1"/>
                </a:solidFill>
              </a:rPr>
              <a:t>c</a:t>
            </a:r>
            <a:r>
              <a:rPr lang="en-US" sz="2400" dirty="0" err="1" smtClean="0">
                <a:solidFill>
                  <a:schemeClr val="tx1"/>
                </a:solidFill>
              </a:rPr>
              <a:t>hasi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unlisi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tugagan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fe’llarga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qo‘shilganda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b="1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unlisi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u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shaklida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bilan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tugagan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fe’llarga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qo‘shilganda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b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unlisi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o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shaklida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talaffuz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qilinadi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shunday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yoziladi</a:t>
            </a:r>
            <a:r>
              <a:rPr lang="uz-Latn-UZ" sz="2400" dirty="0" smtClean="0">
                <a:solidFill>
                  <a:schemeClr val="tx1"/>
                </a:solidFill>
              </a:rPr>
              <a:t>: </a:t>
            </a:r>
            <a:r>
              <a:rPr lang="uz-Latn-UZ" sz="2400" b="1" dirty="0" smtClean="0">
                <a:solidFill>
                  <a:schemeClr val="accent2">
                    <a:lumMod val="75000"/>
                  </a:schemeClr>
                </a:solidFill>
              </a:rPr>
              <a:t>boshlovchi.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Undosh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tugagan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fe’llarga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rgbClr val="7030A0"/>
                </a:solidFill>
              </a:rPr>
              <a:t>-</a:t>
            </a:r>
            <a:r>
              <a:rPr lang="en-US" sz="2400" b="1" dirty="0" err="1" smtClean="0">
                <a:solidFill>
                  <a:srgbClr val="7030A0"/>
                </a:solidFill>
              </a:rPr>
              <a:t>uv</a:t>
            </a:r>
            <a:r>
              <a:rPr lang="uz-Latn-UZ" sz="2400" b="1" dirty="0" smtClean="0">
                <a:solidFill>
                  <a:srgbClr val="7030A0"/>
                </a:solidFill>
              </a:rPr>
              <a:t>c</a:t>
            </a:r>
            <a:r>
              <a:rPr lang="en-US" sz="2400" b="1" dirty="0" smtClean="0">
                <a:solidFill>
                  <a:srgbClr val="7030A0"/>
                </a:solidFill>
              </a:rPr>
              <a:t>hi </a:t>
            </a:r>
            <a:r>
              <a:rPr lang="en-US" sz="2400" dirty="0" err="1">
                <a:solidFill>
                  <a:schemeClr val="tx1"/>
                </a:solidFill>
              </a:rPr>
              <a:t>shaklida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qo‘shiladi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rgbClr val="391A05"/>
                </a:solidFill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quruv</a:t>
            </a:r>
            <a:r>
              <a:rPr lang="uz-Latn-UZ" sz="2400" b="1" dirty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hi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suzuv</a:t>
            </a:r>
            <a:r>
              <a:rPr lang="uz-Latn-UZ" sz="2400" b="1" dirty="0" smtClean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hi</a:t>
            </a:r>
            <a:r>
              <a:rPr lang="en-US" sz="2400" b="1" dirty="0">
                <a:solidFill>
                  <a:srgbClr val="391A05"/>
                </a:solidFill>
              </a:rPr>
              <a:t>.</a:t>
            </a:r>
            <a:endParaRPr lang="en-US" sz="2400" b="1" dirty="0">
              <a:solidFill>
                <a:srgbClr val="0070C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9490" y="1075056"/>
            <a:ext cx="1515110" cy="2091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116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/>
              <a:t>ESDA TUTING!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9973" y="943293"/>
            <a:ext cx="6382287" cy="3939540"/>
          </a:xfrm>
        </p:spPr>
        <p:txBody>
          <a:bodyPr/>
          <a:lstStyle/>
          <a:p>
            <a:r>
              <a:rPr lang="uz-Latn-UZ" sz="3200" dirty="0" smtClean="0">
                <a:solidFill>
                  <a:srgbClr val="391A05"/>
                </a:solidFill>
              </a:rPr>
              <a:t>  </a:t>
            </a:r>
            <a:r>
              <a:rPr lang="en-US" sz="3200" b="1" dirty="0">
                <a:solidFill>
                  <a:srgbClr val="7030A0"/>
                </a:solidFill>
              </a:rPr>
              <a:t>-</a:t>
            </a:r>
            <a:r>
              <a:rPr lang="en-US" sz="3200" b="1" dirty="0" err="1">
                <a:solidFill>
                  <a:srgbClr val="7030A0"/>
                </a:solidFill>
              </a:rPr>
              <a:t>lik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qo‘shim</a:t>
            </a:r>
            <a:r>
              <a:rPr lang="uz-Latn-UZ" sz="3200" dirty="0" smtClean="0">
                <a:solidFill>
                  <a:schemeClr val="tx1"/>
                </a:solidFill>
              </a:rPr>
              <a:t>c</a:t>
            </a:r>
            <a:r>
              <a:rPr lang="en-US" sz="3200" dirty="0" err="1" smtClean="0">
                <a:solidFill>
                  <a:schemeClr val="tx1"/>
                </a:solidFill>
              </a:rPr>
              <a:t>hasi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o‘rin</a:t>
            </a:r>
            <a:r>
              <a:rPr lang="en-US" sz="3200" dirty="0">
                <a:solidFill>
                  <a:schemeClr val="tx1"/>
                </a:solidFill>
              </a:rPr>
              <a:t>-joy </a:t>
            </a:r>
            <a:r>
              <a:rPr lang="en-US" sz="3200" dirty="0" err="1" smtClean="0">
                <a:solidFill>
                  <a:schemeClr val="tx1"/>
                </a:solidFill>
              </a:rPr>
              <a:t>bildiruv</a:t>
            </a:r>
            <a:r>
              <a:rPr lang="uz-Latn-UZ" sz="3200" dirty="0" smtClean="0">
                <a:solidFill>
                  <a:schemeClr val="tx1"/>
                </a:solidFill>
              </a:rPr>
              <a:t>c</a:t>
            </a:r>
            <a:r>
              <a:rPr lang="en-US" sz="3200" dirty="0" smtClean="0">
                <a:solidFill>
                  <a:schemeClr val="tx1"/>
                </a:solidFill>
              </a:rPr>
              <a:t>hi </a:t>
            </a:r>
            <a:r>
              <a:rPr lang="en-US" sz="3200" dirty="0" err="1">
                <a:solidFill>
                  <a:schemeClr val="tx1"/>
                </a:solidFill>
              </a:rPr>
              <a:t>turdosh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atoqli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otlarga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qo‘shilib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shaxsning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shu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hududga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mansubligini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bildiradi</a:t>
            </a:r>
            <a:r>
              <a:rPr lang="en-US" sz="3200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Atoqli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otlarga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qo‘shilgan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rgbClr val="7030A0"/>
                </a:solidFill>
              </a:rPr>
              <a:t>-</a:t>
            </a:r>
            <a:r>
              <a:rPr lang="en-US" sz="3200" b="1" dirty="0" err="1">
                <a:solidFill>
                  <a:srgbClr val="7030A0"/>
                </a:solidFill>
              </a:rPr>
              <a:t>lik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qo‘shimchasi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atoqli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otni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turdosh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otga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aylantiradi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kichik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harf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bilan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yoziladi</a:t>
            </a:r>
            <a:r>
              <a:rPr lang="en-US" sz="3200" dirty="0">
                <a:solidFill>
                  <a:schemeClr val="tx1"/>
                </a:solidFill>
              </a:rPr>
              <a:t>: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samarqandlik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shaharlik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104" y="1023303"/>
            <a:ext cx="1978605" cy="2394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682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7275" y="124098"/>
            <a:ext cx="8521850" cy="661699"/>
          </a:xfrm>
          <a:prstGeom prst="rect">
            <a:avLst/>
          </a:prstGeom>
          <a:noFill/>
        </p:spPr>
        <p:txBody>
          <a:bodyPr wrap="none" lIns="91423" tIns="45710" rIns="91423" bIns="45710" rtlCol="0">
            <a:spAutoFit/>
          </a:bodyPr>
          <a:lstStyle/>
          <a:p>
            <a:r>
              <a:rPr lang="uz-Latn-UZ" sz="3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</a:t>
            </a:r>
            <a:r>
              <a:rPr lang="uz-Latn-UZ" sz="3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topshiriqlar:</a:t>
            </a:r>
            <a:endParaRPr lang="ru-RU" sz="3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881" y="1374607"/>
            <a:ext cx="62064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2881" y="984788"/>
            <a:ext cx="86410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0114" y="993926"/>
            <a:ext cx="65107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303-mashq. 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To‘yda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ishlatilgan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turdosh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guruhlarini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izohlang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0114" y="2618750"/>
            <a:ext cx="60992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306-mashq.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hiring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otlarini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hizing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ma’nolarini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izohlang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911" y="993926"/>
            <a:ext cx="1416050" cy="2402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43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349373"/>
              </p:ext>
            </p:extLst>
          </p:nvPr>
        </p:nvGraphicFramePr>
        <p:xfrm>
          <a:off x="320038" y="1017272"/>
          <a:ext cx="8298184" cy="378333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74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4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4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45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yoshiga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yashash</a:t>
                      </a:r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joyiga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mansab-unvoniga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kasb-koriga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ijtimoiy</a:t>
                      </a:r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holatiga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qarindoshlik</a:t>
                      </a:r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darajasiga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nasl-nasabi</a:t>
                      </a:r>
                      <a:r>
                        <a:rPr lang="uz-Latn-UZ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74620" y="80397"/>
            <a:ext cx="39998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 OTLARI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5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TOPSHIRIQ</a:t>
            </a:r>
            <a:endParaRPr lang="ru-RU" sz="4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077124"/>
              </p:ext>
            </p:extLst>
          </p:nvPr>
        </p:nvGraphicFramePr>
        <p:xfrm>
          <a:off x="228600" y="2815968"/>
          <a:ext cx="8641080" cy="18897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453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85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 otlari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Narsa otlari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O‘rin-joy otlari</a:t>
                      </a:r>
                      <a:endParaRPr lang="ru-RU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Faoliyat-jarayon otlari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0010" y="896273"/>
            <a:ext cx="89382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guruhlarga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bo‘layotganligi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uz-Latn-UZ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uka, kishi, o‘roq, ketmon, p</a:t>
            </a:r>
            <a:r>
              <a:rPr lang="uz-Latn-UZ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axtazor</a:t>
            </a:r>
            <a:r>
              <a:rPr lang="uz-Latn-UZ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olmazor, </a:t>
            </a:r>
            <a:r>
              <a:rPr lang="uz-Latn-UZ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choyxona</a:t>
            </a:r>
            <a:r>
              <a:rPr lang="uz-Latn-UZ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terim, o‘rim, ko‘rik, tinchlik.</a:t>
            </a:r>
            <a:endParaRPr 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0720" y="3477262"/>
            <a:ext cx="5405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uz-Latn-UZ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endParaRPr lang="ru-RU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5135" y="3848449"/>
            <a:ext cx="5982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uz-Latn-UZ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</a:t>
            </a:r>
            <a:endParaRPr lang="ru-RU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4642" y="4276786"/>
            <a:ext cx="6992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uz-Latn-UZ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endParaRPr lang="ru-RU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5502" y="3477262"/>
            <a:ext cx="7553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uz-Latn-UZ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o‘roq</a:t>
            </a:r>
            <a:endParaRPr lang="ru-RU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90849" y="3877372"/>
            <a:ext cx="10246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uz-Latn-UZ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ketmon</a:t>
            </a:r>
            <a:endParaRPr lang="ru-RU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65487" y="3483900"/>
            <a:ext cx="11673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uz-Latn-UZ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paxtazor</a:t>
            </a:r>
            <a:endParaRPr lang="ru-RU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65487" y="3903693"/>
            <a:ext cx="10967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uz-Latn-UZ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olmazor</a:t>
            </a:r>
            <a:endParaRPr lang="ru-RU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13233" y="3504709"/>
            <a:ext cx="1451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uz-Latn-UZ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terim, o‘rim</a:t>
            </a:r>
            <a:endParaRPr lang="ru-RU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13233" y="3892469"/>
            <a:ext cx="1781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uz-Latn-UZ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ko‘rik, tinchlik </a:t>
            </a:r>
            <a:endParaRPr lang="ru-RU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21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TOPSHIRIQ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7328" y="981226"/>
            <a:ext cx="8722916" cy="615553"/>
          </a:xfrm>
        </p:spPr>
        <p:txBody>
          <a:bodyPr/>
          <a:lstStyle/>
          <a:p>
            <a:r>
              <a:rPr lang="uz-Latn-UZ" sz="2000" dirty="0" smtClean="0"/>
              <a:t>   </a:t>
            </a:r>
            <a:r>
              <a:rPr lang="en-US" sz="2000" dirty="0" err="1" smtClean="0"/>
              <a:t>Berilgan</a:t>
            </a:r>
            <a:r>
              <a:rPr lang="en-US" sz="2000" dirty="0" smtClean="0"/>
              <a:t> </a:t>
            </a:r>
            <a:r>
              <a:rPr lang="en-US" sz="2000" dirty="0" err="1"/>
              <a:t>so‘zlarni</a:t>
            </a:r>
            <a:r>
              <a:rPr lang="en-US" sz="2000" dirty="0"/>
              <a:t> </a:t>
            </a:r>
            <a:r>
              <a:rPr lang="en-US" sz="2000" dirty="0" err="1"/>
              <a:t>atoqli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turdosh</a:t>
            </a:r>
            <a:r>
              <a:rPr lang="en-US" sz="2000" dirty="0"/>
              <a:t> </a:t>
            </a:r>
            <a:r>
              <a:rPr lang="en-US" sz="2000" dirty="0" err="1"/>
              <a:t>otlarga</a:t>
            </a:r>
            <a:r>
              <a:rPr lang="en-US" sz="2000" dirty="0"/>
              <a:t> </a:t>
            </a:r>
            <a:r>
              <a:rPr lang="en-US" sz="2000" dirty="0" err="1"/>
              <a:t>ajrating</a:t>
            </a:r>
            <a:r>
              <a:rPr lang="en-US" sz="2000" dirty="0"/>
              <a:t>. </a:t>
            </a:r>
            <a:r>
              <a:rPr lang="en-US" sz="2000" dirty="0" err="1"/>
              <a:t>Har</a:t>
            </a:r>
            <a:r>
              <a:rPr lang="en-US" sz="2000" dirty="0"/>
              <a:t> </a:t>
            </a:r>
            <a:r>
              <a:rPr lang="en-US" sz="2000" dirty="0" err="1"/>
              <a:t>ikki</a:t>
            </a:r>
            <a:r>
              <a:rPr lang="en-US" sz="2000" dirty="0"/>
              <a:t> </a:t>
            </a:r>
            <a:r>
              <a:rPr lang="en-US" sz="2000" dirty="0" err="1"/>
              <a:t>guruhdagi</a:t>
            </a:r>
            <a:r>
              <a:rPr lang="en-US" sz="2000" dirty="0"/>
              <a:t> </a:t>
            </a:r>
            <a:r>
              <a:rPr lang="en-US" sz="2000" dirty="0" err="1"/>
              <a:t>otlar</a:t>
            </a:r>
            <a:r>
              <a:rPr lang="en-US" sz="2000" dirty="0"/>
              <a:t> </a:t>
            </a:r>
            <a:r>
              <a:rPr lang="en-US" sz="2000" dirty="0" err="1"/>
              <a:t>bildirgan</a:t>
            </a:r>
            <a:r>
              <a:rPr lang="en-US" sz="2000" dirty="0"/>
              <a:t> </a:t>
            </a:r>
            <a:r>
              <a:rPr lang="en-US" sz="2000" dirty="0" err="1"/>
              <a:t>shaxs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o‘rin</a:t>
            </a:r>
            <a:r>
              <a:rPr lang="en-US" sz="2000" dirty="0"/>
              <a:t>-joy </a:t>
            </a:r>
            <a:r>
              <a:rPr lang="en-US" sz="2000" dirty="0" err="1"/>
              <a:t>ma’nosining</a:t>
            </a:r>
            <a:r>
              <a:rPr lang="en-US" sz="2000" dirty="0"/>
              <a:t> </a:t>
            </a:r>
            <a:r>
              <a:rPr lang="en-US" sz="2000" dirty="0" err="1" smtClean="0"/>
              <a:t>bir-biridan</a:t>
            </a:r>
            <a:r>
              <a:rPr lang="en-US" sz="2000" dirty="0" smtClean="0"/>
              <a:t> </a:t>
            </a:r>
            <a:r>
              <a:rPr lang="en-US" sz="2000" dirty="0" err="1"/>
              <a:t>farqini</a:t>
            </a:r>
            <a:r>
              <a:rPr lang="en-US" sz="2000" dirty="0"/>
              <a:t> </a:t>
            </a:r>
            <a:r>
              <a:rPr lang="en-US" sz="2000" dirty="0" err="1"/>
              <a:t>ayting</a:t>
            </a:r>
            <a:r>
              <a:rPr lang="en-US" sz="2000" dirty="0"/>
              <a:t>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9380" y="1795282"/>
            <a:ext cx="917962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Jo‘ravoy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tog‘a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xola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Salim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tikanzor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ko‘mirxona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Termiz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Zomin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261256" y="3063834"/>
            <a:ext cx="2208811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Atoqli otlar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261255" y="3952504"/>
            <a:ext cx="2208811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rdosh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33684" y="3025246"/>
            <a:ext cx="6265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Jo‘ravoy, Salim, Termiz, Nukus, Zomin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33684" y="3885930"/>
            <a:ext cx="5283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og‘a, xola, tikanzor, ko‘mirxona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93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4973" y="1209992"/>
            <a:ext cx="1465391" cy="177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BILIB OLING!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2254" y="909003"/>
            <a:ext cx="8884077" cy="923330"/>
          </a:xfrm>
        </p:spPr>
        <p:txBody>
          <a:bodyPr/>
          <a:lstStyle/>
          <a:p>
            <a:pPr marL="182563"/>
            <a:r>
              <a:rPr lang="uz-Latn-UZ" sz="3200" b="1" dirty="0" smtClean="0">
                <a:solidFill>
                  <a:srgbClr val="0070C0"/>
                </a:solidFill>
              </a:rPr>
              <a:t>  </a:t>
            </a:r>
            <a:r>
              <a:rPr lang="en-US" sz="2800" dirty="0" err="1">
                <a:solidFill>
                  <a:srgbClr val="391A05"/>
                </a:solidFill>
              </a:rPr>
              <a:t>Bir</a:t>
            </a:r>
            <a:r>
              <a:rPr lang="en-US" sz="2800" dirty="0">
                <a:solidFill>
                  <a:srgbClr val="391A05"/>
                </a:solidFill>
              </a:rPr>
              <a:t> </a:t>
            </a:r>
            <a:r>
              <a:rPr lang="en-US" sz="2800" dirty="0" err="1">
                <a:solidFill>
                  <a:srgbClr val="391A05"/>
                </a:solidFill>
              </a:rPr>
              <a:t>turdagi</a:t>
            </a:r>
            <a:r>
              <a:rPr lang="en-US" sz="2800" dirty="0">
                <a:solidFill>
                  <a:srgbClr val="391A05"/>
                </a:solidFill>
              </a:rPr>
              <a:t> </a:t>
            </a:r>
            <a:r>
              <a:rPr lang="en-US" sz="2800" dirty="0" err="1">
                <a:solidFill>
                  <a:srgbClr val="391A05"/>
                </a:solidFill>
              </a:rPr>
              <a:t>shaxs</a:t>
            </a:r>
            <a:r>
              <a:rPr lang="en-US" sz="2800" dirty="0">
                <a:solidFill>
                  <a:srgbClr val="391A05"/>
                </a:solidFill>
              </a:rPr>
              <a:t>, </a:t>
            </a:r>
            <a:r>
              <a:rPr lang="en-US" sz="2800" dirty="0" err="1">
                <a:solidFill>
                  <a:srgbClr val="391A05"/>
                </a:solidFill>
              </a:rPr>
              <a:t>narsa</a:t>
            </a:r>
            <a:r>
              <a:rPr lang="en-US" sz="2800" dirty="0">
                <a:solidFill>
                  <a:srgbClr val="391A05"/>
                </a:solidFill>
              </a:rPr>
              <a:t>, </a:t>
            </a:r>
            <a:r>
              <a:rPr lang="en-US" sz="2800" dirty="0" err="1">
                <a:solidFill>
                  <a:srgbClr val="391A05"/>
                </a:solidFill>
              </a:rPr>
              <a:t>o‘rin</a:t>
            </a:r>
            <a:r>
              <a:rPr lang="en-US" sz="2800" dirty="0">
                <a:solidFill>
                  <a:srgbClr val="391A05"/>
                </a:solidFill>
              </a:rPr>
              <a:t>-joy, </a:t>
            </a:r>
            <a:r>
              <a:rPr lang="en-US" sz="2800" dirty="0" err="1">
                <a:solidFill>
                  <a:srgbClr val="391A05"/>
                </a:solidFill>
              </a:rPr>
              <a:t>faoliyat-jarayon</a:t>
            </a:r>
            <a:r>
              <a:rPr lang="en-US" sz="2800" dirty="0">
                <a:solidFill>
                  <a:srgbClr val="391A05"/>
                </a:solidFill>
              </a:rPr>
              <a:t> </a:t>
            </a:r>
            <a:r>
              <a:rPr lang="uz-Latn-UZ" sz="2800" dirty="0" smtClean="0">
                <a:solidFill>
                  <a:srgbClr val="391A05"/>
                </a:solidFill>
              </a:rPr>
              <a:t> </a:t>
            </a:r>
            <a:r>
              <a:rPr lang="en-US" sz="2800" dirty="0" err="1" smtClean="0">
                <a:solidFill>
                  <a:srgbClr val="391A05"/>
                </a:solidFill>
              </a:rPr>
              <a:t>nomlarini</a:t>
            </a:r>
            <a:r>
              <a:rPr lang="en-US" sz="2800" dirty="0" smtClean="0">
                <a:solidFill>
                  <a:srgbClr val="391A05"/>
                </a:solidFill>
              </a:rPr>
              <a:t> </a:t>
            </a:r>
            <a:r>
              <a:rPr lang="en-US" sz="2800" dirty="0" err="1">
                <a:solidFill>
                  <a:srgbClr val="391A05"/>
                </a:solidFill>
              </a:rPr>
              <a:t>bildiruvchi</a:t>
            </a:r>
            <a:r>
              <a:rPr lang="en-US" sz="2800" dirty="0">
                <a:solidFill>
                  <a:srgbClr val="391A05"/>
                </a:solidFill>
              </a:rPr>
              <a:t> </a:t>
            </a:r>
            <a:r>
              <a:rPr lang="en-US" sz="2800" dirty="0" err="1">
                <a:solidFill>
                  <a:srgbClr val="391A05"/>
                </a:solidFill>
              </a:rPr>
              <a:t>otlar</a:t>
            </a:r>
            <a:r>
              <a:rPr lang="en-US" sz="2800" dirty="0">
                <a:solidFill>
                  <a:srgbClr val="391A05"/>
                </a:solidFill>
              </a:rPr>
              <a:t> </a:t>
            </a:r>
            <a:r>
              <a:rPr lang="en-US" sz="2800" dirty="0" err="1">
                <a:solidFill>
                  <a:srgbClr val="391A05"/>
                </a:solidFill>
              </a:rPr>
              <a:t>turdosh</a:t>
            </a:r>
            <a:r>
              <a:rPr lang="en-US" sz="2800" dirty="0">
                <a:solidFill>
                  <a:srgbClr val="391A05"/>
                </a:solidFill>
              </a:rPr>
              <a:t> </a:t>
            </a:r>
            <a:r>
              <a:rPr lang="en-US" sz="2800" dirty="0" err="1">
                <a:solidFill>
                  <a:srgbClr val="391A05"/>
                </a:solidFill>
              </a:rPr>
              <a:t>otlar</a:t>
            </a:r>
            <a:r>
              <a:rPr lang="en-US" sz="2800" dirty="0">
                <a:solidFill>
                  <a:srgbClr val="391A05"/>
                </a:solidFill>
              </a:rPr>
              <a:t> </a:t>
            </a:r>
            <a:r>
              <a:rPr lang="en-US" sz="2800" dirty="0" err="1">
                <a:solidFill>
                  <a:srgbClr val="391A05"/>
                </a:solidFill>
              </a:rPr>
              <a:t>sanaladi</a:t>
            </a:r>
            <a:r>
              <a:rPr lang="en-US" sz="2800" dirty="0">
                <a:solidFill>
                  <a:srgbClr val="391A05"/>
                </a:solidFill>
              </a:rPr>
              <a:t>.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160020" y="2369820"/>
            <a:ext cx="2274570" cy="1055370"/>
          </a:xfrm>
          <a:prstGeom prst="cloudCallout">
            <a:avLst>
              <a:gd name="adj1" fmla="val 51462"/>
              <a:gd name="adj2" fmla="val 110170"/>
            </a:avLst>
          </a:prstGeom>
          <a:solidFill>
            <a:srgbClr val="CC3399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bola, tikuvchi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2158365" y="1901190"/>
            <a:ext cx="2274570" cy="1082040"/>
          </a:xfrm>
          <a:prstGeom prst="cloudCallout">
            <a:avLst>
              <a:gd name="adj1" fmla="val -22407"/>
              <a:gd name="adj2" fmla="val 141723"/>
            </a:avLst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qalam, ayiq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4251960" y="1943100"/>
            <a:ext cx="2274570" cy="1028700"/>
          </a:xfrm>
          <a:prstGeom prst="cloudCallout">
            <a:avLst>
              <a:gd name="adj1" fmla="val -90749"/>
              <a:gd name="adj2" fmla="val 142989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ala, gulzor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5000625" y="2828925"/>
            <a:ext cx="2640330" cy="1097280"/>
          </a:xfrm>
          <a:prstGeom prst="cloudCallout">
            <a:avLst>
              <a:gd name="adj1" fmla="val -95863"/>
              <a:gd name="adj2" fmla="val 45841"/>
            </a:avLst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erim, pillachilik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1068705" y="3989070"/>
            <a:ext cx="3931920" cy="914400"/>
          </a:xfrm>
          <a:prstGeom prst="cloud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Turdosh otlar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55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TOPSHIRIQ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2892" y="961787"/>
            <a:ext cx="8702577" cy="615553"/>
          </a:xfrm>
        </p:spPr>
        <p:txBody>
          <a:bodyPr/>
          <a:lstStyle/>
          <a:p>
            <a:r>
              <a:rPr lang="en-US" sz="2000" dirty="0" err="1"/>
              <a:t>Berilgan</a:t>
            </a:r>
            <a:r>
              <a:rPr lang="en-US" sz="2000" dirty="0"/>
              <a:t> </a:t>
            </a:r>
            <a:r>
              <a:rPr lang="en-US" sz="2000" dirty="0" err="1"/>
              <a:t>so‘zlarning</a:t>
            </a:r>
            <a:r>
              <a:rPr lang="en-US" sz="2000" dirty="0"/>
              <a:t> </a:t>
            </a:r>
            <a:r>
              <a:rPr lang="en-US" sz="2000" dirty="0" err="1"/>
              <a:t>so‘rog‘ini</a:t>
            </a:r>
            <a:r>
              <a:rPr lang="en-US" sz="2000" dirty="0"/>
              <a:t> </a:t>
            </a:r>
            <a:r>
              <a:rPr lang="en-US" sz="2000" dirty="0" err="1"/>
              <a:t>aniqlang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qanday</a:t>
            </a:r>
            <a:r>
              <a:rPr lang="en-US" sz="2000" dirty="0"/>
              <a:t> </a:t>
            </a:r>
            <a:r>
              <a:rPr lang="en-US" sz="2000" dirty="0" err="1"/>
              <a:t>ma’no</a:t>
            </a:r>
            <a:r>
              <a:rPr lang="en-US" sz="2000" dirty="0"/>
              <a:t> </a:t>
            </a:r>
            <a:r>
              <a:rPr lang="en-US" sz="2000" dirty="0" err="1"/>
              <a:t>ifodalashini</a:t>
            </a:r>
            <a:r>
              <a:rPr lang="en-US" sz="2000" dirty="0"/>
              <a:t> </a:t>
            </a:r>
            <a:r>
              <a:rPr lang="en-US" sz="2000" dirty="0" err="1"/>
              <a:t>ayting</a:t>
            </a:r>
            <a:r>
              <a:rPr lang="en-US" sz="2000" dirty="0"/>
              <a:t>.</a:t>
            </a:r>
            <a:endParaRPr lang="ru-RU" sz="2000" dirty="0"/>
          </a:p>
        </p:txBody>
      </p:sp>
      <p:sp>
        <p:nvSpPr>
          <p:cNvPr id="5" name="Овал 4"/>
          <p:cNvSpPr/>
          <p:nvPr/>
        </p:nvSpPr>
        <p:spPr>
          <a:xfrm>
            <a:off x="314325" y="2425065"/>
            <a:ext cx="1725930" cy="76581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chol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391961" y="1668780"/>
            <a:ext cx="1725930" cy="76581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634567" y="1668780"/>
            <a:ext cx="1845946" cy="76581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kampir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038022" y="2425065"/>
            <a:ext cx="1845946" cy="76581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36203" y="4011931"/>
            <a:ext cx="5629573" cy="86867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Shaxslarning yoshiga ko‘ra nomlanishi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Скругленная соединительная линия 11"/>
          <p:cNvCxnSpPr/>
          <p:nvPr/>
        </p:nvCxnSpPr>
        <p:spPr>
          <a:xfrm rot="16200000" flipH="1">
            <a:off x="2085677" y="2983230"/>
            <a:ext cx="1028700" cy="914400"/>
          </a:xfrm>
          <a:prstGeom prst="curvedConnector3">
            <a:avLst/>
          </a:prstGeom>
          <a:ln w="28575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Скругленная соединительная линия 12"/>
          <p:cNvCxnSpPr/>
          <p:nvPr/>
        </p:nvCxnSpPr>
        <p:spPr>
          <a:xfrm rot="5400000">
            <a:off x="5926158" y="2994808"/>
            <a:ext cx="1108710" cy="971255"/>
          </a:xfrm>
          <a:prstGeom prst="curvedConnector3">
            <a:avLst/>
          </a:prstGeom>
          <a:ln w="28575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кругленная соединительная линия 14"/>
          <p:cNvCxnSpPr/>
          <p:nvPr/>
        </p:nvCxnSpPr>
        <p:spPr>
          <a:xfrm rot="5400000">
            <a:off x="4533277" y="2816216"/>
            <a:ext cx="1245869" cy="802658"/>
          </a:xfrm>
          <a:prstGeom prst="curvedConnector3">
            <a:avLst/>
          </a:prstGeom>
          <a:ln w="28575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кругленная соединительная линия 16"/>
          <p:cNvCxnSpPr/>
          <p:nvPr/>
        </p:nvCxnSpPr>
        <p:spPr>
          <a:xfrm rot="16200000" flipH="1">
            <a:off x="3165291" y="2887880"/>
            <a:ext cx="1245867" cy="659331"/>
          </a:xfrm>
          <a:prstGeom prst="curvedConnector3">
            <a:avLst/>
          </a:prstGeom>
          <a:ln w="28575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06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688" y="19664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TOPSHIRIQ</a:t>
            </a:r>
            <a:endParaRPr lang="ru-RU" sz="4000" dirty="0"/>
          </a:p>
        </p:txBody>
      </p:sp>
      <p:sp>
        <p:nvSpPr>
          <p:cNvPr id="6" name="Овал 5"/>
          <p:cNvSpPr/>
          <p:nvPr/>
        </p:nvSpPr>
        <p:spPr>
          <a:xfrm>
            <a:off x="6156660" y="2988150"/>
            <a:ext cx="2293618" cy="914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zargar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841912" y="1291590"/>
            <a:ext cx="2293619" cy="92090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suvchi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748933" y="1954529"/>
            <a:ext cx="2293619" cy="914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amma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009851" y="2212498"/>
            <a:ext cx="2293619" cy="914399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xola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545282" y="960120"/>
            <a:ext cx="2263141" cy="9144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shaharlik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Блок-схема: сохраненные данные 13"/>
          <p:cNvSpPr/>
          <p:nvPr/>
        </p:nvSpPr>
        <p:spPr>
          <a:xfrm>
            <a:off x="224493" y="925830"/>
            <a:ext cx="2415837" cy="914400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ashash joyiga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Блок-схема: сохраненные данные 14"/>
          <p:cNvSpPr/>
          <p:nvPr/>
        </p:nvSpPr>
        <p:spPr>
          <a:xfrm>
            <a:off x="213063" y="2411729"/>
            <a:ext cx="3288476" cy="914400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arindoshlik darajasiga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Блок-схема: сохраненные данные 15"/>
          <p:cNvSpPr/>
          <p:nvPr/>
        </p:nvSpPr>
        <p:spPr>
          <a:xfrm>
            <a:off x="311974" y="3765391"/>
            <a:ext cx="2648396" cy="914400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asb-koriga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101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-0.5151 -0.008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64" y="-4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7.40741E-7 L -0.29132 0.4768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66" y="238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19753E-6 L -0.271 0.0367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59" y="18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83951E-6 L -0.24514 0.0990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57" y="49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1081 L -0.22239 0.1453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28" y="67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BILIB OLING!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703" y="1023303"/>
            <a:ext cx="5936517" cy="3447098"/>
          </a:xfrm>
        </p:spPr>
        <p:txBody>
          <a:bodyPr/>
          <a:lstStyle/>
          <a:p>
            <a:r>
              <a:rPr lang="uz-Latn-UZ" sz="3200" dirty="0" smtClean="0">
                <a:solidFill>
                  <a:srgbClr val="391A05"/>
                </a:solidFill>
              </a:rPr>
              <a:t>  </a:t>
            </a:r>
            <a:r>
              <a:rPr lang="en-US" sz="3200" dirty="0" err="1">
                <a:solidFill>
                  <a:srgbClr val="391A05"/>
                </a:solidFill>
              </a:rPr>
              <a:t>Shaxs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otlari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uz-Latn-UZ" sz="3200" dirty="0" smtClean="0">
                <a:solidFill>
                  <a:srgbClr val="391A05"/>
                </a:solidFill>
              </a:rPr>
              <a:t>“</a:t>
            </a:r>
            <a:r>
              <a:rPr lang="en-US" sz="3200" dirty="0" err="1" smtClean="0">
                <a:solidFill>
                  <a:srgbClr val="391A05"/>
                </a:solidFill>
              </a:rPr>
              <a:t>kim</a:t>
            </a:r>
            <a:r>
              <a:rPr lang="en-US" sz="3200" dirty="0" smtClean="0">
                <a:solidFill>
                  <a:srgbClr val="391A05"/>
                </a:solidFill>
              </a:rPr>
              <a:t>?</a:t>
            </a:r>
            <a:r>
              <a:rPr lang="uz-Latn-UZ" sz="3200" dirty="0" smtClean="0">
                <a:solidFill>
                  <a:srgbClr val="391A05"/>
                </a:solidFill>
              </a:rPr>
              <a:t>”</a:t>
            </a:r>
            <a:r>
              <a:rPr lang="en-US" sz="3200" dirty="0" smtClean="0">
                <a:solidFill>
                  <a:srgbClr val="391A05"/>
                </a:solidFill>
              </a:rPr>
              <a:t> </a:t>
            </a:r>
            <a:r>
              <a:rPr lang="en-US" sz="3200" dirty="0" err="1" smtClean="0">
                <a:solidFill>
                  <a:srgbClr val="391A05"/>
                </a:solidFill>
              </a:rPr>
              <a:t>so‘rog‘iga</a:t>
            </a:r>
            <a:r>
              <a:rPr lang="en-US" sz="3200" dirty="0" smtClean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javob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bo‘lib</a:t>
            </a:r>
            <a:r>
              <a:rPr lang="en-US" sz="3200" dirty="0">
                <a:solidFill>
                  <a:srgbClr val="391A05"/>
                </a:solidFill>
              </a:rPr>
              <a:t>, </a:t>
            </a:r>
            <a:r>
              <a:rPr lang="en-US" sz="3200" dirty="0" err="1">
                <a:solidFill>
                  <a:srgbClr val="391A05"/>
                </a:solidFill>
              </a:rPr>
              <a:t>shaxslarni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yoshiga</a:t>
            </a:r>
            <a:r>
              <a:rPr lang="en-US" sz="3200" dirty="0">
                <a:solidFill>
                  <a:srgbClr val="391A05"/>
                </a:solidFill>
              </a:rPr>
              <a:t>, </a:t>
            </a:r>
            <a:r>
              <a:rPr lang="en-US" sz="3200" dirty="0" err="1">
                <a:solidFill>
                  <a:srgbClr val="391A05"/>
                </a:solidFill>
              </a:rPr>
              <a:t>yashash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joyiga</a:t>
            </a:r>
            <a:r>
              <a:rPr lang="en-US" sz="3200" dirty="0">
                <a:solidFill>
                  <a:srgbClr val="391A05"/>
                </a:solidFill>
              </a:rPr>
              <a:t>, </a:t>
            </a:r>
            <a:r>
              <a:rPr lang="en-US" sz="3200" dirty="0" err="1">
                <a:solidFill>
                  <a:srgbClr val="391A05"/>
                </a:solidFill>
              </a:rPr>
              <a:t>mansab-unvoniga</a:t>
            </a:r>
            <a:r>
              <a:rPr lang="en-US" sz="3200" dirty="0">
                <a:solidFill>
                  <a:srgbClr val="391A05"/>
                </a:solidFill>
              </a:rPr>
              <a:t>, </a:t>
            </a:r>
            <a:r>
              <a:rPr lang="en-US" sz="3200" dirty="0" err="1">
                <a:solidFill>
                  <a:srgbClr val="391A05"/>
                </a:solidFill>
              </a:rPr>
              <a:t>kasb-koriga</a:t>
            </a:r>
            <a:r>
              <a:rPr lang="en-US" sz="3200" dirty="0">
                <a:solidFill>
                  <a:srgbClr val="391A05"/>
                </a:solidFill>
              </a:rPr>
              <a:t>, </a:t>
            </a:r>
            <a:r>
              <a:rPr lang="en-US" sz="3200" dirty="0" err="1">
                <a:solidFill>
                  <a:srgbClr val="391A05"/>
                </a:solidFill>
              </a:rPr>
              <a:t>ijtimoiy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holatiga</a:t>
            </a:r>
            <a:r>
              <a:rPr lang="en-US" sz="3200" dirty="0">
                <a:solidFill>
                  <a:srgbClr val="391A05"/>
                </a:solidFill>
              </a:rPr>
              <a:t>, </a:t>
            </a:r>
            <a:r>
              <a:rPr lang="en-US" sz="3200" dirty="0" err="1">
                <a:solidFill>
                  <a:srgbClr val="391A05"/>
                </a:solidFill>
              </a:rPr>
              <a:t>qarindoshlik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darajasiga</a:t>
            </a:r>
            <a:r>
              <a:rPr lang="en-US" sz="3200" dirty="0">
                <a:solidFill>
                  <a:srgbClr val="391A05"/>
                </a:solidFill>
              </a:rPr>
              <a:t>, </a:t>
            </a:r>
            <a:r>
              <a:rPr lang="en-US" sz="3200" dirty="0" err="1">
                <a:solidFill>
                  <a:srgbClr val="391A05"/>
                </a:solidFill>
              </a:rPr>
              <a:t>nasl-nasabiga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ko‘ra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nomlab</a:t>
            </a:r>
            <a:r>
              <a:rPr lang="en-US" sz="3200" dirty="0">
                <a:solidFill>
                  <a:srgbClr val="391A05"/>
                </a:solidFill>
              </a:rPr>
              <a:t> </a:t>
            </a:r>
            <a:r>
              <a:rPr lang="en-US" sz="3200" dirty="0" err="1">
                <a:solidFill>
                  <a:srgbClr val="391A05"/>
                </a:solidFill>
              </a:rPr>
              <a:t>keladi</a:t>
            </a:r>
            <a:r>
              <a:rPr lang="en-US" sz="3200" dirty="0">
                <a:solidFill>
                  <a:srgbClr val="391A05"/>
                </a:solidFill>
              </a:rPr>
              <a:t>.</a:t>
            </a:r>
            <a:endParaRPr lang="en-US" sz="3200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922" y="1023303"/>
            <a:ext cx="2236787" cy="2706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16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r>
              <a:rPr lang="uz-Latn-UZ" dirty="0" smtClean="0"/>
              <a:t>                                  </a:t>
            </a:r>
            <a:r>
              <a:rPr lang="en-US" sz="4000" dirty="0" smtClean="0"/>
              <a:t>304-mashq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9993" y="997406"/>
            <a:ext cx="7826818" cy="369332"/>
          </a:xfrm>
        </p:spPr>
        <p:txBody>
          <a:bodyPr/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Ga</a:t>
            </a:r>
            <a:r>
              <a:rPr lang="uz-Latn-UZ" sz="2400" dirty="0" smtClean="0">
                <a:solidFill>
                  <a:schemeClr val="tx1"/>
                </a:solidFill>
              </a:rPr>
              <a:t>p</a:t>
            </a:r>
            <a:r>
              <a:rPr lang="en-US" sz="2400" dirty="0" err="1" smtClean="0">
                <a:solidFill>
                  <a:schemeClr val="tx1"/>
                </a:solidFill>
              </a:rPr>
              <a:t>larni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</a:t>
            </a:r>
            <a:r>
              <a:rPr lang="en-US" sz="2400" dirty="0" smtClean="0">
                <a:solidFill>
                  <a:schemeClr val="tx1"/>
                </a:solidFill>
              </a:rPr>
              <a:t>‘</a:t>
            </a:r>
            <a:r>
              <a:rPr lang="uz-Latn-UZ" sz="2400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hiring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Shaxs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otlarini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to</a:t>
            </a:r>
            <a:r>
              <a:rPr lang="uz-Latn-UZ" sz="2400" dirty="0" smtClean="0">
                <a:solidFill>
                  <a:schemeClr val="tx1"/>
                </a:solidFill>
              </a:rPr>
              <a:t>p</a:t>
            </a:r>
            <a:r>
              <a:rPr lang="en-US" sz="2400" dirty="0" err="1" smtClean="0">
                <a:solidFill>
                  <a:schemeClr val="tx1"/>
                </a:solidFill>
              </a:rPr>
              <a:t>ib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ularni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izohlang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730" y="1630917"/>
            <a:ext cx="68922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toshkentlik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Yusufbek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hojining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o‘g‘li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Otabek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! (Abdulla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Qodiriy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endParaRPr lang="uz-Latn-U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oxirlab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qolayotgan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kunlarda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shahzoda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Abusaid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qirq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yigiti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ovga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hiqdi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(P.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Qodirov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828800" y="2091690"/>
            <a:ext cx="15087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47310" y="2091690"/>
            <a:ext cx="533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84860" y="2541270"/>
            <a:ext cx="533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84860" y="3390900"/>
            <a:ext cx="12725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461510" y="3390900"/>
            <a:ext cx="60579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215" y="1410970"/>
            <a:ext cx="920750" cy="172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22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TOPSHIRIQ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7170" y="963116"/>
            <a:ext cx="8743950" cy="615553"/>
          </a:xfrm>
        </p:spPr>
        <p:txBody>
          <a:bodyPr/>
          <a:lstStyle/>
          <a:p>
            <a:pPr algn="l"/>
            <a:r>
              <a:rPr lang="uz-Latn-UZ" sz="2000" dirty="0" smtClean="0"/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Berilgan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so‘zlarni</a:t>
            </a:r>
            <a:r>
              <a:rPr lang="en-US" sz="2000" dirty="0">
                <a:solidFill>
                  <a:schemeClr val="tx1"/>
                </a:solidFill>
              </a:rPr>
              <a:t> tub </a:t>
            </a:r>
            <a:r>
              <a:rPr lang="en-US" sz="2000" dirty="0" err="1">
                <a:solidFill>
                  <a:schemeClr val="tx1"/>
                </a:solidFill>
              </a:rPr>
              <a:t>va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yasama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otlarga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ajrating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Yasama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otlarning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qanday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yasovchi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qo‘shimchalar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yordamida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yasalganini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ayting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82930" y="1691640"/>
            <a:ext cx="2708910" cy="67437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 otlar</a:t>
            </a:r>
            <a:endParaRPr lang="ru-RU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2930" y="2857500"/>
            <a:ext cx="2708910" cy="6743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 otlar</a:t>
            </a:r>
            <a:endParaRPr lang="ru-RU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 rot="5400000">
            <a:off x="3013605" y="1817941"/>
            <a:ext cx="890398" cy="4572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3075241" y="2966085"/>
            <a:ext cx="890398" cy="4572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6211" y="1767215"/>
            <a:ext cx="21970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z-Latn-UZ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Dada, saroy.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4370" y="3063240"/>
            <a:ext cx="82981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Ishchi, ijodkor, </a:t>
            </a:r>
            <a:r>
              <a:rPr lang="uz-Latn-UZ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z-Latn-UZ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akor</a:t>
            </a:r>
            <a:r>
              <a:rPr lang="uz-Latn-UZ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aravasoz, yo‘lsoz, tilshunos, g‘azalxon, yurtdosh, quroldosh, kaptarvoz, majlisboz, boshlovchi, shaharlik, samarqandlik.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594860" y="3491865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798820" y="351282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357110" y="349758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608570" y="3971181"/>
            <a:ext cx="6553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256020" y="3953292"/>
            <a:ext cx="45474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966211" y="3930432"/>
            <a:ext cx="108584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915879" y="3953292"/>
            <a:ext cx="5429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620203" y="3921324"/>
            <a:ext cx="5429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665923" y="4370904"/>
            <a:ext cx="5429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477579" y="4356498"/>
            <a:ext cx="5429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173029" y="4370904"/>
            <a:ext cx="5429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804989" y="4751904"/>
            <a:ext cx="35813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105277" y="4763334"/>
            <a:ext cx="35813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998972" y="4371738"/>
            <a:ext cx="58673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219" y="1579498"/>
            <a:ext cx="891331" cy="151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450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7550</TotalTime>
  <Words>548</Words>
  <Application>Microsoft Office PowerPoint</Application>
  <PresentationFormat>Экран (16:9)</PresentationFormat>
  <Paragraphs>83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Open Sans</vt:lpstr>
      <vt:lpstr>Open Sans Light</vt:lpstr>
      <vt:lpstr>Wingdings</vt:lpstr>
      <vt:lpstr>1_Office Theme</vt:lpstr>
      <vt:lpstr>2_Office Theme</vt:lpstr>
      <vt:lpstr>3_Office Theme</vt:lpstr>
      <vt:lpstr>ONA TILI</vt:lpstr>
      <vt:lpstr>TOPSHIRIQ</vt:lpstr>
      <vt:lpstr>TOPSHIRIQ</vt:lpstr>
      <vt:lpstr>BILIB OLING!</vt:lpstr>
      <vt:lpstr>TOPSHIRIQ</vt:lpstr>
      <vt:lpstr>TOPSHIRIQ</vt:lpstr>
      <vt:lpstr>BILIB OLING!</vt:lpstr>
      <vt:lpstr>                                  304-mashq</vt:lpstr>
      <vt:lpstr>TOPSHIRIQ</vt:lpstr>
      <vt:lpstr>BILIB OLING!</vt:lpstr>
      <vt:lpstr>ESDA TUTING!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661</cp:revision>
  <cp:lastPrinted>2020-08-26T14:48:01Z</cp:lastPrinted>
  <dcterms:created xsi:type="dcterms:W3CDTF">2020-04-11T16:25:36Z</dcterms:created>
  <dcterms:modified xsi:type="dcterms:W3CDTF">2020-12-12T06:31:37Z</dcterms:modified>
</cp:coreProperties>
</file>