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857" r:id="rId3"/>
  </p:sldMasterIdLst>
  <p:notesMasterIdLst>
    <p:notesMasterId r:id="rId17"/>
  </p:notesMasterIdLst>
  <p:handoutMasterIdLst>
    <p:handoutMasterId r:id="rId18"/>
  </p:handoutMasterIdLst>
  <p:sldIdLst>
    <p:sldId id="390" r:id="rId4"/>
    <p:sldId id="467" r:id="rId5"/>
    <p:sldId id="479" r:id="rId6"/>
    <p:sldId id="476" r:id="rId7"/>
    <p:sldId id="480" r:id="rId8"/>
    <p:sldId id="485" r:id="rId9"/>
    <p:sldId id="454" r:id="rId10"/>
    <p:sldId id="483" r:id="rId11"/>
    <p:sldId id="486" r:id="rId12"/>
    <p:sldId id="466" r:id="rId13"/>
    <p:sldId id="481" r:id="rId14"/>
    <p:sldId id="401" r:id="rId15"/>
    <p:sldId id="482" r:id="rId16"/>
  </p:sldIdLst>
  <p:sldSz cx="9144000" cy="5143500" type="screen16x9"/>
  <p:notesSz cx="6735763" cy="9866313"/>
  <p:defaultTextStyle>
    <a:defPPr>
      <a:defRPr lang="en-US"/>
    </a:defPPr>
    <a:lvl1pPr marL="0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33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68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502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36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170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005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838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671" algn="l" defTabSz="3428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66CC"/>
    <a:srgbClr val="391A05"/>
    <a:srgbClr val="8CEE42"/>
    <a:srgbClr val="FF33CC"/>
    <a:srgbClr val="FFCCFF"/>
    <a:srgbClr val="66FFFF"/>
    <a:srgbClr val="619FA7"/>
    <a:srgbClr val="99FF99"/>
    <a:srgbClr val="69C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036" autoAdjust="0"/>
  </p:normalViewPr>
  <p:slideViewPr>
    <p:cSldViewPr snapToGrid="0">
      <p:cViewPr varScale="1">
        <p:scale>
          <a:sx n="78" d="100"/>
          <a:sy n="78" d="100"/>
        </p:scale>
        <p:origin x="892" y="4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24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36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48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60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671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84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895" algn="l" defTabSz="9142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8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4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28598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28598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28598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52860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252860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52860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252860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159228"/>
            <a:ext cx="3813049" cy="1277300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2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2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2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6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2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2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3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7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36516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5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3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3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7" y="3500483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5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3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3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7" y="1229846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5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3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9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3" y="291493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7" y="2914937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6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1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6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1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6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1" y="1229846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6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1" y="2914937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00" i="1"/>
            </a:lvl2pPr>
            <a:lvl3pPr marL="0" indent="0">
              <a:buNone/>
              <a:defRPr sz="6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2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2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800" i="1"/>
            </a:lvl2pPr>
            <a:lvl3pPr marL="0" indent="0" algn="ctr">
              <a:buNone/>
              <a:defRPr sz="800"/>
            </a:lvl3pPr>
            <a:lvl4pPr marL="275503" indent="-91835">
              <a:defRPr sz="600"/>
            </a:lvl4pPr>
            <a:lvl5pPr>
              <a:defRPr sz="6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8"/>
            <a:ext cx="77724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2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6"/>
            <a:ext cx="7826818" cy="219861"/>
          </a:xfrm>
        </p:spPr>
        <p:txBody>
          <a:bodyPr lIns="0" tIns="0" rIns="0" bIns="0"/>
          <a:lstStyle>
            <a:lvl1pPr>
              <a:defRPr sz="14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366436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8"/>
            <a:ext cx="2926080" cy="219861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199" y="4783458"/>
            <a:ext cx="2103121" cy="219861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8"/>
            <a:ext cx="2103121" cy="219861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5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6" indent="-81626">
              <a:buFont typeface="Arial" panose="020B0604020202020204" pitchFamily="34" charset="0"/>
              <a:buChar char="•"/>
              <a:defRPr sz="800"/>
            </a:lvl2pPr>
            <a:lvl3pPr marL="163254" indent="-81626">
              <a:defRPr sz="800"/>
            </a:lvl3pPr>
            <a:lvl4pPr marL="285693" indent="-122439">
              <a:defRPr sz="800"/>
            </a:lvl4pPr>
            <a:lvl5pPr marL="408132" indent="-122439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6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114262" indent="-114262">
              <a:buFont typeface="Arial" panose="020B0604020202020204" pitchFamily="34" charset="0"/>
              <a:buChar char="•"/>
              <a:defRPr sz="1100"/>
            </a:lvl2pPr>
            <a:lvl3pPr marL="228524" indent="-114262">
              <a:defRPr sz="1100"/>
            </a:lvl3pPr>
            <a:lvl4pPr marL="399917" indent="-171391">
              <a:defRPr sz="1100"/>
            </a:lvl4pPr>
            <a:lvl5pPr marL="571308" indent="-171391"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1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1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5"/>
            <a:ext cx="3813049" cy="224124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1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4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6"/>
            <a:ext cx="3813049" cy="1004405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268">
            <a:normAutofit/>
          </a:bodyPr>
          <a:lstStyle>
            <a:lvl1pPr marL="0" indent="0">
              <a:spcBef>
                <a:spcPts val="900"/>
              </a:spcBef>
              <a:buNone/>
              <a:defRPr sz="1300"/>
            </a:lvl1pPr>
            <a:lvl2pPr marL="171391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2pPr>
            <a:lvl3pPr marL="357068" indent="-185676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3pPr>
            <a:lvl4pPr marL="514179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4pPr>
            <a:lvl5pPr marL="685571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2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2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2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2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2"/>
            <a:ext cx="1831086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2"/>
            <a:ext cx="1831086" cy="840101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2"/>
            <a:ext cx="1831086" cy="840101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2"/>
            <a:ext cx="1831086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2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2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2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2"/>
            <a:ext cx="2496312" cy="840101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2"/>
            <a:ext cx="2496312" cy="840101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2"/>
            <a:ext cx="2496312" cy="840101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1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100">
                <a:solidFill>
                  <a:srgbClr val="FFFFFF"/>
                </a:solidFill>
              </a:defRPr>
            </a:lvl2pPr>
            <a:lvl3pPr marL="257096" indent="-128548">
              <a:defRPr sz="1100">
                <a:solidFill>
                  <a:srgbClr val="FFFFFF"/>
                </a:solidFill>
              </a:defRPr>
            </a:lvl3pPr>
            <a:lvl4pPr marL="385643" indent="-128548">
              <a:defRPr sz="1100">
                <a:solidFill>
                  <a:srgbClr val="FFFFFF"/>
                </a:solidFill>
              </a:defRPr>
            </a:lvl4pPr>
            <a:lvl5pPr marL="557039" indent="-171398"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600"/>
            </a:lvl1pPr>
            <a:lvl2pPr marL="128548" indent="-128548">
              <a:buFont typeface="Arial" panose="020B0604020202020204" pitchFamily="34" charset="0"/>
              <a:buChar char="•"/>
              <a:defRPr sz="1100"/>
            </a:lvl2pPr>
            <a:lvl3pPr marL="257096" indent="-128548">
              <a:defRPr sz="1100"/>
            </a:lvl3pPr>
            <a:lvl4pPr marL="385643" indent="-128548"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9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1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2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9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1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2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9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1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2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2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365162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4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2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8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9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1" y="3500479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6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4"/>
            <a:ext cx="7772401" cy="3470673"/>
          </a:xfrm>
        </p:spPr>
        <p:txBody>
          <a:bodyPr numCol="2" spcCol="274268">
            <a:normAutofit/>
          </a:bodyPr>
          <a:lstStyle>
            <a:lvl1pPr marL="0" indent="0">
              <a:spcBef>
                <a:spcPts val="900"/>
              </a:spcBef>
              <a:buNone/>
              <a:defRPr sz="1300"/>
            </a:lvl1pPr>
            <a:lvl2pPr marL="171391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2pPr>
            <a:lvl3pPr marL="342786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3pPr>
            <a:lvl4pPr marL="514179" indent="-171391">
              <a:spcBef>
                <a:spcPts val="900"/>
              </a:spcBef>
              <a:buFont typeface="Arial" panose="020B0604020202020204" pitchFamily="34" charset="0"/>
              <a:buChar char="•"/>
              <a:defRPr sz="1300"/>
            </a:lvl4pPr>
            <a:lvl5pPr marL="685571" indent="-171391">
              <a:spcBef>
                <a:spcPts val="900"/>
              </a:spcBef>
              <a:buFont typeface="Open Sans Light" panose="020B0306030504020204" pitchFamily="34" charset="0"/>
              <a:buChar char="–"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4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2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4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9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1" y="1229843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4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2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5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9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1" y="2914931"/>
            <a:ext cx="685800" cy="6858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6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00" i="1"/>
            </a:lvl2pPr>
            <a:lvl3pPr marL="0" indent="0">
              <a:buNone/>
              <a:defRPr sz="10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2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5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6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9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9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1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6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5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i="1"/>
            </a:lvl2pPr>
            <a:lvl3pPr marL="0" indent="0" algn="ctr">
              <a:buNone/>
              <a:defRPr sz="1100"/>
            </a:lvl3pPr>
            <a:lvl4pPr marL="385643" indent="-128548"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6" y="1597824"/>
            <a:ext cx="7772401" cy="1102519"/>
          </a:xfrm>
        </p:spPr>
        <p:txBody>
          <a:bodyPr>
            <a:normAutofit/>
          </a:bodyPr>
          <a:lstStyle>
            <a:lvl1pPr>
              <a:defRPr sz="19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6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6" y="1089316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268">
            <a:normAutofit/>
          </a:bodyPr>
          <a:lstStyle>
            <a:lvl1pPr marL="0" indent="0">
              <a:spcBef>
                <a:spcPts val="643"/>
              </a:spcBef>
              <a:buNone/>
              <a:defRPr sz="800"/>
            </a:lvl1pPr>
            <a:lvl2pPr marL="122442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2pPr>
            <a:lvl3pPr marL="255091" indent="-132647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3pPr>
            <a:lvl4pPr marL="367328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4pPr>
            <a:lvl5pPr marL="489772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6" y="1089316"/>
            <a:ext cx="7772401" cy="3470673"/>
          </a:xfrm>
        </p:spPr>
        <p:txBody>
          <a:bodyPr numCol="2" spcCol="274268">
            <a:normAutofit/>
          </a:bodyPr>
          <a:lstStyle>
            <a:lvl1pPr marL="0" indent="0">
              <a:spcBef>
                <a:spcPts val="643"/>
              </a:spcBef>
              <a:buNone/>
              <a:defRPr sz="800"/>
            </a:lvl1pPr>
            <a:lvl2pPr marL="122442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2pPr>
            <a:lvl3pPr marL="244886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3pPr>
            <a:lvl4pPr marL="367328" indent="-122442">
              <a:spcBef>
                <a:spcPts val="643"/>
              </a:spcBef>
              <a:buFont typeface="Arial" panose="020B0604020202020204" pitchFamily="34" charset="0"/>
              <a:buChar char="•"/>
              <a:defRPr sz="800"/>
            </a:lvl4pPr>
            <a:lvl5pPr marL="489772" indent="-122442">
              <a:spcBef>
                <a:spcPts val="643"/>
              </a:spcBef>
              <a:buFont typeface="Open Sans Light" panose="020B0306030504020204" pitchFamily="34" charset="0"/>
              <a:buChar char="–"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8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8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0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74230"/>
            <a:ext cx="3811588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170216"/>
            <a:ext cx="3811588" cy="3424408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974230"/>
            <a:ext cx="3813174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170216"/>
            <a:ext cx="3813174" cy="3424408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1156543"/>
            <a:ext cx="3811588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352531"/>
            <a:ext cx="3811588" cy="3276624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6543"/>
            <a:ext cx="3813174" cy="171004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100" b="1"/>
            </a:lvl1pPr>
            <a:lvl2pPr marL="326514" indent="0">
              <a:buNone/>
              <a:defRPr sz="1400" b="1"/>
            </a:lvl2pPr>
            <a:lvl3pPr marL="653028" indent="0">
              <a:buNone/>
              <a:defRPr sz="1300" b="1"/>
            </a:lvl3pPr>
            <a:lvl4pPr marL="979541" indent="0">
              <a:buNone/>
              <a:defRPr sz="1100" b="1"/>
            </a:lvl4pPr>
            <a:lvl5pPr marL="1306057" indent="0">
              <a:buNone/>
              <a:defRPr sz="1100" b="1"/>
            </a:lvl5pPr>
            <a:lvl6pPr marL="1632569" indent="0">
              <a:buNone/>
              <a:defRPr sz="1100" b="1"/>
            </a:lvl6pPr>
            <a:lvl7pPr marL="1959085" indent="0">
              <a:buNone/>
              <a:defRPr sz="1100" b="1"/>
            </a:lvl7pPr>
            <a:lvl8pPr marL="2285598" indent="0">
              <a:buNone/>
              <a:defRPr sz="1100" b="1"/>
            </a:lvl8pPr>
            <a:lvl9pPr marL="2612114" indent="0">
              <a:buNone/>
              <a:defRPr sz="1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352531"/>
            <a:ext cx="3813174" cy="3276624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0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5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6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5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5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8"/>
            <a:ext cx="1831086" cy="1721357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6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6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6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6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45" tIns="91423" rIns="182845" bIns="91423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4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3735428"/>
            <a:ext cx="1828800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4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8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4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2" y="3735428"/>
            <a:ext cx="3814192" cy="719139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81628" indent="-81628">
              <a:buFont typeface="Arial" panose="020B0604020202020204" pitchFamily="34" charset="0"/>
              <a:buChar char="•"/>
              <a:defRPr sz="800"/>
            </a:lvl2pPr>
            <a:lvl3pPr marL="163257" indent="-81628">
              <a:defRPr sz="800"/>
            </a:lvl3pPr>
            <a:lvl4pPr marL="285699" indent="-122442">
              <a:defRPr sz="800"/>
            </a:lvl4pPr>
            <a:lvl5pPr marL="408143" indent="-122442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25374"/>
            <a:ext cx="3811588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170214"/>
            <a:ext cx="3811588" cy="342440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925374"/>
            <a:ext cx="3813174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170214"/>
            <a:ext cx="3813174" cy="342440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2"/>
            <a:ext cx="1828800" cy="11071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5"/>
            <a:ext cx="1831086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5"/>
            <a:ext cx="2496312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8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2291465"/>
            <a:ext cx="3813049" cy="224124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047752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3537756"/>
            <a:ext cx="1831086" cy="994954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6"/>
            <a:ext cx="1831086" cy="994954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2292755"/>
            <a:ext cx="1828800" cy="110712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4"/>
            <a:ext cx="2496312" cy="1027686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40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1107687"/>
            <a:ext cx="3811588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4" y="1352531"/>
            <a:ext cx="3811588" cy="32766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07687"/>
            <a:ext cx="3813174" cy="219861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00" b="1"/>
            </a:lvl1pPr>
            <a:lvl2pPr marL="457048" indent="0">
              <a:buNone/>
              <a:defRPr sz="2100" b="1"/>
            </a:lvl2pPr>
            <a:lvl3pPr marL="914094" indent="0">
              <a:buNone/>
              <a:defRPr sz="1700" b="1"/>
            </a:lvl3pPr>
            <a:lvl4pPr marL="1371140" indent="0">
              <a:buNone/>
              <a:defRPr sz="1600" b="1"/>
            </a:lvl4pPr>
            <a:lvl5pPr marL="1828186" indent="0">
              <a:buNone/>
              <a:defRPr sz="1600" b="1"/>
            </a:lvl5pPr>
            <a:lvl6pPr marL="2285232" indent="0">
              <a:buNone/>
              <a:defRPr sz="1600" b="1"/>
            </a:lvl6pPr>
            <a:lvl7pPr marL="2742279" indent="0">
              <a:buNone/>
              <a:defRPr sz="1600" b="1"/>
            </a:lvl7pPr>
            <a:lvl8pPr marL="3199325" indent="0">
              <a:buNone/>
              <a:defRPr sz="1600" b="1"/>
            </a:lvl8pPr>
            <a:lvl9pPr marL="365637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352531"/>
            <a:ext cx="3813174" cy="32766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7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6" y="1047753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4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6" y="3528306"/>
            <a:ext cx="3813049" cy="1004405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7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6" y="2295740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74130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74130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74130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74130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3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74130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74130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74130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74130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45131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45131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45131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3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45131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45131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45131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74513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374513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2" y="1047753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4" y="3745131"/>
            <a:ext cx="3813049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6" y="3745131"/>
            <a:ext cx="3813049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57597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57597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57597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57597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1831086" cy="1285169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57597"/>
            <a:ext cx="1831086" cy="673207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57597"/>
            <a:ext cx="1831086" cy="673207"/>
          </a:xfrm>
          <a:solidFill>
            <a:schemeClr val="accent3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57597"/>
            <a:ext cx="1831086" cy="673207"/>
          </a:xfrm>
          <a:solidFill>
            <a:schemeClr val="accent5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57597"/>
            <a:ext cx="1831086" cy="673207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1831086" cy="1285169"/>
          </a:xfrm>
        </p:spPr>
        <p:txBody>
          <a:bodyPr/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2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8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28598"/>
            <a:ext cx="2496312" cy="502205"/>
          </a:xfrm>
          <a:solidFill>
            <a:schemeClr val="accent1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28598"/>
            <a:ext cx="2496312" cy="502205"/>
          </a:xfrm>
          <a:solidFill>
            <a:schemeClr val="accent4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28598"/>
            <a:ext cx="2496312" cy="502205"/>
          </a:xfrm>
          <a:solidFill>
            <a:schemeClr val="bg2">
              <a:alpha val="80000"/>
            </a:schemeClr>
          </a:solidFill>
        </p:spPr>
        <p:txBody>
          <a:bodyPr lIns="182845" tIns="91423" rIns="182845" bIns="91423" anchor="b" anchorCtr="0">
            <a:sp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>
                <a:solidFill>
                  <a:srgbClr val="FFFFFF"/>
                </a:solidFill>
              </a:defRPr>
            </a:lvl2pPr>
            <a:lvl3pPr marL="183669" indent="-91835">
              <a:defRPr sz="800">
                <a:solidFill>
                  <a:srgbClr val="FFFFFF"/>
                </a:solidFill>
              </a:defRPr>
            </a:lvl3pPr>
            <a:lvl4pPr marL="275503" indent="-91835">
              <a:defRPr sz="800">
                <a:solidFill>
                  <a:srgbClr val="FFFFFF"/>
                </a:solidFill>
              </a:defRPr>
            </a:lvl4pPr>
            <a:lvl5pPr marL="397950" indent="-122447">
              <a:defRPr sz="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2"/>
            <a:ext cx="2496312" cy="1313019"/>
          </a:xfrm>
        </p:spPr>
        <p:txBody>
          <a:bodyPr/>
          <a:lstStyle>
            <a:lvl1pPr marL="0" indent="0">
              <a:buNone/>
              <a:defRPr sz="1100"/>
            </a:lvl1pPr>
            <a:lvl2pPr marL="91835" indent="-91835">
              <a:buFont typeface="Arial" panose="020B0604020202020204" pitchFamily="34" charset="0"/>
              <a:buChar char="•"/>
              <a:defRPr sz="800"/>
            </a:lvl2pPr>
            <a:lvl3pPr marL="183669" indent="-91835">
              <a:defRPr sz="800"/>
            </a:lvl3pPr>
            <a:lvl4pPr marL="275503" indent="-91835"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0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325455" y="4642886"/>
            <a:ext cx="1620957" cy="400081"/>
          </a:xfrm>
          <a:prstGeom prst="rect">
            <a:avLst/>
          </a:prstGeom>
        </p:spPr>
        <p:txBody>
          <a:bodyPr vert="horz" wrap="square" lIns="91413" tIns="45706" rIns="91413" bIns="45706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91413" tIns="45706" rIns="91413" bIns="4570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10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70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defTabSz="914029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351425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02426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10800000">
            <a:off x="8678584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/>
        </p:nvSpPr>
        <p:spPr>
          <a:xfrm>
            <a:off x="7994199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/>
        </p:nvSpPr>
        <p:spPr>
          <a:xfrm>
            <a:off x="8319704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/>
        </p:nvSpPr>
        <p:spPr>
          <a:xfrm>
            <a:off x="8652658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845309" y="4694327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>
          <a:xfrm>
            <a:off x="187470" y="4688496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914029"/>
            <a:endParaRPr lang="en-US" sz="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094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391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372" indent="-172980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300" kern="800">
          <a:solidFill>
            <a:schemeClr val="tx1"/>
          </a:solidFill>
          <a:latin typeface="+mn-lt"/>
          <a:ea typeface="+mn-ea"/>
          <a:cs typeface="+mn-cs"/>
        </a:defRPr>
      </a:lvl2pPr>
      <a:lvl3pPr marL="515764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800">
          <a:solidFill>
            <a:schemeClr val="tx1"/>
          </a:solidFill>
          <a:latin typeface="+mn-lt"/>
          <a:ea typeface="+mn-ea"/>
          <a:cs typeface="+mn-cs"/>
        </a:defRPr>
      </a:lvl3pPr>
      <a:lvl4pPr marL="687157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300" kern="800">
          <a:solidFill>
            <a:schemeClr val="tx1"/>
          </a:solidFill>
          <a:latin typeface="+mn-lt"/>
          <a:ea typeface="+mn-ea"/>
          <a:cs typeface="+mn-cs"/>
        </a:defRPr>
      </a:lvl4pPr>
      <a:lvl5pPr marL="858550" indent="-171391" algn="l" defTabSz="91409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300" kern="800">
          <a:solidFill>
            <a:schemeClr val="tx1"/>
          </a:solidFill>
          <a:latin typeface="+mn-lt"/>
          <a:ea typeface="+mn-ea"/>
          <a:cs typeface="+mn-cs"/>
        </a:defRPr>
      </a:lvl5pPr>
      <a:lvl6pPr marL="2513755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03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51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95" indent="-228524" algn="l" defTabSz="914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8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4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40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6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32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9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25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73" algn="l" defTabSz="9140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6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325455" y="4763788"/>
            <a:ext cx="1620957" cy="158277"/>
          </a:xfrm>
          <a:prstGeom prst="rect">
            <a:avLst/>
          </a:prstGeom>
        </p:spPr>
        <p:txBody>
          <a:bodyPr vert="horz" wrap="square" lIns="65310" tIns="32653" rIns="65310" bIns="32653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11228" y="4719817"/>
            <a:ext cx="104567" cy="246221"/>
          </a:xfrm>
          <a:prstGeom prst="rect">
            <a:avLst/>
          </a:prstGeom>
        </p:spPr>
        <p:txBody>
          <a:bodyPr vert="horz" wrap="none" lIns="65310" tIns="32653" rIns="65310" bIns="32653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8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3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70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4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800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10" tIns="32653" rIns="65310" bIns="32653" numCol="1" anchor="t" anchorCtr="0" compatLnSpc="1">
            <a:prstTxWarp prst="textNoShape">
              <a:avLst/>
            </a:prstTxWarp>
          </a:bodyPr>
          <a:lstStyle/>
          <a:p>
            <a:pPr defTabSz="652982"/>
            <a:endParaRPr lang="en-US" sz="17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351427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024266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10800000">
            <a:off x="8678584" y="4717984"/>
            <a:ext cx="249900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/>
        </p:nvSpPr>
        <p:spPr>
          <a:xfrm>
            <a:off x="7994199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/>
        </p:nvSpPr>
        <p:spPr>
          <a:xfrm>
            <a:off x="8319704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/>
        </p:nvSpPr>
        <p:spPr>
          <a:xfrm>
            <a:off x="8652658" y="4690891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845309" y="4694327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/>
        </p:nvSpPr>
        <p:spPr>
          <a:xfrm>
            <a:off x="187470" y="4688496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0" rIns="91423" bIns="45710" rtlCol="0" anchor="ctr"/>
          <a:lstStyle/>
          <a:p>
            <a:pPr algn="ctr" defTabSz="652982"/>
            <a:endParaRPr lang="en-US" sz="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028" rtl="0" eaLnBrk="1" latinLnBrk="0" hangingPunct="1">
        <a:lnSpc>
          <a:spcPct val="86000"/>
        </a:lnSpc>
        <a:spcBef>
          <a:spcPct val="0"/>
        </a:spcBef>
        <a:buNone/>
        <a:defRPr sz="14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42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00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46020" indent="-123576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00" kern="800">
          <a:solidFill>
            <a:schemeClr val="tx1"/>
          </a:solidFill>
          <a:latin typeface="+mn-lt"/>
          <a:ea typeface="+mn-ea"/>
          <a:cs typeface="+mn-cs"/>
        </a:defRPr>
      </a:lvl2pPr>
      <a:lvl3pPr marL="368462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00" kern="800">
          <a:solidFill>
            <a:schemeClr val="tx1"/>
          </a:solidFill>
          <a:latin typeface="+mn-lt"/>
          <a:ea typeface="+mn-ea"/>
          <a:cs typeface="+mn-cs"/>
        </a:defRPr>
      </a:lvl3pPr>
      <a:lvl4pPr marL="490906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00" kern="800">
          <a:solidFill>
            <a:schemeClr val="tx1"/>
          </a:solidFill>
          <a:latin typeface="+mn-lt"/>
          <a:ea typeface="+mn-ea"/>
          <a:cs typeface="+mn-cs"/>
        </a:defRPr>
      </a:lvl4pPr>
      <a:lvl5pPr marL="613350" indent="-122442" algn="l" defTabSz="65302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00" kern="800">
          <a:solidFill>
            <a:schemeClr val="tx1"/>
          </a:solidFill>
          <a:latin typeface="+mn-lt"/>
          <a:ea typeface="+mn-ea"/>
          <a:cs typeface="+mn-cs"/>
        </a:defRPr>
      </a:lvl5pPr>
      <a:lvl6pPr marL="1795828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2341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857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369" indent="-163257" algn="l" defTabSz="6530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14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28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41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057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569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085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598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114" algn="l" defTabSz="6530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6" y="849898"/>
            <a:ext cx="8961725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253"/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4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253"/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8" y="162358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7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endParaRPr lang="ru-RU" sz="13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199" y="4783457"/>
            <a:ext cx="2103121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fld id="{1D8BD707-D9CF-40AE-B4C6-C98DA3205C09}" type="datetimeFigureOut">
              <a:rPr lang="en-US" sz="1300" smtClean="0">
                <a:solidFill>
                  <a:prstClr val="black">
                    <a:tint val="75000"/>
                  </a:prstClr>
                </a:solidFill>
              </a:rPr>
              <a:pPr defTabSz="1035253"/>
              <a:t>12/12/2020</a:t>
            </a:fld>
            <a:endParaRPr lang="en-US" sz="13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7"/>
            <a:ext cx="2103121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253"/>
            <a:fld id="{B6F15528-21DE-4FAA-801E-634DDDAF4B2B}" type="slidenum">
              <a:rPr lang="ru-RU" sz="1300" smtClean="0">
                <a:solidFill>
                  <a:prstClr val="black">
                    <a:tint val="75000"/>
                  </a:prstClr>
                </a:solidFill>
              </a:rPr>
              <a:pPr defTabSz="1035253"/>
              <a:t>‹#›</a:t>
            </a:fld>
            <a:endParaRPr lang="ru-RU" sz="13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627">
        <a:defRPr>
          <a:latin typeface="+mn-lt"/>
          <a:ea typeface="+mn-ea"/>
          <a:cs typeface="+mn-cs"/>
        </a:defRPr>
      </a:lvl2pPr>
      <a:lvl3pPr marL="1035253">
        <a:defRPr>
          <a:latin typeface="+mn-lt"/>
          <a:ea typeface="+mn-ea"/>
          <a:cs typeface="+mn-cs"/>
        </a:defRPr>
      </a:lvl3pPr>
      <a:lvl4pPr marL="1552881">
        <a:defRPr>
          <a:latin typeface="+mn-lt"/>
          <a:ea typeface="+mn-ea"/>
          <a:cs typeface="+mn-cs"/>
        </a:defRPr>
      </a:lvl4pPr>
      <a:lvl5pPr marL="2070508">
        <a:defRPr>
          <a:latin typeface="+mn-lt"/>
          <a:ea typeface="+mn-ea"/>
          <a:cs typeface="+mn-cs"/>
        </a:defRPr>
      </a:lvl5pPr>
      <a:lvl6pPr marL="2588135">
        <a:defRPr>
          <a:latin typeface="+mn-lt"/>
          <a:ea typeface="+mn-ea"/>
          <a:cs typeface="+mn-cs"/>
        </a:defRPr>
      </a:lvl6pPr>
      <a:lvl7pPr marL="3105760">
        <a:defRPr>
          <a:latin typeface="+mn-lt"/>
          <a:ea typeface="+mn-ea"/>
          <a:cs typeface="+mn-cs"/>
        </a:defRPr>
      </a:lvl7pPr>
      <a:lvl8pPr marL="3623388">
        <a:defRPr>
          <a:latin typeface="+mn-lt"/>
          <a:ea typeface="+mn-ea"/>
          <a:cs typeface="+mn-cs"/>
        </a:defRPr>
      </a:lvl8pPr>
      <a:lvl9pPr marL="414101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627">
        <a:defRPr>
          <a:latin typeface="+mn-lt"/>
          <a:ea typeface="+mn-ea"/>
          <a:cs typeface="+mn-cs"/>
        </a:defRPr>
      </a:lvl2pPr>
      <a:lvl3pPr marL="1035253">
        <a:defRPr>
          <a:latin typeface="+mn-lt"/>
          <a:ea typeface="+mn-ea"/>
          <a:cs typeface="+mn-cs"/>
        </a:defRPr>
      </a:lvl3pPr>
      <a:lvl4pPr marL="1552881">
        <a:defRPr>
          <a:latin typeface="+mn-lt"/>
          <a:ea typeface="+mn-ea"/>
          <a:cs typeface="+mn-cs"/>
        </a:defRPr>
      </a:lvl4pPr>
      <a:lvl5pPr marL="2070508">
        <a:defRPr>
          <a:latin typeface="+mn-lt"/>
          <a:ea typeface="+mn-ea"/>
          <a:cs typeface="+mn-cs"/>
        </a:defRPr>
      </a:lvl5pPr>
      <a:lvl6pPr marL="2588135">
        <a:defRPr>
          <a:latin typeface="+mn-lt"/>
          <a:ea typeface="+mn-ea"/>
          <a:cs typeface="+mn-cs"/>
        </a:defRPr>
      </a:lvl6pPr>
      <a:lvl7pPr marL="3105760">
        <a:defRPr>
          <a:latin typeface="+mn-lt"/>
          <a:ea typeface="+mn-ea"/>
          <a:cs typeface="+mn-cs"/>
        </a:defRPr>
      </a:lvl7pPr>
      <a:lvl8pPr marL="3623388">
        <a:defRPr>
          <a:latin typeface="+mn-lt"/>
          <a:ea typeface="+mn-ea"/>
          <a:cs typeface="+mn-cs"/>
        </a:defRPr>
      </a:lvl8pPr>
      <a:lvl9pPr marL="414101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" y="1"/>
            <a:ext cx="9143998" cy="141111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6" y="190296"/>
            <a:ext cx="4124782" cy="808327"/>
          </a:xfrm>
          <a:prstGeom prst="rect">
            <a:avLst/>
          </a:prstGeom>
        </p:spPr>
        <p:txBody>
          <a:bodyPr vert="horz" wrap="square" lIns="0" tIns="16535" rIns="0" bIns="0" rtlCol="0" anchor="ctr">
            <a:spAutoFit/>
          </a:bodyPr>
          <a:lstStyle/>
          <a:p>
            <a:pPr marL="14380" algn="l">
              <a:lnSpc>
                <a:spcPct val="100000"/>
              </a:lnSpc>
              <a:spcBef>
                <a:spcPts val="129"/>
              </a:spcBef>
            </a:pPr>
            <a:r>
              <a:rPr lang="en-US" sz="5100" b="1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94031" y="1906854"/>
            <a:ext cx="7355941" cy="1690790"/>
          </a:xfrm>
          <a:prstGeom prst="rect">
            <a:avLst/>
          </a:prstGeom>
        </p:spPr>
        <p:txBody>
          <a:bodyPr vert="horz" wrap="square" lIns="0" tIns="15818" rIns="0" bIns="0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uz-Latn-UZ" sz="3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uz-Latn-U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TURDOSH OTLAR. SHAXS OTLARI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49" algn="ctr" defTabSz="652982">
              <a:spcBef>
                <a:spcPts val="125"/>
              </a:spcBef>
            </a:pPr>
            <a:endParaRPr lang="uz-Latn-UZ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9" y="1523693"/>
            <a:ext cx="568349" cy="15199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9" y="3330735"/>
            <a:ext cx="568349" cy="15456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4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3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2982"/>
            <a:endParaRPr sz="13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900" y="422873"/>
            <a:ext cx="1072775" cy="464427"/>
          </a:xfrm>
          <a:prstGeom prst="rect">
            <a:avLst/>
          </a:prstGeom>
        </p:spPr>
        <p:txBody>
          <a:bodyPr vert="horz" wrap="square" lIns="0" tIns="17975" rIns="0" bIns="0" rtlCol="0">
            <a:spAutoFit/>
          </a:bodyPr>
          <a:lstStyle/>
          <a:p>
            <a:pPr defTabSz="652982">
              <a:spcBef>
                <a:spcPts val="141"/>
              </a:spcBef>
            </a:pPr>
            <a:r>
              <a:rPr lang="uz-Latn-UZ" sz="2900" b="1" spc="1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uz-Latn-UZ" sz="29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9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26" name="Picture 8" descr="Letmio.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210" y="3632751"/>
            <a:ext cx="950292" cy="94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2017-2018 Bahar Grubu Formasyon Ders Programı ve Sınıf Listeleri | Akdeniz  Üniversitesi | Pedagojik Formasyon Eğiti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161" y="3819698"/>
            <a:ext cx="931138" cy="9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Design elements - iMessage | Standard Universal Audio &amp; Video Connection  Types | Cisco Multimedia, Voice, Phone. Cisco icons, shapes, stencils and  symbols | Mic Icon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88" y="3819698"/>
            <a:ext cx="1054186" cy="102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95" y="3610100"/>
            <a:ext cx="897103" cy="8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BILIB OLING!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263" y="1008836"/>
            <a:ext cx="6496587" cy="3816429"/>
          </a:xfrm>
        </p:spPr>
        <p:txBody>
          <a:bodyPr/>
          <a:lstStyle/>
          <a:p>
            <a:r>
              <a:rPr lang="uz-Latn-UZ" sz="3200" b="1" dirty="0" smtClean="0">
                <a:solidFill>
                  <a:srgbClr val="0070C0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Shaxs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otlarining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guruhi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asosga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uz-Latn-UZ" sz="2400" b="1" dirty="0" err="1">
                <a:solidFill>
                  <a:srgbClr val="7030A0"/>
                </a:solidFill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</a:rPr>
              <a:t>hi</a:t>
            </a:r>
            <a:r>
              <a:rPr lang="en-US" sz="2400" b="1" dirty="0">
                <a:solidFill>
                  <a:srgbClr val="7030A0"/>
                </a:solidFill>
              </a:rPr>
              <a:t>, -</a:t>
            </a:r>
            <a:r>
              <a:rPr lang="en-US" sz="2400" b="1" dirty="0" err="1">
                <a:solidFill>
                  <a:srgbClr val="7030A0"/>
                </a:solidFill>
              </a:rPr>
              <a:t>soz</a:t>
            </a:r>
            <a:r>
              <a:rPr lang="en-US" sz="2400" b="1" dirty="0" smtClean="0">
                <a:solidFill>
                  <a:srgbClr val="7030A0"/>
                </a:solidFill>
              </a:rPr>
              <a:t>,</a:t>
            </a:r>
            <a:endParaRPr lang="uz-Latn-UZ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-</a:t>
            </a:r>
            <a:r>
              <a:rPr lang="en-US" sz="2400" b="1" dirty="0" err="1">
                <a:solidFill>
                  <a:srgbClr val="7030A0"/>
                </a:solidFill>
              </a:rPr>
              <a:t>kor</a:t>
            </a:r>
            <a:r>
              <a:rPr lang="en-US" sz="2400" b="1" dirty="0">
                <a:solidFill>
                  <a:srgbClr val="7030A0"/>
                </a:solidFill>
              </a:rPr>
              <a:t>, -</a:t>
            </a:r>
            <a:r>
              <a:rPr lang="en-US" sz="2400" b="1" dirty="0" err="1">
                <a:solidFill>
                  <a:srgbClr val="7030A0"/>
                </a:solidFill>
              </a:rPr>
              <a:t>xon</a:t>
            </a:r>
            <a:r>
              <a:rPr lang="en-US" sz="2400" b="1" dirty="0">
                <a:solidFill>
                  <a:srgbClr val="7030A0"/>
                </a:solidFill>
              </a:rPr>
              <a:t>, -dosh, -</a:t>
            </a:r>
            <a:r>
              <a:rPr lang="en-US" sz="2400" b="1" dirty="0" err="1">
                <a:solidFill>
                  <a:srgbClr val="7030A0"/>
                </a:solidFill>
              </a:rPr>
              <a:t>boz</a:t>
            </a:r>
            <a:r>
              <a:rPr lang="en-US" sz="2400" b="1" dirty="0">
                <a:solidFill>
                  <a:srgbClr val="7030A0"/>
                </a:solidFill>
              </a:rPr>
              <a:t> (-</a:t>
            </a:r>
            <a:r>
              <a:rPr lang="en-US" sz="2400" b="1" dirty="0" err="1">
                <a:solidFill>
                  <a:srgbClr val="7030A0"/>
                </a:solidFill>
              </a:rPr>
              <a:t>voz</a:t>
            </a:r>
            <a:r>
              <a:rPr lang="en-US" sz="2400" b="1" dirty="0">
                <a:solidFill>
                  <a:srgbClr val="7030A0"/>
                </a:solidFill>
              </a:rPr>
              <a:t>), -</a:t>
            </a:r>
            <a:r>
              <a:rPr lang="en-US" sz="2400" b="1" dirty="0" smtClean="0">
                <a:solidFill>
                  <a:srgbClr val="7030A0"/>
                </a:solidFill>
              </a:rPr>
              <a:t>v</a:t>
            </a:r>
            <a:r>
              <a:rPr lang="uz-Latn-UZ" sz="2400" b="1" dirty="0" smtClean="0">
                <a:solidFill>
                  <a:srgbClr val="7030A0"/>
                </a:solidFill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</a:rPr>
              <a:t>hi</a:t>
            </a:r>
            <a:r>
              <a:rPr lang="en-US" sz="2400" b="1" dirty="0">
                <a:solidFill>
                  <a:srgbClr val="7030A0"/>
                </a:solidFill>
              </a:rPr>
              <a:t>, - </a:t>
            </a:r>
            <a:r>
              <a:rPr lang="en-US" sz="2400" b="1" dirty="0" err="1">
                <a:solidFill>
                  <a:srgbClr val="7030A0"/>
                </a:solidFill>
              </a:rPr>
              <a:t>lik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qo‘shim</a:t>
            </a:r>
            <a:r>
              <a:rPr lang="uz-Latn-UZ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err="1" smtClean="0">
                <a:solidFill>
                  <a:schemeClr val="tx1"/>
                </a:solidFill>
              </a:rPr>
              <a:t>halarini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qo‘shish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yordamida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yasaladi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uz-Latn-UZ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-v</a:t>
            </a:r>
            <a:r>
              <a:rPr lang="uz-Latn-UZ" sz="2400" b="1" dirty="0" smtClean="0">
                <a:solidFill>
                  <a:srgbClr val="7030A0"/>
                </a:solidFill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</a:rPr>
              <a:t>hi </a:t>
            </a:r>
            <a:r>
              <a:rPr lang="en-US" sz="2400" dirty="0" err="1" smtClean="0">
                <a:solidFill>
                  <a:schemeClr val="tx1"/>
                </a:solidFill>
              </a:rPr>
              <a:t>qo‘shim</a:t>
            </a:r>
            <a:r>
              <a:rPr lang="uz-Latn-UZ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err="1" smtClean="0">
                <a:solidFill>
                  <a:schemeClr val="tx1"/>
                </a:solidFill>
              </a:rPr>
              <a:t>hasi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unlisi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tugagan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fe’llarga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qo‘shilganda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unlisi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u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shaklida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bilan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tugagan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fe’llarga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qo‘shilganda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unlisi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shaklida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talaffuz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qilinadi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shunday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yoziladi</a:t>
            </a:r>
            <a:r>
              <a:rPr lang="uz-Latn-UZ" sz="2400" dirty="0" smtClean="0">
                <a:solidFill>
                  <a:schemeClr val="tx1"/>
                </a:solidFill>
              </a:rPr>
              <a:t>: </a:t>
            </a:r>
            <a:r>
              <a:rPr lang="uz-Latn-UZ" sz="2400" b="1" dirty="0" smtClean="0">
                <a:solidFill>
                  <a:schemeClr val="accent2">
                    <a:lumMod val="75000"/>
                  </a:schemeClr>
                </a:solidFill>
              </a:rPr>
              <a:t>boshlovchi.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Undosh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tugagan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fe’llarga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-</a:t>
            </a:r>
            <a:r>
              <a:rPr lang="en-US" sz="2400" b="1" dirty="0" err="1" smtClean="0">
                <a:solidFill>
                  <a:srgbClr val="7030A0"/>
                </a:solidFill>
              </a:rPr>
              <a:t>uv</a:t>
            </a:r>
            <a:r>
              <a:rPr lang="uz-Latn-UZ" sz="2400" b="1" dirty="0" smtClean="0">
                <a:solidFill>
                  <a:srgbClr val="7030A0"/>
                </a:solidFill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</a:rPr>
              <a:t>hi </a:t>
            </a:r>
            <a:r>
              <a:rPr lang="en-US" sz="2400" dirty="0" err="1">
                <a:solidFill>
                  <a:schemeClr val="tx1"/>
                </a:solidFill>
              </a:rPr>
              <a:t>shaklida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qo‘shiladi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>
                <a:solidFill>
                  <a:srgbClr val="391A05"/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quruv</a:t>
            </a:r>
            <a:r>
              <a:rPr lang="uz-Latn-UZ" sz="2400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suzuv</a:t>
            </a:r>
            <a:r>
              <a:rPr lang="uz-Latn-UZ" sz="2400" b="1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hi</a:t>
            </a:r>
            <a:r>
              <a:rPr lang="en-US" sz="2400" b="1" dirty="0">
                <a:solidFill>
                  <a:srgbClr val="391A05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90" y="1075056"/>
            <a:ext cx="1515110" cy="209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1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/>
              <a:t>ESDA TUTING!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3" y="943293"/>
            <a:ext cx="6382287" cy="3939540"/>
          </a:xfrm>
        </p:spPr>
        <p:txBody>
          <a:bodyPr/>
          <a:lstStyle/>
          <a:p>
            <a:r>
              <a:rPr lang="uz-Latn-UZ" sz="3200" dirty="0" smtClean="0">
                <a:solidFill>
                  <a:srgbClr val="391A05"/>
                </a:solidFill>
              </a:rPr>
              <a:t>  </a:t>
            </a:r>
            <a:r>
              <a:rPr lang="en-US" sz="3200" b="1" dirty="0">
                <a:solidFill>
                  <a:srgbClr val="7030A0"/>
                </a:solidFill>
              </a:rPr>
              <a:t>-</a:t>
            </a:r>
            <a:r>
              <a:rPr lang="en-US" sz="3200" b="1" dirty="0" err="1">
                <a:solidFill>
                  <a:srgbClr val="7030A0"/>
                </a:solidFill>
              </a:rPr>
              <a:t>lik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qo‘shim</a:t>
            </a:r>
            <a:r>
              <a:rPr lang="uz-Latn-UZ" sz="3200" dirty="0" smtClean="0">
                <a:solidFill>
                  <a:schemeClr val="tx1"/>
                </a:solidFill>
              </a:rPr>
              <a:t>c</a:t>
            </a:r>
            <a:r>
              <a:rPr lang="en-US" sz="3200" dirty="0" err="1" smtClean="0">
                <a:solidFill>
                  <a:schemeClr val="tx1"/>
                </a:solidFill>
              </a:rPr>
              <a:t>hasi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o‘rin</a:t>
            </a:r>
            <a:r>
              <a:rPr lang="en-US" sz="3200" dirty="0">
                <a:solidFill>
                  <a:schemeClr val="tx1"/>
                </a:solidFill>
              </a:rPr>
              <a:t>-joy </a:t>
            </a:r>
            <a:r>
              <a:rPr lang="en-US" sz="3200" dirty="0" err="1" smtClean="0">
                <a:solidFill>
                  <a:schemeClr val="tx1"/>
                </a:solidFill>
              </a:rPr>
              <a:t>bildiruv</a:t>
            </a:r>
            <a:r>
              <a:rPr lang="uz-Latn-UZ" sz="3200" dirty="0" smtClean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hi </a:t>
            </a:r>
            <a:r>
              <a:rPr lang="en-US" sz="3200" dirty="0" err="1">
                <a:solidFill>
                  <a:schemeClr val="tx1"/>
                </a:solidFill>
              </a:rPr>
              <a:t>turdosh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atoqli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otlarga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qo‘shilib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shaxsning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shu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hududga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mansubligini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bildiradi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Atoqli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otlarga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qo‘shilgan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-</a:t>
            </a:r>
            <a:r>
              <a:rPr lang="en-US" sz="3200" b="1" dirty="0" err="1">
                <a:solidFill>
                  <a:srgbClr val="7030A0"/>
                </a:solidFill>
              </a:rPr>
              <a:t>lik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qo‘shimchasi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atoqli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otni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turdosh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otga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aylantiradi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kichik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yoziladi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samarqandlik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</a:rPr>
              <a:t>shaharlik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104" y="1023303"/>
            <a:ext cx="1978605" cy="239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8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75" y="124098"/>
            <a:ext cx="8521850" cy="661699"/>
          </a:xfrm>
          <a:prstGeom prst="rect">
            <a:avLst/>
          </a:prstGeom>
          <a:noFill/>
        </p:spPr>
        <p:txBody>
          <a:bodyPr wrap="none" lIns="91423" tIns="45710" rIns="91423" bIns="45710" rtlCol="0">
            <a:spAutoFit/>
          </a:bodyPr>
          <a:lstStyle/>
          <a:p>
            <a:r>
              <a:rPr lang="uz-Latn-UZ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uz-Latn-UZ" sz="3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topshiriqlar:</a:t>
            </a:r>
            <a:endParaRPr lang="ru-RU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1" y="1374607"/>
            <a:ext cx="62064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1" y="984788"/>
            <a:ext cx="8641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114" y="993926"/>
            <a:ext cx="65107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303-mashq. 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To‘yda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turdosh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guruhlarini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0114" y="2618750"/>
            <a:ext cx="6099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306-mashq.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hiring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hizing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ma’nolarini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izohlang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11" y="993926"/>
            <a:ext cx="1416050" cy="240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49373"/>
              </p:ext>
            </p:extLst>
          </p:nvPr>
        </p:nvGraphicFramePr>
        <p:xfrm>
          <a:off x="320038" y="1017272"/>
          <a:ext cx="8298184" cy="37833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74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yoshiga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yashash</a:t>
                      </a:r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joyiga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mansab-unvoniga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kasb-koriga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ijtimoiy</a:t>
                      </a:r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holatiga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qarindoshlik</a:t>
                      </a:r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darajasiga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nasl-nasabi</a:t>
                      </a:r>
                      <a:r>
                        <a:rPr lang="uz-Latn-UZ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74620" y="80397"/>
            <a:ext cx="3999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 OTLARI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77124"/>
              </p:ext>
            </p:extLst>
          </p:nvPr>
        </p:nvGraphicFramePr>
        <p:xfrm>
          <a:off x="228600" y="2815968"/>
          <a:ext cx="8641080" cy="188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53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5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 otlari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Narsa otlari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O‘rin-joy otlari</a:t>
                      </a:r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Faoliyat-jarayon otlari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010" y="896273"/>
            <a:ext cx="89382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guruhlarga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bo‘layotganligi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uz-Latn-UZ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uka, kishi, o‘roq, ketmon, p</a:t>
            </a:r>
            <a:r>
              <a:rPr lang="uz-Latn-UZ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axtazor</a:t>
            </a:r>
            <a:r>
              <a:rPr lang="uz-Latn-UZ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olmazor, </a:t>
            </a:r>
            <a:r>
              <a:rPr lang="uz-Latn-UZ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choyxona</a:t>
            </a:r>
            <a:r>
              <a:rPr lang="uz-Latn-UZ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terim, o‘rim, ko‘rik, tinchlik.</a:t>
            </a:r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720" y="347726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135" y="3848449"/>
            <a:ext cx="598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4642" y="4276786"/>
            <a:ext cx="699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5502" y="3477262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0849" y="3877372"/>
            <a:ext cx="1024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ketmon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5487" y="3483900"/>
            <a:ext cx="1167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paxtazor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5487" y="3903693"/>
            <a:ext cx="1096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olmazor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3233" y="3504709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terim, o‘rim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3233" y="3892469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uz-Latn-UZ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ko‘rik, tinchlik </a:t>
            </a: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1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328" y="981226"/>
            <a:ext cx="8722916" cy="615553"/>
          </a:xfrm>
        </p:spPr>
        <p:txBody>
          <a:bodyPr/>
          <a:lstStyle/>
          <a:p>
            <a:r>
              <a:rPr lang="uz-Latn-UZ" sz="2000" dirty="0" smtClean="0"/>
              <a:t>   </a:t>
            </a:r>
            <a:r>
              <a:rPr lang="en-US" sz="2000" dirty="0" err="1" smtClean="0"/>
              <a:t>Berilgan</a:t>
            </a:r>
            <a:r>
              <a:rPr lang="en-US" sz="2000" dirty="0" smtClean="0"/>
              <a:t> </a:t>
            </a:r>
            <a:r>
              <a:rPr lang="en-US" sz="2000" dirty="0" err="1"/>
              <a:t>so‘zlarni</a:t>
            </a:r>
            <a:r>
              <a:rPr lang="en-US" sz="2000" dirty="0"/>
              <a:t> </a:t>
            </a:r>
            <a:r>
              <a:rPr lang="en-US" sz="2000" dirty="0" err="1"/>
              <a:t>atoqli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turdosh</a:t>
            </a:r>
            <a:r>
              <a:rPr lang="en-US" sz="2000" dirty="0"/>
              <a:t> </a:t>
            </a:r>
            <a:r>
              <a:rPr lang="en-US" sz="2000" dirty="0" err="1"/>
              <a:t>otlarga</a:t>
            </a:r>
            <a:r>
              <a:rPr lang="en-US" sz="2000" dirty="0"/>
              <a:t> </a:t>
            </a:r>
            <a:r>
              <a:rPr lang="en-US" sz="2000" dirty="0" err="1"/>
              <a:t>ajrating</a:t>
            </a:r>
            <a:r>
              <a:rPr lang="en-US" sz="2000" dirty="0"/>
              <a:t>.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ikki</a:t>
            </a:r>
            <a:r>
              <a:rPr lang="en-US" sz="2000" dirty="0"/>
              <a:t> </a:t>
            </a:r>
            <a:r>
              <a:rPr lang="en-US" sz="2000" dirty="0" err="1"/>
              <a:t>guruhdagi</a:t>
            </a:r>
            <a:r>
              <a:rPr lang="en-US" sz="2000" dirty="0"/>
              <a:t> </a:t>
            </a:r>
            <a:r>
              <a:rPr lang="en-US" sz="2000" dirty="0" err="1"/>
              <a:t>otlar</a:t>
            </a:r>
            <a:r>
              <a:rPr lang="en-US" sz="2000" dirty="0"/>
              <a:t> </a:t>
            </a:r>
            <a:r>
              <a:rPr lang="en-US" sz="2000" dirty="0" err="1"/>
              <a:t>bildirgan</a:t>
            </a:r>
            <a:r>
              <a:rPr lang="en-US" sz="2000" dirty="0"/>
              <a:t> </a:t>
            </a:r>
            <a:r>
              <a:rPr lang="en-US" sz="2000" dirty="0" err="1"/>
              <a:t>shaxs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o‘rin</a:t>
            </a:r>
            <a:r>
              <a:rPr lang="en-US" sz="2000" dirty="0"/>
              <a:t>-joy </a:t>
            </a:r>
            <a:r>
              <a:rPr lang="en-US" sz="2000" dirty="0" err="1"/>
              <a:t>ma’nosining</a:t>
            </a:r>
            <a:r>
              <a:rPr lang="en-US" sz="2000" dirty="0"/>
              <a:t> </a:t>
            </a:r>
            <a:r>
              <a:rPr lang="en-US" sz="2000" dirty="0" err="1" smtClean="0"/>
              <a:t>bir-biridan</a:t>
            </a:r>
            <a:r>
              <a:rPr lang="en-US" sz="2000" dirty="0" smtClean="0"/>
              <a:t> </a:t>
            </a:r>
            <a:r>
              <a:rPr lang="en-US" sz="2000" dirty="0" err="1"/>
              <a:t>farqini</a:t>
            </a:r>
            <a:r>
              <a:rPr lang="en-US" sz="2000" dirty="0"/>
              <a:t> </a:t>
            </a:r>
            <a:r>
              <a:rPr lang="en-US" sz="2000" dirty="0" err="1"/>
              <a:t>ayting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380" y="1795282"/>
            <a:ext cx="9179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Jo‘ravoy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tog‘a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Salim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tikanzor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ko‘mirxona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Termiz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Zomin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61256" y="3063834"/>
            <a:ext cx="2208811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Atoqli otlar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61255" y="3952504"/>
            <a:ext cx="2208811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rdosh 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684" y="3025246"/>
            <a:ext cx="6265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Jo‘ravoy, Salim, Termiz, Nukus, Zomin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684" y="3885930"/>
            <a:ext cx="5283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og‘a, xola, tikanzor, ko‘mirxona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973" y="1209992"/>
            <a:ext cx="1465391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BILIB OLING!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254" y="909003"/>
            <a:ext cx="8884077" cy="923330"/>
          </a:xfrm>
        </p:spPr>
        <p:txBody>
          <a:bodyPr/>
          <a:lstStyle/>
          <a:p>
            <a:pPr marL="182563"/>
            <a:r>
              <a:rPr lang="uz-Latn-UZ" sz="3200" b="1" dirty="0" smtClean="0">
                <a:solidFill>
                  <a:srgbClr val="0070C0"/>
                </a:solidFill>
              </a:rPr>
              <a:t>  </a:t>
            </a:r>
            <a:r>
              <a:rPr lang="en-US" sz="2800" dirty="0" err="1">
                <a:solidFill>
                  <a:srgbClr val="391A05"/>
                </a:solidFill>
              </a:rPr>
              <a:t>Bir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turdagi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shaxs</a:t>
            </a:r>
            <a:r>
              <a:rPr lang="en-US" sz="2800" dirty="0">
                <a:solidFill>
                  <a:srgbClr val="391A05"/>
                </a:solidFill>
              </a:rPr>
              <a:t>, </a:t>
            </a:r>
            <a:r>
              <a:rPr lang="en-US" sz="2800" dirty="0" err="1">
                <a:solidFill>
                  <a:srgbClr val="391A05"/>
                </a:solidFill>
              </a:rPr>
              <a:t>narsa</a:t>
            </a:r>
            <a:r>
              <a:rPr lang="en-US" sz="2800" dirty="0">
                <a:solidFill>
                  <a:srgbClr val="391A05"/>
                </a:solidFill>
              </a:rPr>
              <a:t>, </a:t>
            </a:r>
            <a:r>
              <a:rPr lang="en-US" sz="2800" dirty="0" err="1">
                <a:solidFill>
                  <a:srgbClr val="391A05"/>
                </a:solidFill>
              </a:rPr>
              <a:t>o‘rin</a:t>
            </a:r>
            <a:r>
              <a:rPr lang="en-US" sz="2800" dirty="0">
                <a:solidFill>
                  <a:srgbClr val="391A05"/>
                </a:solidFill>
              </a:rPr>
              <a:t>-joy, </a:t>
            </a:r>
            <a:r>
              <a:rPr lang="en-US" sz="2800" dirty="0" err="1">
                <a:solidFill>
                  <a:srgbClr val="391A05"/>
                </a:solidFill>
              </a:rPr>
              <a:t>faoliyat-jarayon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uz-Latn-UZ" sz="2800" dirty="0" smtClean="0">
                <a:solidFill>
                  <a:srgbClr val="391A05"/>
                </a:solidFill>
              </a:rPr>
              <a:t> </a:t>
            </a:r>
            <a:r>
              <a:rPr lang="en-US" sz="2800" dirty="0" err="1" smtClean="0">
                <a:solidFill>
                  <a:srgbClr val="391A05"/>
                </a:solidFill>
              </a:rPr>
              <a:t>nomlarini</a:t>
            </a:r>
            <a:r>
              <a:rPr lang="en-US" sz="2800" dirty="0" smtClean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bildiruvchi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otlar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turdosh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otlar</a:t>
            </a:r>
            <a:r>
              <a:rPr lang="en-US" sz="2800" dirty="0">
                <a:solidFill>
                  <a:srgbClr val="391A05"/>
                </a:solidFill>
              </a:rPr>
              <a:t> </a:t>
            </a:r>
            <a:r>
              <a:rPr lang="en-US" sz="2800" dirty="0" err="1">
                <a:solidFill>
                  <a:srgbClr val="391A05"/>
                </a:solidFill>
              </a:rPr>
              <a:t>sanaladi</a:t>
            </a:r>
            <a:r>
              <a:rPr lang="en-US" sz="2800" dirty="0">
                <a:solidFill>
                  <a:srgbClr val="391A05"/>
                </a:solidFill>
              </a:rPr>
              <a:t>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60020" y="2369820"/>
            <a:ext cx="2274570" cy="1055370"/>
          </a:xfrm>
          <a:prstGeom prst="cloudCallout">
            <a:avLst>
              <a:gd name="adj1" fmla="val 51462"/>
              <a:gd name="adj2" fmla="val 110170"/>
            </a:avLst>
          </a:prstGeom>
          <a:solidFill>
            <a:srgbClr val="CC33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bola, tikuvchi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158365" y="1901190"/>
            <a:ext cx="2274570" cy="1082040"/>
          </a:xfrm>
          <a:prstGeom prst="cloudCallout">
            <a:avLst>
              <a:gd name="adj1" fmla="val -22407"/>
              <a:gd name="adj2" fmla="val 141723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qalam, ayiq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51960" y="1943100"/>
            <a:ext cx="2274570" cy="1028700"/>
          </a:xfrm>
          <a:prstGeom prst="cloudCallout">
            <a:avLst>
              <a:gd name="adj1" fmla="val -90749"/>
              <a:gd name="adj2" fmla="val 14298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ala, gulzor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000625" y="2828925"/>
            <a:ext cx="2640330" cy="1097280"/>
          </a:xfrm>
          <a:prstGeom prst="cloudCallout">
            <a:avLst>
              <a:gd name="adj1" fmla="val -95863"/>
              <a:gd name="adj2" fmla="val 45841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erim, pillachilik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068705" y="3989070"/>
            <a:ext cx="3931920" cy="91440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Turdosh otlar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2892" y="961787"/>
            <a:ext cx="8702577" cy="615553"/>
          </a:xfrm>
        </p:spPr>
        <p:txBody>
          <a:bodyPr/>
          <a:lstStyle/>
          <a:p>
            <a:r>
              <a:rPr lang="en-US" sz="2000" dirty="0" err="1"/>
              <a:t>Berilgan</a:t>
            </a:r>
            <a:r>
              <a:rPr lang="en-US" sz="2000" dirty="0"/>
              <a:t> </a:t>
            </a:r>
            <a:r>
              <a:rPr lang="en-US" sz="2000" dirty="0" err="1"/>
              <a:t>so‘zlarning</a:t>
            </a:r>
            <a:r>
              <a:rPr lang="en-US" sz="2000" dirty="0"/>
              <a:t> </a:t>
            </a:r>
            <a:r>
              <a:rPr lang="en-US" sz="2000" dirty="0" err="1"/>
              <a:t>so‘rog‘ini</a:t>
            </a:r>
            <a:r>
              <a:rPr lang="en-US" sz="2000" dirty="0"/>
              <a:t> </a:t>
            </a:r>
            <a:r>
              <a:rPr lang="en-US" sz="2000" dirty="0" err="1"/>
              <a:t>aniqlang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qanday</a:t>
            </a:r>
            <a:r>
              <a:rPr lang="en-US" sz="2000" dirty="0"/>
              <a:t> </a:t>
            </a:r>
            <a:r>
              <a:rPr lang="en-US" sz="2000" dirty="0" err="1"/>
              <a:t>ma’no</a:t>
            </a:r>
            <a:r>
              <a:rPr lang="en-US" sz="2000" dirty="0"/>
              <a:t> </a:t>
            </a:r>
            <a:r>
              <a:rPr lang="en-US" sz="2000" dirty="0" err="1"/>
              <a:t>ifodalashini</a:t>
            </a:r>
            <a:r>
              <a:rPr lang="en-US" sz="2000" dirty="0"/>
              <a:t> </a:t>
            </a:r>
            <a:r>
              <a:rPr lang="en-US" sz="2000" dirty="0" err="1"/>
              <a:t>ayting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14325" y="2425065"/>
            <a:ext cx="1725930" cy="765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chol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91961" y="1668780"/>
            <a:ext cx="1725930" cy="76581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34567" y="1668780"/>
            <a:ext cx="1845946" cy="7658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kampir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38022" y="2425065"/>
            <a:ext cx="1845946" cy="76581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6203" y="4011931"/>
            <a:ext cx="5629573" cy="86867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Shaxslarning yoshiga ko‘ra nomlanishi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Скругленная соединительная линия 11"/>
          <p:cNvCxnSpPr/>
          <p:nvPr/>
        </p:nvCxnSpPr>
        <p:spPr>
          <a:xfrm rot="16200000" flipH="1">
            <a:off x="2085677" y="2983230"/>
            <a:ext cx="1028700" cy="914400"/>
          </a:xfrm>
          <a:prstGeom prst="curvedConnector3">
            <a:avLst/>
          </a:prstGeom>
          <a:ln w="28575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/>
          <p:nvPr/>
        </p:nvCxnSpPr>
        <p:spPr>
          <a:xfrm rot="5400000">
            <a:off x="5926158" y="2994808"/>
            <a:ext cx="1108710" cy="971255"/>
          </a:xfrm>
          <a:prstGeom prst="curvedConnector3">
            <a:avLst/>
          </a:prstGeom>
          <a:ln w="28575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/>
          <p:nvPr/>
        </p:nvCxnSpPr>
        <p:spPr>
          <a:xfrm rot="5400000">
            <a:off x="4533277" y="2816216"/>
            <a:ext cx="1245869" cy="802658"/>
          </a:xfrm>
          <a:prstGeom prst="curvedConnector3">
            <a:avLst/>
          </a:prstGeom>
          <a:ln w="28575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rot="16200000" flipH="1">
            <a:off x="3165291" y="2887880"/>
            <a:ext cx="1245867" cy="659331"/>
          </a:xfrm>
          <a:prstGeom prst="curvedConnector3">
            <a:avLst/>
          </a:prstGeom>
          <a:ln w="28575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0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688" y="19664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6156660" y="2988150"/>
            <a:ext cx="2293618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zargar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41912" y="1291590"/>
            <a:ext cx="2293619" cy="92090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suvchi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48933" y="1954529"/>
            <a:ext cx="2293619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amma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9851" y="2212498"/>
            <a:ext cx="2293619" cy="91439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45282" y="960120"/>
            <a:ext cx="2263141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shaharlik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сохраненные данные 13"/>
          <p:cNvSpPr/>
          <p:nvPr/>
        </p:nvSpPr>
        <p:spPr>
          <a:xfrm>
            <a:off x="224493" y="925830"/>
            <a:ext cx="2415837" cy="914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ashash joyiga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>
          <a:xfrm>
            <a:off x="213063" y="2411729"/>
            <a:ext cx="3288476" cy="914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arindoshlik darajasiga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Блок-схема: сохраненные данные 15"/>
          <p:cNvSpPr/>
          <p:nvPr/>
        </p:nvSpPr>
        <p:spPr>
          <a:xfrm>
            <a:off x="311974" y="3765391"/>
            <a:ext cx="2648396" cy="9144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asb-koriga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0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5151 -0.008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64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29132 0.476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23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19753E-6 L -0.271 0.036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1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83951E-6 L -0.24514 0.099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4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1081 L -0.22239 0.145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28" y="6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BILIB OLING!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703" y="1023303"/>
            <a:ext cx="5936517" cy="3447098"/>
          </a:xfrm>
        </p:spPr>
        <p:txBody>
          <a:bodyPr/>
          <a:lstStyle/>
          <a:p>
            <a:r>
              <a:rPr lang="uz-Latn-UZ" sz="3200" dirty="0" smtClean="0">
                <a:solidFill>
                  <a:srgbClr val="391A05"/>
                </a:solidFill>
              </a:rPr>
              <a:t>  </a:t>
            </a:r>
            <a:r>
              <a:rPr lang="en-US" sz="3200" dirty="0" err="1">
                <a:solidFill>
                  <a:srgbClr val="391A05"/>
                </a:solidFill>
              </a:rPr>
              <a:t>Shaxs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otlari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uz-Latn-UZ" sz="3200" dirty="0" smtClean="0">
                <a:solidFill>
                  <a:srgbClr val="391A05"/>
                </a:solidFill>
              </a:rPr>
              <a:t>“</a:t>
            </a:r>
            <a:r>
              <a:rPr lang="en-US" sz="3200" dirty="0" err="1" smtClean="0">
                <a:solidFill>
                  <a:srgbClr val="391A05"/>
                </a:solidFill>
              </a:rPr>
              <a:t>kim</a:t>
            </a:r>
            <a:r>
              <a:rPr lang="en-US" sz="3200" dirty="0" smtClean="0">
                <a:solidFill>
                  <a:srgbClr val="391A05"/>
                </a:solidFill>
              </a:rPr>
              <a:t>?</a:t>
            </a:r>
            <a:r>
              <a:rPr lang="uz-Latn-UZ" sz="3200" dirty="0" smtClean="0">
                <a:solidFill>
                  <a:srgbClr val="391A05"/>
                </a:solidFill>
              </a:rPr>
              <a:t>”</a:t>
            </a:r>
            <a:r>
              <a:rPr lang="en-US" sz="3200" dirty="0" smtClean="0">
                <a:solidFill>
                  <a:srgbClr val="391A05"/>
                </a:solidFill>
              </a:rPr>
              <a:t> </a:t>
            </a:r>
            <a:r>
              <a:rPr lang="en-US" sz="3200" dirty="0" err="1" smtClean="0">
                <a:solidFill>
                  <a:srgbClr val="391A05"/>
                </a:solidFill>
              </a:rPr>
              <a:t>so‘rog‘iga</a:t>
            </a:r>
            <a:r>
              <a:rPr lang="en-US" sz="3200" dirty="0" smtClean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javob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bo‘lib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shaxslarni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yoshiga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yashash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joyiga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mansab-unvoniga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kasb-koriga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ijtimoiy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holatiga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qarindoshlik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darajasiga</a:t>
            </a:r>
            <a:r>
              <a:rPr lang="en-US" sz="3200" dirty="0">
                <a:solidFill>
                  <a:srgbClr val="391A05"/>
                </a:solidFill>
              </a:rPr>
              <a:t>, </a:t>
            </a:r>
            <a:r>
              <a:rPr lang="en-US" sz="3200" dirty="0" err="1">
                <a:solidFill>
                  <a:srgbClr val="391A05"/>
                </a:solidFill>
              </a:rPr>
              <a:t>nasl-nasabiga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ko‘ra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nomlab</a:t>
            </a:r>
            <a:r>
              <a:rPr lang="en-US" sz="3200" dirty="0">
                <a:solidFill>
                  <a:srgbClr val="391A05"/>
                </a:solidFill>
              </a:rPr>
              <a:t> </a:t>
            </a:r>
            <a:r>
              <a:rPr lang="en-US" sz="3200" dirty="0" err="1">
                <a:solidFill>
                  <a:srgbClr val="391A05"/>
                </a:solidFill>
              </a:rPr>
              <a:t>keladi</a:t>
            </a:r>
            <a:r>
              <a:rPr lang="en-US" sz="3200" dirty="0">
                <a:solidFill>
                  <a:srgbClr val="391A05"/>
                </a:solidFill>
              </a:rPr>
              <a:t>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922" y="1023303"/>
            <a:ext cx="2236787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1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r>
              <a:rPr lang="uz-Latn-UZ" dirty="0" smtClean="0"/>
              <a:t>                                  </a:t>
            </a:r>
            <a:r>
              <a:rPr lang="en-US" sz="4000" dirty="0" smtClean="0"/>
              <a:t>304-mashq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9993" y="997406"/>
            <a:ext cx="7826818" cy="369332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Ga</a:t>
            </a:r>
            <a:r>
              <a:rPr lang="uz-Latn-UZ" sz="2400" dirty="0" smtClean="0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larni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</a:t>
            </a:r>
            <a:r>
              <a:rPr lang="en-US" sz="2400" dirty="0" smtClean="0">
                <a:solidFill>
                  <a:schemeClr val="tx1"/>
                </a:solidFill>
              </a:rPr>
              <a:t>‘</a:t>
            </a:r>
            <a:r>
              <a:rPr lang="uz-Latn-UZ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hiring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Shaxs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otlarini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to</a:t>
            </a:r>
            <a:r>
              <a:rPr lang="uz-Latn-UZ" sz="2400" dirty="0" smtClean="0">
                <a:solidFill>
                  <a:schemeClr val="tx1"/>
                </a:solidFill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</a:rPr>
              <a:t>ib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ularni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izohlang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730" y="1630917"/>
            <a:ext cx="68922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toshkentlik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Yusufbek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hojining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Otabek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! (Abdulla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uz-Latn-U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oxirlab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qolayotgan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kunlarda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shahzoda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Abusaid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yigiti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hiqdi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(P.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Qodirov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28800" y="2091690"/>
            <a:ext cx="1508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7310" y="2091690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4860" y="2541270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4860" y="3390900"/>
            <a:ext cx="12725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61510" y="3390900"/>
            <a:ext cx="6057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15" y="1410970"/>
            <a:ext cx="92075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2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8" y="162357"/>
            <a:ext cx="8190071" cy="615553"/>
          </a:xfrm>
        </p:spPr>
        <p:txBody>
          <a:bodyPr/>
          <a:lstStyle/>
          <a:p>
            <a:pPr algn="ctr"/>
            <a:r>
              <a:rPr lang="uz-Latn-UZ" sz="4000" dirty="0" smtClean="0"/>
              <a:t>TOPSHIRIQ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7170" y="963116"/>
            <a:ext cx="8743950" cy="615553"/>
          </a:xfrm>
        </p:spPr>
        <p:txBody>
          <a:bodyPr/>
          <a:lstStyle/>
          <a:p>
            <a:pPr algn="l"/>
            <a:r>
              <a:rPr lang="uz-Latn-UZ" sz="2000" dirty="0" smtClean="0"/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Berilgan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so‘zlarni</a:t>
            </a:r>
            <a:r>
              <a:rPr lang="en-US" sz="2000" dirty="0">
                <a:solidFill>
                  <a:schemeClr val="tx1"/>
                </a:solidFill>
              </a:rPr>
              <a:t> tub </a:t>
            </a:r>
            <a:r>
              <a:rPr lang="en-US" sz="2000" dirty="0" err="1">
                <a:solidFill>
                  <a:schemeClr val="tx1"/>
                </a:solidFill>
              </a:rPr>
              <a:t>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otlarga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ajrating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Yasama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otlarning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qanday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yasovchi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qo‘shimchalar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yordamida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yasalganini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ayting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2930" y="1691640"/>
            <a:ext cx="2708910" cy="6743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otlar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2930" y="2857500"/>
            <a:ext cx="2708910" cy="6743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 otlar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3013605" y="1817941"/>
            <a:ext cx="890398" cy="4572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3075241" y="2966085"/>
            <a:ext cx="890398" cy="4572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6211" y="1767215"/>
            <a:ext cx="21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Dada, saroy.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370" y="3063240"/>
            <a:ext cx="829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Ishchi, ijodkor, </a:t>
            </a:r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akor</a:t>
            </a:r>
            <a:r>
              <a:rPr lang="uz-Latn-UZ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aravasoz, yo‘lsoz, tilshunos, g‘azalxon, yurtdosh, quroldosh, kaptarvoz, majlisboz, boshlovchi, shaharlik, samarqandlik.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94860" y="3491865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98820" y="351282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57110" y="349758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08570" y="3971181"/>
            <a:ext cx="655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256020" y="3953292"/>
            <a:ext cx="4547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66211" y="3930432"/>
            <a:ext cx="10858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15879" y="3953292"/>
            <a:ext cx="5429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20203" y="3921324"/>
            <a:ext cx="5429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65923" y="4370904"/>
            <a:ext cx="5429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477579" y="4356498"/>
            <a:ext cx="5429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173029" y="4370904"/>
            <a:ext cx="5429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804989" y="4751904"/>
            <a:ext cx="3581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05277" y="4763334"/>
            <a:ext cx="3581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998972" y="4371738"/>
            <a:ext cx="5867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219" y="1579498"/>
            <a:ext cx="891331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5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7550</TotalTime>
  <Words>548</Words>
  <Application>Microsoft Office PowerPoint</Application>
  <PresentationFormat>Экран (16:9)</PresentationFormat>
  <Paragraphs>83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Open Sans</vt:lpstr>
      <vt:lpstr>Open Sans Light</vt:lpstr>
      <vt:lpstr>Wingdings</vt:lpstr>
      <vt:lpstr>1_Office Theme</vt:lpstr>
      <vt:lpstr>2_Office Theme</vt:lpstr>
      <vt:lpstr>3_Office Theme</vt:lpstr>
      <vt:lpstr>ONA TILI</vt:lpstr>
      <vt:lpstr>TOPSHIRIQ</vt:lpstr>
      <vt:lpstr>TOPSHIRIQ</vt:lpstr>
      <vt:lpstr>BILIB OLING!</vt:lpstr>
      <vt:lpstr>TOPSHIRIQ</vt:lpstr>
      <vt:lpstr>TOPSHIRIQ</vt:lpstr>
      <vt:lpstr>BILIB OLING!</vt:lpstr>
      <vt:lpstr>                                  304-mashq</vt:lpstr>
      <vt:lpstr>TOPSHIRIQ</vt:lpstr>
      <vt:lpstr>BILIB OLING!</vt:lpstr>
      <vt:lpstr>ESDA TUTING!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661</cp:revision>
  <cp:lastPrinted>2020-08-26T14:48:01Z</cp:lastPrinted>
  <dcterms:created xsi:type="dcterms:W3CDTF">2020-04-11T16:25:36Z</dcterms:created>
  <dcterms:modified xsi:type="dcterms:W3CDTF">2020-12-12T06:31:37Z</dcterms:modified>
</cp:coreProperties>
</file>