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  <p:sldMasterId id="2147484191" r:id="rId7"/>
  </p:sldMasterIdLst>
  <p:notesMasterIdLst>
    <p:notesMasterId r:id="rId19"/>
  </p:notesMasterIdLst>
  <p:handoutMasterIdLst>
    <p:handoutMasterId r:id="rId20"/>
  </p:handoutMasterIdLst>
  <p:sldIdLst>
    <p:sldId id="409" r:id="rId8"/>
    <p:sldId id="529" r:id="rId9"/>
    <p:sldId id="504" r:id="rId10"/>
    <p:sldId id="525" r:id="rId11"/>
    <p:sldId id="506" r:id="rId12"/>
    <p:sldId id="526" r:id="rId13"/>
    <p:sldId id="519" r:id="rId14"/>
    <p:sldId id="527" r:id="rId15"/>
    <p:sldId id="521" r:id="rId16"/>
    <p:sldId id="513" r:id="rId17"/>
    <p:sldId id="432" r:id="rId18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CC00CC"/>
    <a:srgbClr val="FF99FF"/>
    <a:srgbClr val="66FF33"/>
    <a:srgbClr val="FFCCFF"/>
    <a:srgbClr val="FFFF99"/>
    <a:srgbClr val="66FFFF"/>
    <a:srgbClr val="6AB276"/>
    <a:srgbClr val="CC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12/12/2020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12/12/2020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12/12/2020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552573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2750833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933477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034481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194389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312998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550871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35980712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099881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2224528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5403044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5508" indent="-18487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862122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1289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4338042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08162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6711488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41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41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926853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2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2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62642545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4295573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1069269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8058530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03323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041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56596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03535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3399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1523684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212350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9236560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0439520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0062181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1882606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4647159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4720382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22304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109749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080327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7198086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0524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7351112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97838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0475671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8697336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27285598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949094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2596868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5077137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65555943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465810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93105494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12018723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7212530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9344304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2514784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236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8046767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842981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0975463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5562604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80018004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84386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87099953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7120533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73673213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658282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48694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4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4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556628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42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1D8BD707-D9CF-40AE-B4C6-C98DA3205C09}" type="datetimeFigureOut">
              <a:rPr lang="en-US" sz="1700">
                <a:solidFill>
                  <a:srgbClr val="FFFFFF">
                    <a:tint val="75000"/>
                  </a:srgbClr>
                </a:solidFill>
              </a:rPr>
              <a:pPr defTabSz="910017"/>
              <a:t>12/12/2020</a:t>
            </a:fld>
            <a:endParaRPr lang="en-US"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B6F15528-21DE-4FAA-801E-634DDDAF4B2B}" type="slidenum">
              <a:rPr sz="1700">
                <a:solidFill>
                  <a:srgbClr val="FFFFFF">
                    <a:tint val="75000"/>
                  </a:srgbClr>
                </a:solidFill>
              </a:rPr>
              <a:pPr defTabSz="910017"/>
              <a:t>‹#›</a:t>
            </a:fld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2922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8.xml"/><Relationship Id="rId18" Type="http://schemas.openxmlformats.org/officeDocument/2006/relationships/slideLayout" Target="../slideLayouts/slideLayout363.xml"/><Relationship Id="rId26" Type="http://schemas.openxmlformats.org/officeDocument/2006/relationships/slideLayout" Target="../slideLayouts/slideLayout371.xml"/><Relationship Id="rId39" Type="http://schemas.openxmlformats.org/officeDocument/2006/relationships/slideLayout" Target="../slideLayouts/slideLayout384.xml"/><Relationship Id="rId21" Type="http://schemas.openxmlformats.org/officeDocument/2006/relationships/slideLayout" Target="../slideLayouts/slideLayout366.xml"/><Relationship Id="rId34" Type="http://schemas.openxmlformats.org/officeDocument/2006/relationships/slideLayout" Target="../slideLayouts/slideLayout379.xml"/><Relationship Id="rId42" Type="http://schemas.openxmlformats.org/officeDocument/2006/relationships/slideLayout" Target="../slideLayouts/slideLayout387.xml"/><Relationship Id="rId47" Type="http://schemas.openxmlformats.org/officeDocument/2006/relationships/slideLayout" Target="../slideLayouts/slideLayout392.xml"/><Relationship Id="rId50" Type="http://schemas.openxmlformats.org/officeDocument/2006/relationships/slideLayout" Target="../slideLayouts/slideLayout395.xml"/><Relationship Id="rId55" Type="http://schemas.openxmlformats.org/officeDocument/2006/relationships/slideLayout" Target="../slideLayouts/slideLayout400.xml"/><Relationship Id="rId63" Type="http://schemas.openxmlformats.org/officeDocument/2006/relationships/slideLayout" Target="../slideLayouts/slideLayout408.xml"/><Relationship Id="rId68" Type="http://schemas.openxmlformats.org/officeDocument/2006/relationships/theme" Target="../theme/theme7.xml"/><Relationship Id="rId7" Type="http://schemas.openxmlformats.org/officeDocument/2006/relationships/slideLayout" Target="../slideLayouts/slideLayout352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347.xml"/><Relationship Id="rId16" Type="http://schemas.openxmlformats.org/officeDocument/2006/relationships/slideLayout" Target="../slideLayouts/slideLayout361.xml"/><Relationship Id="rId29" Type="http://schemas.openxmlformats.org/officeDocument/2006/relationships/slideLayout" Target="../slideLayouts/slideLayout374.xml"/><Relationship Id="rId1" Type="http://schemas.openxmlformats.org/officeDocument/2006/relationships/slideLayout" Target="../slideLayouts/slideLayout346.xml"/><Relationship Id="rId6" Type="http://schemas.openxmlformats.org/officeDocument/2006/relationships/slideLayout" Target="../slideLayouts/slideLayout351.xml"/><Relationship Id="rId11" Type="http://schemas.openxmlformats.org/officeDocument/2006/relationships/slideLayout" Target="../slideLayouts/slideLayout356.xml"/><Relationship Id="rId24" Type="http://schemas.openxmlformats.org/officeDocument/2006/relationships/slideLayout" Target="../slideLayouts/slideLayout369.xml"/><Relationship Id="rId32" Type="http://schemas.openxmlformats.org/officeDocument/2006/relationships/slideLayout" Target="../slideLayouts/slideLayout377.xml"/><Relationship Id="rId37" Type="http://schemas.openxmlformats.org/officeDocument/2006/relationships/slideLayout" Target="../slideLayouts/slideLayout382.xml"/><Relationship Id="rId40" Type="http://schemas.openxmlformats.org/officeDocument/2006/relationships/slideLayout" Target="../slideLayouts/slideLayout385.xml"/><Relationship Id="rId45" Type="http://schemas.openxmlformats.org/officeDocument/2006/relationships/slideLayout" Target="../slideLayouts/slideLayout390.xml"/><Relationship Id="rId53" Type="http://schemas.openxmlformats.org/officeDocument/2006/relationships/slideLayout" Target="../slideLayouts/slideLayout398.xml"/><Relationship Id="rId58" Type="http://schemas.openxmlformats.org/officeDocument/2006/relationships/slideLayout" Target="../slideLayouts/slideLayout403.xml"/><Relationship Id="rId66" Type="http://schemas.openxmlformats.org/officeDocument/2006/relationships/slideLayout" Target="../slideLayouts/slideLayout411.xml"/><Relationship Id="rId5" Type="http://schemas.openxmlformats.org/officeDocument/2006/relationships/slideLayout" Target="../slideLayouts/slideLayout350.xml"/><Relationship Id="rId15" Type="http://schemas.openxmlformats.org/officeDocument/2006/relationships/slideLayout" Target="../slideLayouts/slideLayout360.xml"/><Relationship Id="rId23" Type="http://schemas.openxmlformats.org/officeDocument/2006/relationships/slideLayout" Target="../slideLayouts/slideLayout368.xml"/><Relationship Id="rId28" Type="http://schemas.openxmlformats.org/officeDocument/2006/relationships/slideLayout" Target="../slideLayouts/slideLayout373.xml"/><Relationship Id="rId36" Type="http://schemas.openxmlformats.org/officeDocument/2006/relationships/slideLayout" Target="../slideLayouts/slideLayout381.xml"/><Relationship Id="rId49" Type="http://schemas.openxmlformats.org/officeDocument/2006/relationships/slideLayout" Target="../slideLayouts/slideLayout394.xml"/><Relationship Id="rId57" Type="http://schemas.openxmlformats.org/officeDocument/2006/relationships/slideLayout" Target="../slideLayouts/slideLayout402.xml"/><Relationship Id="rId61" Type="http://schemas.openxmlformats.org/officeDocument/2006/relationships/slideLayout" Target="../slideLayouts/slideLayout406.xml"/><Relationship Id="rId10" Type="http://schemas.openxmlformats.org/officeDocument/2006/relationships/slideLayout" Target="../slideLayouts/slideLayout355.xml"/><Relationship Id="rId19" Type="http://schemas.openxmlformats.org/officeDocument/2006/relationships/slideLayout" Target="../slideLayouts/slideLayout364.xml"/><Relationship Id="rId31" Type="http://schemas.openxmlformats.org/officeDocument/2006/relationships/slideLayout" Target="../slideLayouts/slideLayout376.xml"/><Relationship Id="rId44" Type="http://schemas.openxmlformats.org/officeDocument/2006/relationships/slideLayout" Target="../slideLayouts/slideLayout389.xml"/><Relationship Id="rId52" Type="http://schemas.openxmlformats.org/officeDocument/2006/relationships/slideLayout" Target="../slideLayouts/slideLayout397.xml"/><Relationship Id="rId60" Type="http://schemas.openxmlformats.org/officeDocument/2006/relationships/slideLayout" Target="../slideLayouts/slideLayout405.xml"/><Relationship Id="rId65" Type="http://schemas.openxmlformats.org/officeDocument/2006/relationships/slideLayout" Target="../slideLayouts/slideLayout410.xml"/><Relationship Id="rId4" Type="http://schemas.openxmlformats.org/officeDocument/2006/relationships/slideLayout" Target="../slideLayouts/slideLayout349.xml"/><Relationship Id="rId9" Type="http://schemas.openxmlformats.org/officeDocument/2006/relationships/slideLayout" Target="../slideLayouts/slideLayout354.xml"/><Relationship Id="rId14" Type="http://schemas.openxmlformats.org/officeDocument/2006/relationships/slideLayout" Target="../slideLayouts/slideLayout359.xml"/><Relationship Id="rId22" Type="http://schemas.openxmlformats.org/officeDocument/2006/relationships/slideLayout" Target="../slideLayouts/slideLayout367.xml"/><Relationship Id="rId27" Type="http://schemas.openxmlformats.org/officeDocument/2006/relationships/slideLayout" Target="../slideLayouts/slideLayout372.xml"/><Relationship Id="rId30" Type="http://schemas.openxmlformats.org/officeDocument/2006/relationships/slideLayout" Target="../slideLayouts/slideLayout375.xml"/><Relationship Id="rId35" Type="http://schemas.openxmlformats.org/officeDocument/2006/relationships/slideLayout" Target="../slideLayouts/slideLayout380.xml"/><Relationship Id="rId43" Type="http://schemas.openxmlformats.org/officeDocument/2006/relationships/slideLayout" Target="../slideLayouts/slideLayout388.xml"/><Relationship Id="rId48" Type="http://schemas.openxmlformats.org/officeDocument/2006/relationships/slideLayout" Target="../slideLayouts/slideLayout393.xml"/><Relationship Id="rId56" Type="http://schemas.openxmlformats.org/officeDocument/2006/relationships/slideLayout" Target="../slideLayouts/slideLayout401.xml"/><Relationship Id="rId64" Type="http://schemas.openxmlformats.org/officeDocument/2006/relationships/slideLayout" Target="../slideLayouts/slideLayout409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353.xml"/><Relationship Id="rId51" Type="http://schemas.openxmlformats.org/officeDocument/2006/relationships/slideLayout" Target="../slideLayouts/slideLayout396.xml"/><Relationship Id="rId3" Type="http://schemas.openxmlformats.org/officeDocument/2006/relationships/slideLayout" Target="../slideLayouts/slideLayout348.xml"/><Relationship Id="rId12" Type="http://schemas.openxmlformats.org/officeDocument/2006/relationships/slideLayout" Target="../slideLayouts/slideLayout357.xml"/><Relationship Id="rId17" Type="http://schemas.openxmlformats.org/officeDocument/2006/relationships/slideLayout" Target="../slideLayouts/slideLayout362.xml"/><Relationship Id="rId25" Type="http://schemas.openxmlformats.org/officeDocument/2006/relationships/slideLayout" Target="../slideLayouts/slideLayout370.xml"/><Relationship Id="rId33" Type="http://schemas.openxmlformats.org/officeDocument/2006/relationships/slideLayout" Target="../slideLayouts/slideLayout378.xml"/><Relationship Id="rId38" Type="http://schemas.openxmlformats.org/officeDocument/2006/relationships/slideLayout" Target="../slideLayouts/slideLayout383.xml"/><Relationship Id="rId46" Type="http://schemas.openxmlformats.org/officeDocument/2006/relationships/slideLayout" Target="../slideLayouts/slideLayout391.xml"/><Relationship Id="rId59" Type="http://schemas.openxmlformats.org/officeDocument/2006/relationships/slideLayout" Target="../slideLayouts/slideLayout404.xml"/><Relationship Id="rId67" Type="http://schemas.openxmlformats.org/officeDocument/2006/relationships/slideLayout" Target="../slideLayouts/slideLayout412.xml"/><Relationship Id="rId20" Type="http://schemas.openxmlformats.org/officeDocument/2006/relationships/slideLayout" Target="../slideLayouts/slideLayout365.xml"/><Relationship Id="rId41" Type="http://schemas.openxmlformats.org/officeDocument/2006/relationships/slideLayout" Target="../slideLayouts/slideLayout386.xml"/><Relationship Id="rId54" Type="http://schemas.openxmlformats.org/officeDocument/2006/relationships/slideLayout" Target="../slideLayouts/slideLayout399.xml"/><Relationship Id="rId62" Type="http://schemas.openxmlformats.org/officeDocument/2006/relationships/slideLayout" Target="../slideLayouts/slideLayout407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4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8"/>
            <a:ext cx="1620957" cy="400080"/>
          </a:xfrm>
          <a:prstGeom prst="rect">
            <a:avLst/>
          </a:prstGeom>
        </p:spPr>
        <p:txBody>
          <a:bodyPr vert="horz" wrap="square" lIns="91013" tIns="45506" rIns="91013" bIns="455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63" y="4719817"/>
            <a:ext cx="104567" cy="246221"/>
          </a:xfrm>
          <a:prstGeom prst="rect">
            <a:avLst/>
          </a:prstGeom>
        </p:spPr>
        <p:txBody>
          <a:bodyPr vert="horz" wrap="none" lIns="91013" tIns="45506" rIns="91013" bIns="455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FFFFFF"/>
                </a:solidFill>
              </a:rPr>
              <a:pPr algn="ctr"/>
              <a:t>‹#›</a:t>
            </a:fld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6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10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  <p:sldLayoutId id="2147484203" r:id="rId12"/>
    <p:sldLayoutId id="2147484204" r:id="rId13"/>
    <p:sldLayoutId id="2147484205" r:id="rId14"/>
    <p:sldLayoutId id="2147484206" r:id="rId15"/>
    <p:sldLayoutId id="2147484207" r:id="rId16"/>
    <p:sldLayoutId id="2147484208" r:id="rId17"/>
    <p:sldLayoutId id="2147484209" r:id="rId18"/>
    <p:sldLayoutId id="2147484210" r:id="rId19"/>
    <p:sldLayoutId id="2147484211" r:id="rId20"/>
    <p:sldLayoutId id="2147484212" r:id="rId21"/>
    <p:sldLayoutId id="2147484213" r:id="rId22"/>
    <p:sldLayoutId id="2147484214" r:id="rId23"/>
    <p:sldLayoutId id="2147484215" r:id="rId24"/>
    <p:sldLayoutId id="2147484216" r:id="rId25"/>
    <p:sldLayoutId id="2147484217" r:id="rId26"/>
    <p:sldLayoutId id="2147484218" r:id="rId27"/>
    <p:sldLayoutId id="2147484219" r:id="rId28"/>
    <p:sldLayoutId id="2147484220" r:id="rId29"/>
    <p:sldLayoutId id="2147484221" r:id="rId30"/>
    <p:sldLayoutId id="2147484222" r:id="rId31"/>
    <p:sldLayoutId id="2147484223" r:id="rId32"/>
    <p:sldLayoutId id="2147484224" r:id="rId33"/>
    <p:sldLayoutId id="2147484225" r:id="rId34"/>
    <p:sldLayoutId id="2147484226" r:id="rId35"/>
    <p:sldLayoutId id="2147484227" r:id="rId36"/>
    <p:sldLayoutId id="2147484228" r:id="rId37"/>
    <p:sldLayoutId id="2147484229" r:id="rId38"/>
    <p:sldLayoutId id="2147484230" r:id="rId39"/>
    <p:sldLayoutId id="2147484231" r:id="rId40"/>
    <p:sldLayoutId id="2147484232" r:id="rId41"/>
    <p:sldLayoutId id="2147484233" r:id="rId42"/>
    <p:sldLayoutId id="2147484234" r:id="rId43"/>
    <p:sldLayoutId id="2147484235" r:id="rId44"/>
    <p:sldLayoutId id="2147484236" r:id="rId45"/>
    <p:sldLayoutId id="2147484237" r:id="rId46"/>
    <p:sldLayoutId id="2147484238" r:id="rId47"/>
    <p:sldLayoutId id="2147484239" r:id="rId48"/>
    <p:sldLayoutId id="2147484240" r:id="rId49"/>
    <p:sldLayoutId id="2147484241" r:id="rId50"/>
    <p:sldLayoutId id="2147484242" r:id="rId51"/>
    <p:sldLayoutId id="2147484243" r:id="rId52"/>
    <p:sldLayoutId id="2147484244" r:id="rId53"/>
    <p:sldLayoutId id="2147484245" r:id="rId54"/>
    <p:sldLayoutId id="2147484246" r:id="rId55"/>
    <p:sldLayoutId id="2147484247" r:id="rId56"/>
    <p:sldLayoutId id="2147484248" r:id="rId57"/>
    <p:sldLayoutId id="2147484249" r:id="rId58"/>
    <p:sldLayoutId id="2147484250" r:id="rId59"/>
    <p:sldLayoutId id="2147484251" r:id="rId60"/>
    <p:sldLayoutId id="2147484252" r:id="rId61"/>
    <p:sldLayoutId id="2147484253" r:id="rId62"/>
    <p:sldLayoutId id="2147484254" r:id="rId63"/>
    <p:sldLayoutId id="2147484255" r:id="rId64"/>
    <p:sldLayoutId id="2147484256" r:id="rId65"/>
    <p:sldLayoutId id="2147484257" r:id="rId66"/>
    <p:sldLayoutId id="2147484258" r:id="rId67"/>
  </p:sldLayoutIdLst>
  <p:txStyles>
    <p:titleStyle>
      <a:lvl1pPr algn="ctr" defTabSz="91008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634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863" indent="-172218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348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414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4780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2729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5777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12812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6785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38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0082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13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16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21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25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8528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40333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4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807899"/>
            <a:ext cx="8033030" cy="1724106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O‘RIN-JOY OTLARI. FAOLIYAT-JARAYON NOMINI BILDIRUVCHI OTLAR</a:t>
            </a:r>
            <a:endParaRPr lang="uz-Latn-UZ" sz="29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92" y="1523706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92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172757" cy="464423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2" name="Picture 8" descr="AMALIYOT SARALAGAN TAKLIF - PDF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436" y="3672903"/>
            <a:ext cx="2159134" cy="137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Bo‘sh o‘tirma, bosh qotir!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8626" y="873760"/>
            <a:ext cx="6482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134896"/>
          <p:cNvGrpSpPr/>
          <p:nvPr/>
        </p:nvGrpSpPr>
        <p:grpSpPr>
          <a:xfrm flipH="1">
            <a:off x="448153" y="1368239"/>
            <a:ext cx="4914780" cy="2730299"/>
            <a:chOff x="29962" y="67431"/>
            <a:chExt cx="1686227" cy="848544"/>
          </a:xfrm>
        </p:grpSpPr>
        <p:sp>
          <p:nvSpPr>
            <p:cNvPr id="9" name="Shape 150403"/>
            <p:cNvSpPr/>
            <p:nvPr/>
          </p:nvSpPr>
          <p:spPr>
            <a:xfrm>
              <a:off x="828650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Shape 150404"/>
            <p:cNvSpPr/>
            <p:nvPr/>
          </p:nvSpPr>
          <p:spPr>
            <a:xfrm>
              <a:off x="663550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Shape 150405"/>
            <p:cNvSpPr/>
            <p:nvPr/>
          </p:nvSpPr>
          <p:spPr>
            <a:xfrm>
              <a:off x="495287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Shape 150406"/>
            <p:cNvSpPr/>
            <p:nvPr/>
          </p:nvSpPr>
          <p:spPr>
            <a:xfrm>
              <a:off x="330822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Shape 150407"/>
            <p:cNvSpPr/>
            <p:nvPr/>
          </p:nvSpPr>
          <p:spPr>
            <a:xfrm>
              <a:off x="164452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Shape 150408"/>
            <p:cNvSpPr/>
            <p:nvPr/>
          </p:nvSpPr>
          <p:spPr>
            <a:xfrm>
              <a:off x="165087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Shape 150409"/>
            <p:cNvSpPr/>
            <p:nvPr/>
          </p:nvSpPr>
          <p:spPr>
            <a:xfrm>
              <a:off x="658470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Shape 150410"/>
            <p:cNvSpPr/>
            <p:nvPr/>
          </p:nvSpPr>
          <p:spPr>
            <a:xfrm>
              <a:off x="826110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Shape 150411"/>
            <p:cNvSpPr/>
            <p:nvPr/>
          </p:nvSpPr>
          <p:spPr>
            <a:xfrm>
              <a:off x="492747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Shape 150412"/>
            <p:cNvSpPr/>
            <p:nvPr/>
          </p:nvSpPr>
          <p:spPr>
            <a:xfrm>
              <a:off x="328282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Shape 150413"/>
            <p:cNvSpPr/>
            <p:nvPr/>
          </p:nvSpPr>
          <p:spPr>
            <a:xfrm>
              <a:off x="161912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Shape 150414"/>
            <p:cNvSpPr/>
            <p:nvPr/>
          </p:nvSpPr>
          <p:spPr>
            <a:xfrm>
              <a:off x="162547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Shape 150415"/>
            <p:cNvSpPr/>
            <p:nvPr/>
          </p:nvSpPr>
          <p:spPr>
            <a:xfrm>
              <a:off x="658470" y="41319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Shape 150416"/>
            <p:cNvSpPr/>
            <p:nvPr/>
          </p:nvSpPr>
          <p:spPr>
            <a:xfrm>
              <a:off x="826110" y="41319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Shape 150417"/>
            <p:cNvSpPr/>
            <p:nvPr/>
          </p:nvSpPr>
          <p:spPr>
            <a:xfrm>
              <a:off x="492747" y="41319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Shape 150419"/>
            <p:cNvSpPr/>
            <p:nvPr/>
          </p:nvSpPr>
          <p:spPr>
            <a:xfrm>
              <a:off x="657835" y="24428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Shape 150420"/>
            <p:cNvSpPr/>
            <p:nvPr/>
          </p:nvSpPr>
          <p:spPr>
            <a:xfrm>
              <a:off x="825475" y="24428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Shape 150421"/>
            <p:cNvSpPr/>
            <p:nvPr/>
          </p:nvSpPr>
          <p:spPr>
            <a:xfrm>
              <a:off x="492112" y="24428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Shape 150422"/>
            <p:cNvSpPr/>
            <p:nvPr/>
          </p:nvSpPr>
          <p:spPr>
            <a:xfrm>
              <a:off x="655295" y="7475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Shape 150423"/>
            <p:cNvSpPr/>
            <p:nvPr/>
          </p:nvSpPr>
          <p:spPr>
            <a:xfrm>
              <a:off x="822326" y="7370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Shape 7949"/>
            <p:cNvSpPr/>
            <p:nvPr/>
          </p:nvSpPr>
          <p:spPr>
            <a:xfrm>
              <a:off x="989876" y="75311"/>
              <a:ext cx="726313" cy="838708"/>
            </a:xfrm>
            <a:custGeom>
              <a:avLst/>
              <a:gdLst/>
              <a:ahLst/>
              <a:cxnLst/>
              <a:rect l="0" t="0" r="0" b="0"/>
              <a:pathLst>
                <a:path w="726313" h="838708">
                  <a:moveTo>
                    <a:pt x="0" y="838708"/>
                  </a:moveTo>
                  <a:lnTo>
                    <a:pt x="726313" y="838708"/>
                  </a:lnTo>
                  <a:lnTo>
                    <a:pt x="72631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Rectangle 7951"/>
            <p:cNvSpPr/>
            <p:nvPr/>
          </p:nvSpPr>
          <p:spPr>
            <a:xfrm>
              <a:off x="545630" y="67431"/>
              <a:ext cx="90029" cy="158509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1</a:t>
              </a:r>
              <a:endPara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</a:endParaRPr>
            </a:p>
          </p:txBody>
        </p:sp>
        <p:sp>
          <p:nvSpPr>
            <p:cNvPr id="33" name="Rectangle 7952"/>
            <p:cNvSpPr/>
            <p:nvPr/>
          </p:nvSpPr>
          <p:spPr>
            <a:xfrm>
              <a:off x="387134" y="241218"/>
              <a:ext cx="89860" cy="169164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2</a:t>
              </a:r>
              <a:r>
                <a:rPr kumimoji="0" lang="ru-RU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181717"/>
                  </a:solidFill>
                  <a:effectLst/>
                  <a:uLnTx/>
                  <a:uFillTx/>
                  <a:latin typeface="Times New Roman"/>
                  <a:ea typeface="Times New Roman"/>
                </a:rPr>
                <a:t> </a:t>
              </a:r>
              <a:endPara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</a:endParaRPr>
            </a:p>
          </p:txBody>
        </p:sp>
        <p:sp>
          <p:nvSpPr>
            <p:cNvPr id="34" name="Rectangle 7953"/>
            <p:cNvSpPr/>
            <p:nvPr/>
          </p:nvSpPr>
          <p:spPr>
            <a:xfrm>
              <a:off x="367109" y="426427"/>
              <a:ext cx="89860" cy="140334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3</a:t>
              </a:r>
              <a:endPara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  <p:sp>
          <p:nvSpPr>
            <p:cNvPr id="35" name="Rectangle 7954"/>
            <p:cNvSpPr/>
            <p:nvPr/>
          </p:nvSpPr>
          <p:spPr>
            <a:xfrm>
              <a:off x="29962" y="755600"/>
              <a:ext cx="80067" cy="160375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z-Latn-UZ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5</a:t>
              </a:r>
              <a:r>
                <a:rPr kumimoji="0" lang="ru-RU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endPara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7954"/>
          <p:cNvSpPr/>
          <p:nvPr/>
        </p:nvSpPr>
        <p:spPr>
          <a:xfrm>
            <a:off x="5129565" y="3053834"/>
            <a:ext cx="267630" cy="474043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8" name="Rectangle 7951"/>
          <p:cNvSpPr/>
          <p:nvPr/>
        </p:nvSpPr>
        <p:spPr>
          <a:xfrm>
            <a:off x="2613750" y="1437076"/>
            <a:ext cx="441346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</a:t>
            </a: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7" name="Rectangle 7951"/>
          <p:cNvSpPr/>
          <p:nvPr/>
        </p:nvSpPr>
        <p:spPr>
          <a:xfrm>
            <a:off x="2757468" y="3738880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8" name="Rectangle 7951"/>
          <p:cNvSpPr/>
          <p:nvPr/>
        </p:nvSpPr>
        <p:spPr>
          <a:xfrm>
            <a:off x="3233969" y="3738880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58" name="Rectangle 7951"/>
          <p:cNvSpPr/>
          <p:nvPr/>
        </p:nvSpPr>
        <p:spPr>
          <a:xfrm>
            <a:off x="3281429" y="1442079"/>
            <a:ext cx="220673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59" name="Rectangle 7951"/>
          <p:cNvSpPr/>
          <p:nvPr/>
        </p:nvSpPr>
        <p:spPr>
          <a:xfrm>
            <a:off x="2695030" y="1976521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noProof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60" name="Rectangle 7951"/>
          <p:cNvSpPr/>
          <p:nvPr/>
        </p:nvSpPr>
        <p:spPr>
          <a:xfrm>
            <a:off x="3182294" y="1985569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61" name="Rectangle 7951"/>
          <p:cNvSpPr/>
          <p:nvPr/>
        </p:nvSpPr>
        <p:spPr>
          <a:xfrm>
            <a:off x="3667171" y="1976520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noProof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62" name="Rectangle 7951"/>
          <p:cNvSpPr/>
          <p:nvPr/>
        </p:nvSpPr>
        <p:spPr>
          <a:xfrm>
            <a:off x="2733591" y="2524564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noProof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63" name="Rectangle 7951"/>
          <p:cNvSpPr/>
          <p:nvPr/>
        </p:nvSpPr>
        <p:spPr>
          <a:xfrm>
            <a:off x="3208708" y="2533676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64" name="Rectangle 7951"/>
          <p:cNvSpPr/>
          <p:nvPr/>
        </p:nvSpPr>
        <p:spPr>
          <a:xfrm>
            <a:off x="3722107" y="2524563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noProof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65" name="Rectangle 7951"/>
          <p:cNvSpPr/>
          <p:nvPr/>
        </p:nvSpPr>
        <p:spPr>
          <a:xfrm>
            <a:off x="2766651" y="3583382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66" name="Rectangle 7951"/>
          <p:cNvSpPr/>
          <p:nvPr/>
        </p:nvSpPr>
        <p:spPr>
          <a:xfrm>
            <a:off x="3142537" y="3583382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67" name="Rectangle 7951"/>
          <p:cNvSpPr/>
          <p:nvPr/>
        </p:nvSpPr>
        <p:spPr>
          <a:xfrm>
            <a:off x="3167487" y="3542952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noProof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68" name="Rectangle 7951"/>
          <p:cNvSpPr/>
          <p:nvPr/>
        </p:nvSpPr>
        <p:spPr>
          <a:xfrm>
            <a:off x="3665320" y="3552531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69" name="Rectangle 7951"/>
          <p:cNvSpPr/>
          <p:nvPr/>
        </p:nvSpPr>
        <p:spPr>
          <a:xfrm>
            <a:off x="4144677" y="3561841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70" name="Rectangle 7951"/>
          <p:cNvSpPr/>
          <p:nvPr/>
        </p:nvSpPr>
        <p:spPr>
          <a:xfrm>
            <a:off x="4620338" y="3569353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noProof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71" name="Rectangle 7951"/>
          <p:cNvSpPr/>
          <p:nvPr/>
        </p:nvSpPr>
        <p:spPr>
          <a:xfrm>
            <a:off x="2623342" y="3033020"/>
            <a:ext cx="441346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</a:t>
            </a: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72" name="Rectangle 7951"/>
          <p:cNvSpPr/>
          <p:nvPr/>
        </p:nvSpPr>
        <p:spPr>
          <a:xfrm>
            <a:off x="3210849" y="3037935"/>
            <a:ext cx="220673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73" name="Rectangle 7951"/>
          <p:cNvSpPr/>
          <p:nvPr/>
        </p:nvSpPr>
        <p:spPr>
          <a:xfrm>
            <a:off x="3657889" y="3048095"/>
            <a:ext cx="220673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noProof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74" name="Rectangle 7951"/>
          <p:cNvSpPr/>
          <p:nvPr/>
        </p:nvSpPr>
        <p:spPr>
          <a:xfrm>
            <a:off x="4131570" y="3066434"/>
            <a:ext cx="220673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75" name="Rectangle 7951"/>
          <p:cNvSpPr/>
          <p:nvPr/>
        </p:nvSpPr>
        <p:spPr>
          <a:xfrm>
            <a:off x="4639570" y="3056274"/>
            <a:ext cx="220673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noProof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47360" y="1056226"/>
            <a:ext cx="3438991" cy="1938992"/>
          </a:xfrm>
          <a:prstGeom prst="rect">
            <a:avLst/>
          </a:prstGeom>
          <a:noFill/>
          <a:ln>
            <a:solidFill>
              <a:srgbClr val="CC00CC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 oti</a:t>
            </a:r>
          </a:p>
          <a:p>
            <a:pPr marL="342900" indent="-342900">
              <a:buAutoNum type="arabicPeriod"/>
            </a:pP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O‘rin-joy oti</a:t>
            </a:r>
          </a:p>
          <a:p>
            <a:pPr marL="342900" indent="-342900">
              <a:buAutoNum type="arabicPeriod"/>
            </a:pP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 oti</a:t>
            </a:r>
          </a:p>
          <a:p>
            <a:pPr marL="342900" indent="-342900">
              <a:buAutoNum type="arabicPeriod"/>
            </a:pP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Faoliyat-jarayon oti</a:t>
            </a:r>
          </a:p>
          <a:p>
            <a:pPr marL="342900" indent="-342900">
              <a:buAutoNum type="arabicPeriod"/>
            </a:pP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O‘rin-joy oti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3" y="1437076"/>
            <a:ext cx="2098632" cy="263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809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topshiriqlar: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920" y="1026775"/>
            <a:ext cx="70713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320-mashq.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iston, -loq, -zor qo‘shimchalari yordamida otlar yasang va ular ishtirokida gaplar tizing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323-mashq</a:t>
            </a:r>
            <a:r>
              <a:rPr lang="en-US" sz="28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fazilati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faoliyat-jarayon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503" y="935335"/>
            <a:ext cx="1895475" cy="278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560" y="82923"/>
            <a:ext cx="8849360" cy="703415"/>
          </a:xfrm>
          <a:prstGeom prst="rect">
            <a:avLst/>
          </a:prstGeom>
        </p:spPr>
        <p:txBody>
          <a:bodyPr vert="horz" wrap="square" lIns="0" tIns="26052" rIns="0" bIns="0" rtlCol="0" anchor="ctr">
            <a:spAutoFit/>
          </a:bodyPr>
          <a:lstStyle/>
          <a:p>
            <a:pPr marL="20037">
              <a:lnSpc>
                <a:spcPct val="100000"/>
              </a:lnSpc>
              <a:spcBef>
                <a:spcPts val="206"/>
              </a:spcBef>
            </a:pPr>
            <a:r>
              <a:rPr lang="uz-Latn-UZ" sz="4400" dirty="0" smtClean="0"/>
              <a:t>Turdosh otlar</a:t>
            </a:r>
            <a:endParaRPr sz="4400" dirty="0"/>
          </a:p>
        </p:txBody>
      </p:sp>
      <p:grpSp>
        <p:nvGrpSpPr>
          <p:cNvPr id="28" name="Group 6">
            <a:extLst>
              <a:ext uri="{FF2B5EF4-FFF2-40B4-BE49-F238E27FC236}">
                <a16:creationId xmlns:a16="http://schemas.microsoft.com/office/drawing/2014/main" id="{E731E443-ADB4-42DC-9A95-AA772A05AFD4}"/>
              </a:ext>
            </a:extLst>
          </p:cNvPr>
          <p:cNvGrpSpPr/>
          <p:nvPr/>
        </p:nvGrpSpPr>
        <p:grpSpPr>
          <a:xfrm>
            <a:off x="774697" y="1325308"/>
            <a:ext cx="2196244" cy="2952154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46" name="Isosceles Triangle 3">
              <a:extLst>
                <a:ext uri="{FF2B5EF4-FFF2-40B4-BE49-F238E27FC236}">
                  <a16:creationId xmlns:a16="http://schemas.microsoft.com/office/drawing/2014/main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:a16="http://schemas.microsoft.com/office/drawing/2014/main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:a16="http://schemas.microsoft.com/office/drawing/2014/main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7">
            <a:extLst>
              <a:ext uri="{FF2B5EF4-FFF2-40B4-BE49-F238E27FC236}">
                <a16:creationId xmlns:a16="http://schemas.microsoft.com/office/drawing/2014/main" id="{7FBAFFB6-6143-413F-BEE8-B0DE5AE92A10}"/>
              </a:ext>
            </a:extLst>
          </p:cNvPr>
          <p:cNvGrpSpPr/>
          <p:nvPr/>
        </p:nvGrpSpPr>
        <p:grpSpPr>
          <a:xfrm>
            <a:off x="2578720" y="1325308"/>
            <a:ext cx="2196244" cy="2952154"/>
            <a:chOff x="755576" y="1338821"/>
            <a:chExt cx="1872208" cy="2952515"/>
          </a:xfrm>
          <a:solidFill>
            <a:srgbClr val="CC3399"/>
          </a:solidFill>
        </p:grpSpPr>
        <p:sp>
          <p:nvSpPr>
            <p:cNvPr id="50" name="Isosceles Triangle 8">
              <a:extLst>
                <a:ext uri="{FF2B5EF4-FFF2-40B4-BE49-F238E27FC236}">
                  <a16:creationId xmlns:a16="http://schemas.microsoft.com/office/drawing/2014/main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:a16="http://schemas.microsoft.com/office/drawing/2014/main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:a16="http://schemas.microsoft.com/office/drawing/2014/main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11">
            <a:extLst>
              <a:ext uri="{FF2B5EF4-FFF2-40B4-BE49-F238E27FC236}">
                <a16:creationId xmlns:a16="http://schemas.microsoft.com/office/drawing/2014/main" id="{8D8A6C3E-2CC5-4E98-8A4C-4ED3C0BF4FB2}"/>
              </a:ext>
            </a:extLst>
          </p:cNvPr>
          <p:cNvGrpSpPr/>
          <p:nvPr/>
        </p:nvGrpSpPr>
        <p:grpSpPr>
          <a:xfrm>
            <a:off x="4384026" y="1325308"/>
            <a:ext cx="2196244" cy="2952154"/>
            <a:chOff x="755576" y="1338821"/>
            <a:chExt cx="1872208" cy="2952515"/>
          </a:xfrm>
          <a:solidFill>
            <a:srgbClr val="00B050"/>
          </a:solidFill>
        </p:grpSpPr>
        <p:sp>
          <p:nvSpPr>
            <p:cNvPr id="54" name="Isosceles Triangle 12">
              <a:extLst>
                <a:ext uri="{FF2B5EF4-FFF2-40B4-BE49-F238E27FC236}">
                  <a16:creationId xmlns:a16="http://schemas.microsoft.com/office/drawing/2014/main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13">
              <a:extLst>
                <a:ext uri="{FF2B5EF4-FFF2-40B4-BE49-F238E27FC236}">
                  <a16:creationId xmlns:a16="http://schemas.microsoft.com/office/drawing/2014/main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14">
              <a:extLst>
                <a:ext uri="{FF2B5EF4-FFF2-40B4-BE49-F238E27FC236}">
                  <a16:creationId xmlns:a16="http://schemas.microsoft.com/office/drawing/2014/main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 15">
            <a:extLst>
              <a:ext uri="{FF2B5EF4-FFF2-40B4-BE49-F238E27FC236}">
                <a16:creationId xmlns:a16="http://schemas.microsoft.com/office/drawing/2014/main" id="{E5E69751-1FDC-4C08-9E94-9AEBD321B15B}"/>
              </a:ext>
            </a:extLst>
          </p:cNvPr>
          <p:cNvGrpSpPr/>
          <p:nvPr/>
        </p:nvGrpSpPr>
        <p:grpSpPr>
          <a:xfrm>
            <a:off x="6171671" y="1325308"/>
            <a:ext cx="2196244" cy="2952154"/>
            <a:chOff x="755576" y="1338821"/>
            <a:chExt cx="1872208" cy="2952515"/>
          </a:xfrm>
          <a:solidFill>
            <a:srgbClr val="FF0000"/>
          </a:solidFill>
        </p:grpSpPr>
        <p:sp>
          <p:nvSpPr>
            <p:cNvPr id="58" name="Isosceles Triangle 16">
              <a:extLst>
                <a:ext uri="{FF2B5EF4-FFF2-40B4-BE49-F238E27FC236}">
                  <a16:creationId xmlns:a16="http://schemas.microsoft.com/office/drawing/2014/main" id="{93DACC19-724D-4D8D-84F0-9C74B56A96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Isosceles Triangle 17">
              <a:extLst>
                <a:ext uri="{FF2B5EF4-FFF2-40B4-BE49-F238E27FC236}">
                  <a16:creationId xmlns:a16="http://schemas.microsoft.com/office/drawing/2014/main" id="{E06533E6-4B34-4AF4-B989-06B30312E52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Isosceles Triangle 18">
              <a:extLst>
                <a:ext uri="{FF2B5EF4-FFF2-40B4-BE49-F238E27FC236}">
                  <a16:creationId xmlns:a16="http://schemas.microsoft.com/office/drawing/2014/main" id="{1F0A8B51-6422-4364-A6A1-3C412B4181C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13270F5E-51F7-43B4-A683-38D44C2DD250}"/>
              </a:ext>
            </a:extLst>
          </p:cNvPr>
          <p:cNvSpPr txBox="1"/>
          <p:nvPr/>
        </p:nvSpPr>
        <p:spPr>
          <a:xfrm>
            <a:off x="1199715" y="1257230"/>
            <a:ext cx="710992" cy="361326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876EB0-73F1-429A-B33A-A461604A04B6}"/>
              </a:ext>
            </a:extLst>
          </p:cNvPr>
          <p:cNvSpPr txBox="1"/>
          <p:nvPr/>
        </p:nvSpPr>
        <p:spPr>
          <a:xfrm>
            <a:off x="3053724" y="1260762"/>
            <a:ext cx="581862" cy="361326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441895C-635F-429C-98C6-9ECBFA44018F}"/>
              </a:ext>
            </a:extLst>
          </p:cNvPr>
          <p:cNvSpPr txBox="1"/>
          <p:nvPr/>
        </p:nvSpPr>
        <p:spPr>
          <a:xfrm>
            <a:off x="4893055" y="1296789"/>
            <a:ext cx="504129" cy="361326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6694266" y="1288993"/>
            <a:ext cx="526764" cy="361326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0FFF670-AF6C-4BDD-B983-FF958516955B}"/>
              </a:ext>
            </a:extLst>
          </p:cNvPr>
          <p:cNvSpPr txBox="1"/>
          <p:nvPr/>
        </p:nvSpPr>
        <p:spPr>
          <a:xfrm>
            <a:off x="753668" y="2454443"/>
            <a:ext cx="2194036" cy="884547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 </a:t>
            </a:r>
          </a:p>
          <a:p>
            <a:pPr algn="ctr" defTabSz="909842"/>
            <a:r>
              <a:rPr lang="uz-Latn-UZ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4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A3E0A13-FE26-4674-9A87-3FA660D45AA3}"/>
              </a:ext>
            </a:extLst>
          </p:cNvPr>
          <p:cNvSpPr txBox="1"/>
          <p:nvPr/>
        </p:nvSpPr>
        <p:spPr>
          <a:xfrm>
            <a:off x="2557691" y="2454443"/>
            <a:ext cx="2194036" cy="884547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 </a:t>
            </a:r>
          </a:p>
          <a:p>
            <a:pPr algn="ctr" defTabSz="909842"/>
            <a:r>
              <a:rPr lang="uz-Latn-UZ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endParaRPr lang="en-US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62D381E-ED69-4677-8ED0-AB4BFD9F46C9}"/>
              </a:ext>
            </a:extLst>
          </p:cNvPr>
          <p:cNvSpPr txBox="1"/>
          <p:nvPr/>
        </p:nvSpPr>
        <p:spPr>
          <a:xfrm>
            <a:off x="4322357" y="2454443"/>
            <a:ext cx="2194036" cy="884547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O‘rin-joy</a:t>
            </a:r>
          </a:p>
          <a:p>
            <a:pPr algn="ctr" defTabSz="909842"/>
            <a:r>
              <a:rPr lang="uz-Latn-UZ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endParaRPr lang="en-US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48449DC-1B7D-4F3E-9EA2-B6657E87FC21}"/>
              </a:ext>
            </a:extLst>
          </p:cNvPr>
          <p:cNvSpPr txBox="1"/>
          <p:nvPr/>
        </p:nvSpPr>
        <p:spPr>
          <a:xfrm>
            <a:off x="6150643" y="2454443"/>
            <a:ext cx="2194036" cy="1253878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Faoliyat-</a:t>
            </a:r>
          </a:p>
          <a:p>
            <a:pPr algn="ctr" defTabSz="909842"/>
            <a:r>
              <a:rPr lang="uz-Latn-UZ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uz-Latn-UZ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arayon</a:t>
            </a:r>
          </a:p>
          <a:p>
            <a:pPr algn="ctr" defTabSz="909842"/>
            <a:r>
              <a:rPr lang="uz-Latn-UZ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endParaRPr lang="en-US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5361120" y="391953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7143862" y="391953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3559918" y="393175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755895" y="393175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13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88" grpId="0" animBg="1"/>
      <p:bldP spid="89" grpId="0" animBg="1"/>
      <p:bldP spid="90" grpId="0" animBg="1"/>
      <p:bldP spid="9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926478"/>
            <a:ext cx="1102826" cy="1334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233" y="199811"/>
            <a:ext cx="7772401" cy="613171"/>
          </a:xfrm>
        </p:spPr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4000" y="939175"/>
            <a:ext cx="7741920" cy="984885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guruhlariga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935590"/>
              </p:ext>
            </p:extLst>
          </p:nvPr>
        </p:nvGraphicFramePr>
        <p:xfrm>
          <a:off x="253997" y="2236033"/>
          <a:ext cx="7782564" cy="2359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8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19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3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6910"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Turar-joy 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 o</a:t>
                      </a:r>
                      <a:r>
                        <a:rPr lang="uz-Latn-UZ" sz="2000" b="1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‘sadigan joy</a:t>
                      </a:r>
                      <a:r>
                        <a:rPr lang="uz-Latn-UZ" sz="20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 tomonlari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Odamlar to‘planadigan joy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910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910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17065" y="3366532"/>
            <a:ext cx="12650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642" y="4012861"/>
            <a:ext cx="1075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42048" y="3350238"/>
            <a:ext cx="1024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gulzor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77136" y="4012862"/>
            <a:ext cx="1281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olmazor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40792" y="3350237"/>
            <a:ext cx="955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0792" y="3925560"/>
            <a:ext cx="8707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11688" y="3350239"/>
            <a:ext cx="955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guzar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48766" y="3925560"/>
            <a:ext cx="13324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saylgoh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341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9240" y="995934"/>
            <a:ext cx="8072119" cy="984885"/>
          </a:xfrm>
        </p:spPr>
        <p:txBody>
          <a:bodyPr/>
          <a:lstStyle/>
          <a:p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060" y="1696502"/>
            <a:ext cx="1784463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sartarosh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6160" y="1770707"/>
            <a:ext cx="1706880" cy="259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endParaRPr lang="uz-Latn-UZ" sz="28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loq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endParaRPr lang="uz-Latn-UZ" sz="28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iston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endParaRPr lang="uz-Latn-UZ" sz="28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endParaRPr lang="uz-Latn-UZ" sz="28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endParaRPr lang="en-US" sz="28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493520" y="2011680"/>
            <a:ext cx="199136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381760" y="2011680"/>
            <a:ext cx="2103120" cy="4368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1239520" y="2011680"/>
            <a:ext cx="2245360" cy="8432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1239520" y="2611120"/>
            <a:ext cx="2397760" cy="6807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1381760" y="2611120"/>
            <a:ext cx="2255520" cy="102616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381760" y="4112926"/>
            <a:ext cx="225552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2164080" y="4112926"/>
            <a:ext cx="1473200" cy="40827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840" y="1463040"/>
            <a:ext cx="2225040" cy="2225040"/>
          </a:xfrm>
          <a:prstGeom prst="rect">
            <a:avLst/>
          </a:prstGeom>
        </p:spPr>
      </p:pic>
      <p:cxnSp>
        <p:nvCxnSpPr>
          <p:cNvPr id="14" name="Прямая со стрелкой 13"/>
          <p:cNvCxnSpPr>
            <a:endCxn id="6" idx="1"/>
          </p:cNvCxnSpPr>
          <p:nvPr/>
        </p:nvCxnSpPr>
        <p:spPr>
          <a:xfrm>
            <a:off x="1239520" y="2854960"/>
            <a:ext cx="2326640" cy="2114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86756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849273"/>
            <a:ext cx="64820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narsalik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loq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iston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3" t="5318" r="23037" b="7318"/>
          <a:stretch/>
        </p:blipFill>
        <p:spPr bwMode="auto">
          <a:xfrm flipH="1">
            <a:off x="7260674" y="1016000"/>
            <a:ext cx="1669965" cy="2452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109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480" y="3043169"/>
            <a:ext cx="1102826" cy="1334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233" y="199811"/>
            <a:ext cx="7772401" cy="613171"/>
          </a:xfrm>
        </p:spPr>
        <p:txBody>
          <a:bodyPr/>
          <a:lstStyle/>
          <a:p>
            <a:r>
              <a:rPr lang="uz-Latn-UZ" dirty="0" smtClean="0"/>
              <a:t>318-mashq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4000" y="939175"/>
            <a:ext cx="8636000" cy="1969770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1.Har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qalay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tug‘ilib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Bolaligini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eslatadigan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guvala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qurshalgan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ho‘milgan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jimjit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olisda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sadafdek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haqnab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ho‘qqilar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yam-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taskin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berar-ku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(Said Ahmad) </a:t>
            </a:r>
            <a:endParaRPr lang="uz-Latn-UZ" sz="20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O‘ktam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orqasidan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yurib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hazor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bahavo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hiqdi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(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920872"/>
              </p:ext>
            </p:extLst>
          </p:nvPr>
        </p:nvGraphicFramePr>
        <p:xfrm>
          <a:off x="318038" y="3193303"/>
          <a:ext cx="5142100" cy="16086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4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7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6038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Turar-joy</a:t>
                      </a:r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 o</a:t>
                      </a:r>
                      <a:r>
                        <a:rPr lang="uz-Latn-UZ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‘sadigan joy</a:t>
                      </a:r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308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308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21785" y="3837918"/>
            <a:ext cx="1162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785" y="4299583"/>
            <a:ext cx="14189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89087" y="3897256"/>
            <a:ext cx="922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endParaRPr lang="ru-RU" dirty="0">
              <a:solidFill>
                <a:srgbClr val="57565A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09551" y="4299583"/>
            <a:ext cx="1281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olmazor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278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3"/>
          </p:nvPr>
        </p:nvSpPr>
        <p:spPr>
          <a:xfrm>
            <a:off x="365760" y="1020455"/>
            <a:ext cx="8605520" cy="615553"/>
          </a:xfrm>
        </p:spPr>
        <p:txBody>
          <a:bodyPr/>
          <a:lstStyle/>
          <a:p>
            <a:pPr marL="0" indent="0">
              <a:buNone/>
            </a:pP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farqlarni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400" y="2305318"/>
            <a:ext cx="60045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4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4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chopiq</a:t>
            </a:r>
            <a:r>
              <a:rPr lang="en-US" sz="4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40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endParaRPr lang="uz-Latn-UZ" sz="40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4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loygarchilik</a:t>
            </a:r>
            <a:r>
              <a:rPr lang="en-US" sz="4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terim</a:t>
            </a:r>
            <a:r>
              <a:rPr lang="en-US" sz="4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ko‘rik</a:t>
            </a:r>
            <a:r>
              <a:rPr lang="en-US" sz="4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538480" y="1939558"/>
            <a:ext cx="1584960" cy="48868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3505200" y="2060977"/>
            <a:ext cx="1153160" cy="48868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383540" y="3563072"/>
            <a:ext cx="845820" cy="330294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3129280" y="3613872"/>
            <a:ext cx="763270" cy="330294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4658360" y="3563072"/>
            <a:ext cx="763270" cy="330294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/>
          <p:cNvSpPr/>
          <p:nvPr/>
        </p:nvSpPr>
        <p:spPr>
          <a:xfrm rot="2707642">
            <a:off x="3989291" y="3751592"/>
            <a:ext cx="321512" cy="320594"/>
          </a:xfrm>
          <a:prstGeom prst="halfFrame">
            <a:avLst>
              <a:gd name="adj1" fmla="val 13333"/>
              <a:gd name="adj2" fmla="val 11111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оловина рамки 11"/>
          <p:cNvSpPr/>
          <p:nvPr/>
        </p:nvSpPr>
        <p:spPr>
          <a:xfrm rot="2707642">
            <a:off x="5556090" y="3733658"/>
            <a:ext cx="275899" cy="275183"/>
          </a:xfrm>
          <a:prstGeom prst="halfFrame">
            <a:avLst>
              <a:gd name="adj1" fmla="val 13333"/>
              <a:gd name="adj2" fmla="val 11111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оловина рамки 12"/>
          <p:cNvSpPr/>
          <p:nvPr/>
        </p:nvSpPr>
        <p:spPr>
          <a:xfrm rot="2707642">
            <a:off x="4737159" y="2258779"/>
            <a:ext cx="286631" cy="285868"/>
          </a:xfrm>
          <a:prstGeom prst="halfFrame">
            <a:avLst>
              <a:gd name="adj1" fmla="val 13333"/>
              <a:gd name="adj2" fmla="val 11111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123440" y="3486966"/>
            <a:ext cx="873357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244554" y="2036704"/>
            <a:ext cx="590086" cy="4264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773680" y="2031499"/>
            <a:ext cx="457200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1330960" y="3486966"/>
            <a:ext cx="792480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241" y="1445526"/>
            <a:ext cx="1801178" cy="249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168608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1174393"/>
            <a:ext cx="6858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 va narsalarning faoliyat jarayonini nomlovchi otlarga faoliyat-jarayon otlari deyiladi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Faoliyat-jarayon otlari </a:t>
            </a:r>
            <a:r>
              <a:rPr lang="uz-Latn-UZ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lik, -chilik, </a:t>
            </a:r>
            <a:r>
              <a:rPr lang="uz-Latn-UZ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</a:t>
            </a:r>
            <a:r>
              <a:rPr lang="uz-Latn-UZ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garchilik, -(i)m, -(i)k (-q)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qo‘shimchalari yordamida yasaladi: 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ezmalik, g‘allachilik, serobgarchilik, terim, unum 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hokazo.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3" t="5318" r="23037" b="7318"/>
          <a:stretch/>
        </p:blipFill>
        <p:spPr bwMode="auto">
          <a:xfrm flipH="1">
            <a:off x="7260674" y="1016000"/>
            <a:ext cx="1669965" cy="2452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2448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321-mashq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9400" y="1091575"/>
            <a:ext cx="8651240" cy="3360920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O‘rindiqning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mehribonlik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tikilib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Sulaymon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chopiq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charchagan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uyg‘onmadi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Xidir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sv-SE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Shofyorlik </a:t>
            </a:r>
            <a:r>
              <a:rPr lang="sv-SE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kursini bitirib, konda ishlay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boshladim</a:t>
            </a:r>
            <a:r>
              <a:rPr lang="sv-SE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(N. Normatov)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04800" y="1950720"/>
            <a:ext cx="17170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622" y="1950720"/>
            <a:ext cx="1612338" cy="1693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4521200" y="2479040"/>
            <a:ext cx="1016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55320" y="3891280"/>
            <a:ext cx="1508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56207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8506</TotalTime>
  <Words>474</Words>
  <Application>Microsoft Office PowerPoint</Application>
  <PresentationFormat>Экран (16:9)</PresentationFormat>
  <Paragraphs>108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11</vt:i4>
      </vt:variant>
    </vt:vector>
  </HeadingPairs>
  <TitlesOfParts>
    <vt:vector size="24" baseType="lpstr">
      <vt:lpstr>Arial</vt:lpstr>
      <vt:lpstr>Calibri</vt:lpstr>
      <vt:lpstr>Open Sans</vt:lpstr>
      <vt:lpstr>Open Sans Light</vt:lpstr>
      <vt:lpstr>Times New Roman</vt:lpstr>
      <vt:lpstr>Wingdings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2_Office Theme</vt:lpstr>
      <vt:lpstr>ONA TILI</vt:lpstr>
      <vt:lpstr>Turdosh otlar</vt:lpstr>
      <vt:lpstr>TOPSHIRIQ</vt:lpstr>
      <vt:lpstr>TOPSHIRIQ</vt:lpstr>
      <vt:lpstr>BILIB OLING!</vt:lpstr>
      <vt:lpstr>318-mashq</vt:lpstr>
      <vt:lpstr>TOPSHIRIQ</vt:lpstr>
      <vt:lpstr>BILIB OLING!</vt:lpstr>
      <vt:lpstr>321-mashq</vt:lpstr>
      <vt:lpstr>Bo‘sh o‘tirma, bosh qotir!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817</cp:revision>
  <cp:lastPrinted>2020-08-26T14:49:45Z</cp:lastPrinted>
  <dcterms:created xsi:type="dcterms:W3CDTF">2020-04-11T16:25:36Z</dcterms:created>
  <dcterms:modified xsi:type="dcterms:W3CDTF">2020-12-12T07:16:24Z</dcterms:modified>
</cp:coreProperties>
</file>