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2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3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theme/theme4.xml" ContentType="application/vnd.openxmlformats-officedocument.theme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5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theme/theme6.xml" ContentType="application/vnd.openxmlformats-officedocument.theme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94" r:id="rId2"/>
    <p:sldMasterId id="2147483876" r:id="rId3"/>
    <p:sldMasterId id="2147483935" r:id="rId4"/>
    <p:sldMasterId id="2147484074" r:id="rId5"/>
    <p:sldMasterId id="2147484132" r:id="rId6"/>
    <p:sldMasterId id="2147484191" r:id="rId7"/>
  </p:sldMasterIdLst>
  <p:notesMasterIdLst>
    <p:notesMasterId r:id="rId19"/>
  </p:notesMasterIdLst>
  <p:handoutMasterIdLst>
    <p:handoutMasterId r:id="rId20"/>
  </p:handoutMasterIdLst>
  <p:sldIdLst>
    <p:sldId id="409" r:id="rId8"/>
    <p:sldId id="529" r:id="rId9"/>
    <p:sldId id="504" r:id="rId10"/>
    <p:sldId id="525" r:id="rId11"/>
    <p:sldId id="506" r:id="rId12"/>
    <p:sldId id="526" r:id="rId13"/>
    <p:sldId id="519" r:id="rId14"/>
    <p:sldId id="527" r:id="rId15"/>
    <p:sldId id="521" r:id="rId16"/>
    <p:sldId id="513" r:id="rId17"/>
    <p:sldId id="432" r:id="rId18"/>
  </p:sldIdLst>
  <p:sldSz cx="9144000" cy="5143500" type="screen16x9"/>
  <p:notesSz cx="6735763" cy="9866313"/>
  <p:defaultTextStyle>
    <a:defPPr>
      <a:defRPr lang="en-US"/>
    </a:defPPr>
    <a:lvl1pPr marL="0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309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4614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6919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69227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1530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3841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6142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38453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202"/>
    <a:srgbClr val="CC00CC"/>
    <a:srgbClr val="FF99FF"/>
    <a:srgbClr val="66FF33"/>
    <a:srgbClr val="FFCCFF"/>
    <a:srgbClr val="FFFF99"/>
    <a:srgbClr val="66FFFF"/>
    <a:srgbClr val="6AB276"/>
    <a:srgbClr val="CCFF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7509" autoAdjust="0"/>
  </p:normalViewPr>
  <p:slideViewPr>
    <p:cSldViewPr snapToGrid="0">
      <p:cViewPr varScale="1">
        <p:scale>
          <a:sx n="81" d="100"/>
          <a:sy n="81" d="100"/>
        </p:scale>
        <p:origin x="812" y="60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5AF8C-8999-4CAA-B20A-DBB5F2104C93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AF85B-7923-445B-B932-4FBF4BC15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86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6406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6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69227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5633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2042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38453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4856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1264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7" y="1597836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8598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28598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8598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5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5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5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2375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52860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9" y="252860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9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397500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52860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9" y="252860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9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3316422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002030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02883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8" y="122985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8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9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5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8" y="350049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8252272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8" y="122985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8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9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5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8" y="350049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93836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8" y="122985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4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2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8" y="291494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5099362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8" y="122985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4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2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8" y="291494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7652668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9" y="122985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4" y="122985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9" y="291494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4" y="291494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9209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9" y="122985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4" y="122985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9" y="291494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4" y="291494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456298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4799569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4170761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4053141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0063158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7" y="1597836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97694452"/>
      </p:ext>
    </p:extLst>
  </p:cSld>
  <p:clrMapOvr>
    <a:masterClrMapping/>
  </p:clrMapOvr>
  <p:transition>
    <p:wedg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0328966"/>
      </p:ext>
    </p:extLst>
  </p:cSld>
  <p:clrMapOvr>
    <a:masterClrMapping/>
  </p:clrMapOvr>
  <p:transition>
    <p:wedg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7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70187047"/>
      </p:ext>
    </p:extLst>
  </p:cSld>
  <p:clrMapOvr>
    <a:masterClrMapping/>
  </p:clrMapOvr>
  <p:transition>
    <p:wedg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84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33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6533" indent="-18540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398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538" indent="-17113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2571532"/>
      </p:ext>
    </p:extLst>
  </p:cSld>
  <p:clrMapOvr>
    <a:masterClrMapping/>
  </p:clrMapOvr>
  <p:transition>
    <p:wedg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7" y="1089314"/>
            <a:ext cx="7772401" cy="3470673"/>
          </a:xfrm>
        </p:spPr>
        <p:txBody>
          <a:bodyPr numCol="2" spcCol="27384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33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270" indent="-17113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398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538" indent="-17113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50768691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8822591"/>
      </p:ext>
    </p:extLst>
  </p:cSld>
  <p:clrMapOvr>
    <a:masterClrMapping/>
  </p:clrMapOvr>
  <p:transition>
    <p:wedg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190887"/>
      </p:ext>
    </p:extLst>
  </p:cSld>
  <p:clrMapOvr>
    <a:masterClrMapping/>
  </p:clrMapOvr>
  <p:transition>
    <p:wedg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87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25387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665897"/>
      </p:ext>
    </p:extLst>
  </p:cSld>
  <p:clrMapOvr>
    <a:masterClrMapping/>
  </p:clrMapOvr>
  <p:transition>
    <p:wedg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700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07700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44671767"/>
      </p:ext>
    </p:extLst>
  </p:cSld>
  <p:clrMapOvr>
    <a:masterClrMapping/>
  </p:clrMapOvr>
  <p:transition>
    <p:wedg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2325473"/>
      </p:ext>
    </p:extLst>
  </p:cSld>
  <p:clrMapOvr>
    <a:masterClrMapping/>
  </p:clrMapOvr>
  <p:transition>
    <p:wedg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97564922"/>
      </p:ext>
    </p:extLst>
  </p:cSld>
  <p:clrMapOvr>
    <a:masterClrMapping/>
  </p:clrMapOvr>
  <p:transition>
    <p:wedg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189626"/>
      </p:ext>
    </p:extLst>
  </p:cSld>
  <p:clrMapOvr>
    <a:masterClrMapping/>
  </p:clrMapOvr>
  <p:transition>
    <p:wedg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92821"/>
      </p:ext>
    </p:extLst>
  </p:cSld>
  <p:clrMapOvr>
    <a:masterClrMapping/>
  </p:clrMapOvr>
  <p:transition>
    <p:wedg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81130"/>
      </p:ext>
    </p:extLst>
  </p:cSld>
  <p:clrMapOvr>
    <a:masterClrMapping/>
  </p:clrMapOvr>
  <p:transition>
    <p:wedg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74998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7470984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7588365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2293282"/>
      </p:ext>
    </p:extLst>
  </p:cSld>
  <p:clrMapOvr>
    <a:masterClrMapping/>
  </p:clrMapOvr>
  <p:transition>
    <p:wedg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67648866"/>
      </p:ext>
    </p:extLst>
  </p:cSld>
  <p:clrMapOvr>
    <a:masterClrMapping/>
  </p:clrMapOvr>
  <p:transition>
    <p:wedg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6549813"/>
      </p:ext>
    </p:extLst>
  </p:cSld>
  <p:clrMapOvr>
    <a:masterClrMapping/>
  </p:clrMapOvr>
  <p:transition>
    <p:wedg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17253130"/>
      </p:ext>
    </p:extLst>
  </p:cSld>
  <p:clrMapOvr>
    <a:masterClrMapping/>
  </p:clrMapOvr>
  <p:transition>
    <p:wedg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5582778"/>
      </p:ext>
    </p:extLst>
  </p:cSld>
  <p:clrMapOvr>
    <a:masterClrMapping/>
  </p:clrMapOvr>
  <p:transition>
    <p:wedg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5634633"/>
      </p:ext>
    </p:extLst>
  </p:cSld>
  <p:clrMapOvr>
    <a:masterClrMapping/>
  </p:clrMapOvr>
  <p:transition>
    <p:wedg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262027"/>
      </p:ext>
    </p:extLst>
  </p:cSld>
  <p:clrMapOvr>
    <a:masterClrMapping/>
  </p:clrMapOvr>
  <p:transition>
    <p:wedg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8097231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8718273"/>
      </p:ext>
    </p:extLst>
  </p:cSld>
  <p:clrMapOvr>
    <a:masterClrMapping/>
  </p:clrMapOvr>
  <p:transition>
    <p:wedg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59943889"/>
      </p:ext>
    </p:extLst>
  </p:cSld>
  <p:clrMapOvr>
    <a:masterClrMapping/>
  </p:clrMapOvr>
  <p:transition>
    <p:wedg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93532"/>
      </p:ext>
    </p:extLst>
  </p:cSld>
  <p:clrMapOvr>
    <a:masterClrMapping/>
  </p:clrMapOvr>
  <p:transition>
    <p:wedg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6082238"/>
      </p:ext>
    </p:extLst>
  </p:cSld>
  <p:clrMapOvr>
    <a:masterClrMapping/>
  </p:clrMapOvr>
  <p:transition>
    <p:wedg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07298"/>
      </p:ext>
    </p:extLst>
  </p:cSld>
  <p:clrMapOvr>
    <a:masterClrMapping/>
  </p:clrMapOvr>
  <p:transition>
    <p:wedg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06400441"/>
      </p:ext>
    </p:extLst>
  </p:cSld>
  <p:clrMapOvr>
    <a:masterClrMapping/>
  </p:clrMapOvr>
  <p:transition>
    <p:wedg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73570"/>
      </p:ext>
    </p:extLst>
  </p:cSld>
  <p:clrMapOvr>
    <a:masterClrMapping/>
  </p:clrMapOvr>
  <p:transition>
    <p:wedg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6433219"/>
      </p:ext>
    </p:extLst>
  </p:cSld>
  <p:clrMapOvr>
    <a:masterClrMapping/>
  </p:clrMapOvr>
  <p:transition>
    <p:wedg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1090649"/>
      </p:ext>
    </p:extLst>
  </p:cSld>
  <p:clrMapOvr>
    <a:masterClrMapping/>
  </p:clrMapOvr>
  <p:transition>
    <p:wedg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06071649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6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6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6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6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09551131"/>
      </p:ext>
    </p:extLst>
  </p:cSld>
  <p:clrMapOvr>
    <a:masterClrMapping/>
  </p:clrMapOvr>
  <p:transition>
    <p:wedg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21969542"/>
      </p:ext>
    </p:extLst>
  </p:cSld>
  <p:clrMapOvr>
    <a:masterClrMapping/>
  </p:clrMapOvr>
  <p:transition>
    <p:wedg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57077069"/>
      </p:ext>
    </p:extLst>
  </p:cSld>
  <p:clrMapOvr>
    <a:masterClrMapping/>
  </p:clrMapOvr>
  <p:transition>
    <p:wedg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37257468"/>
      </p:ext>
    </p:extLst>
  </p:cSld>
  <p:clrMapOvr>
    <a:masterClrMapping/>
  </p:clrMapOvr>
  <p:transition>
    <p:wedg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2225347"/>
      </p:ext>
    </p:extLst>
  </p:cSld>
  <p:clrMapOvr>
    <a:masterClrMapping/>
  </p:clrMapOvr>
  <p:transition>
    <p:wedg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65243532"/>
      </p:ext>
    </p:extLst>
  </p:cSld>
  <p:clrMapOvr>
    <a:masterClrMapping/>
  </p:clrMapOvr>
  <p:transition>
    <p:wedg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20259071"/>
      </p:ext>
    </p:extLst>
  </p:cSld>
  <p:clrMapOvr>
    <a:masterClrMapping/>
  </p:clrMapOvr>
  <p:transition>
    <p:wedg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1236810"/>
      </p:ext>
    </p:extLst>
  </p:cSld>
  <p:clrMapOvr>
    <a:masterClrMapping/>
  </p:clrMapOvr>
  <p:transition>
    <p:wedg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9112869"/>
      </p:ext>
    </p:extLst>
  </p:cSld>
  <p:clrMapOvr>
    <a:masterClrMapping/>
  </p:clrMapOvr>
  <p:transition>
    <p:wedg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58723743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46202685"/>
      </p:ext>
    </p:extLst>
  </p:cSld>
  <p:clrMapOvr>
    <a:masterClrMapping/>
  </p:clrMapOvr>
  <p:transition>
    <p:wedg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9461403"/>
      </p:ext>
    </p:extLst>
  </p:cSld>
  <p:clrMapOvr>
    <a:masterClrMapping/>
  </p:clrMapOvr>
  <p:transition>
    <p:wedg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18315904"/>
      </p:ext>
    </p:extLst>
  </p:cSld>
  <p:clrMapOvr>
    <a:masterClrMapping/>
  </p:clrMapOvr>
  <p:transition>
    <p:wedg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49064416"/>
      </p:ext>
    </p:extLst>
  </p:cSld>
  <p:clrMapOvr>
    <a:masterClrMapping/>
  </p:clrMapOvr>
  <p:transition>
    <p:wedg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8494082"/>
      </p:ext>
    </p:extLst>
  </p:cSld>
  <p:clrMapOvr>
    <a:masterClrMapping/>
  </p:clrMapOvr>
  <p:transition>
    <p:wedg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71511688"/>
      </p:ext>
    </p:extLst>
  </p:cSld>
  <p:clrMapOvr>
    <a:masterClrMapping/>
  </p:clrMapOvr>
  <p:transition>
    <p:wedg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7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2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7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2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8022331"/>
      </p:ext>
    </p:extLst>
  </p:cSld>
  <p:clrMapOvr>
    <a:masterClrMapping/>
  </p:clrMapOvr>
  <p:transition>
    <p:wedg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7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2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7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2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40689819"/>
      </p:ext>
    </p:extLst>
  </p:cSld>
  <p:clrMapOvr>
    <a:masterClrMapping/>
  </p:clrMapOvr>
  <p:transition>
    <p:wedg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73491863"/>
      </p:ext>
    </p:extLst>
  </p:cSld>
  <p:clrMapOvr>
    <a:masterClrMapping/>
  </p:clrMapOvr>
  <p:transition>
    <p:wedg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8121907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75045416"/>
      </p:ext>
    </p:extLst>
  </p:cSld>
  <p:clrMapOvr>
    <a:masterClrMapping/>
  </p:clrMapOvr>
  <p:transition>
    <p:wedg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10913316"/>
      </p:ext>
    </p:extLst>
  </p:cSld>
  <p:clrMapOvr>
    <a:masterClrMapping/>
  </p:clrMapOvr>
  <p:transition>
    <p:wedg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2649"/>
            <a:endParaRPr sz="1700">
              <a:solidFill>
                <a:srgbClr val="57565A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9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2649"/>
            <a:endParaRPr sz="1700">
              <a:solidFill>
                <a:srgbClr val="57565A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3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18"/>
            <a:ext cx="3977640" cy="219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49"/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49"/>
            <a:fld id="{1D8BD707-D9CF-40AE-B4C6-C98DA3205C09}" type="datetimeFigureOut">
              <a:rPr lang="en-US" sz="1700" smtClean="0">
                <a:solidFill>
                  <a:srgbClr val="57565A">
                    <a:tint val="75000"/>
                  </a:srgbClr>
                </a:solidFill>
              </a:rPr>
              <a:pPr defTabSz="912649"/>
              <a:t>12/12/2020</a:t>
            </a:fld>
            <a:endParaRPr lang="en-US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49"/>
            <a:fld id="{B6F15528-21DE-4FAA-801E-634DDDAF4B2B}" type="slidenum">
              <a:rPr lang="ru-RU" sz="1700" smtClean="0">
                <a:solidFill>
                  <a:srgbClr val="57565A">
                    <a:tint val="75000"/>
                  </a:srgbClr>
                </a:solidFill>
              </a:rPr>
              <a:pPr defTabSz="912649"/>
              <a:t>‹#›</a:t>
            </a:fld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720700"/>
      </p:ext>
    </p:extLst>
  </p:cSld>
  <p:clrMapOvr>
    <a:masterClrMapping/>
  </p:clrMapOvr>
  <p:transition>
    <p:wedg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7" y="1597836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66204894"/>
      </p:ext>
    </p:extLst>
  </p:cSld>
  <p:clrMapOvr>
    <a:masterClrMapping/>
  </p:clrMapOvr>
  <p:transition>
    <p:wedg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6090581"/>
      </p:ext>
    </p:extLst>
  </p:cSld>
  <p:clrMapOvr>
    <a:masterClrMapping/>
  </p:clrMapOvr>
  <p:transition>
    <p:wedg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7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25708390"/>
      </p:ext>
    </p:extLst>
  </p:cSld>
  <p:clrMapOvr>
    <a:masterClrMapping/>
  </p:clrMapOvr>
  <p:transition>
    <p:wedg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84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33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6533" indent="-18540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398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538" indent="-17113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9194641"/>
      </p:ext>
    </p:extLst>
  </p:cSld>
  <p:clrMapOvr>
    <a:masterClrMapping/>
  </p:clrMapOvr>
  <p:transition>
    <p:wedg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7" y="1089314"/>
            <a:ext cx="7772401" cy="3470673"/>
          </a:xfrm>
        </p:spPr>
        <p:txBody>
          <a:bodyPr numCol="2" spcCol="27384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33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270" indent="-17113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398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538" indent="-17113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45136189"/>
      </p:ext>
    </p:extLst>
  </p:cSld>
  <p:clrMapOvr>
    <a:masterClrMapping/>
  </p:clrMapOvr>
  <p:transition>
    <p:wedg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95531381"/>
      </p:ext>
    </p:extLst>
  </p:cSld>
  <p:clrMapOvr>
    <a:masterClrMapping/>
  </p:clrMapOvr>
  <p:transition>
    <p:wedg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2795599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87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25387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199470"/>
      </p:ext>
    </p:extLst>
  </p:cSld>
  <p:clrMapOvr>
    <a:masterClrMapping/>
  </p:clrMapOvr>
  <p:transition>
    <p:wedg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700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07700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57718221"/>
      </p:ext>
    </p:extLst>
  </p:cSld>
  <p:clrMapOvr>
    <a:masterClrMapping/>
  </p:clrMapOvr>
  <p:transition>
    <p:wedg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6545063"/>
      </p:ext>
    </p:extLst>
  </p:cSld>
  <p:clrMapOvr>
    <a:masterClrMapping/>
  </p:clrMapOvr>
  <p:transition>
    <p:wedg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92836940"/>
      </p:ext>
    </p:extLst>
  </p:cSld>
  <p:clrMapOvr>
    <a:masterClrMapping/>
  </p:clrMapOvr>
  <p:transition>
    <p:wedg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950169"/>
      </p:ext>
    </p:extLst>
  </p:cSld>
  <p:clrMapOvr>
    <a:masterClrMapping/>
  </p:clrMapOvr>
  <p:transition>
    <p:wedg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68722"/>
      </p:ext>
    </p:extLst>
  </p:cSld>
  <p:clrMapOvr>
    <a:masterClrMapping/>
  </p:clrMapOvr>
  <p:transition>
    <p:wedg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98575"/>
      </p:ext>
    </p:extLst>
  </p:cSld>
  <p:clrMapOvr>
    <a:masterClrMapping/>
  </p:clrMapOvr>
  <p:transition>
    <p:wedg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65225"/>
      </p:ext>
    </p:extLst>
  </p:cSld>
  <p:clrMapOvr>
    <a:masterClrMapping/>
  </p:clrMapOvr>
  <p:transition>
    <p:wedg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1673482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16064172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6160879"/>
      </p:ext>
    </p:extLst>
  </p:cSld>
  <p:clrMapOvr>
    <a:masterClrMapping/>
  </p:clrMapOvr>
  <p:transition>
    <p:wedg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553917"/>
      </p:ext>
    </p:extLst>
  </p:cSld>
  <p:clrMapOvr>
    <a:masterClrMapping/>
  </p:clrMapOvr>
  <p:transition>
    <p:wedg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1087968"/>
      </p:ext>
    </p:extLst>
  </p:cSld>
  <p:clrMapOvr>
    <a:masterClrMapping/>
  </p:clrMapOvr>
  <p:transition>
    <p:wedg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0599712"/>
      </p:ext>
    </p:extLst>
  </p:cSld>
  <p:clrMapOvr>
    <a:masterClrMapping/>
  </p:clrMapOvr>
  <p:transition>
    <p:wedg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375844"/>
      </p:ext>
    </p:extLst>
  </p:cSld>
  <p:clrMapOvr>
    <a:masterClrMapping/>
  </p:clrMapOvr>
  <p:transition>
    <p:wedg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34237452"/>
      </p:ext>
    </p:extLst>
  </p:cSld>
  <p:clrMapOvr>
    <a:masterClrMapping/>
  </p:clrMapOvr>
  <p:transition>
    <p:wedg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3647474"/>
      </p:ext>
    </p:extLst>
  </p:cSld>
  <p:clrMapOvr>
    <a:masterClrMapping/>
  </p:clrMapOvr>
  <p:transition>
    <p:wedg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29507526"/>
      </p:ext>
    </p:extLst>
  </p:cSld>
  <p:clrMapOvr>
    <a:masterClrMapping/>
  </p:clrMapOvr>
  <p:transition>
    <p:wedg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5760277"/>
      </p:ext>
    </p:extLst>
  </p:cSld>
  <p:clrMapOvr>
    <a:masterClrMapping/>
  </p:clrMapOvr>
  <p:transition>
    <p:wedg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0238819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72831"/>
      </p:ext>
    </p:extLst>
  </p:cSld>
  <p:clrMapOvr>
    <a:masterClrMapping/>
  </p:clrMapOvr>
  <p:transition>
    <p:wedg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66300822"/>
      </p:ext>
    </p:extLst>
  </p:cSld>
  <p:clrMapOvr>
    <a:masterClrMapping/>
  </p:clrMapOvr>
  <p:transition>
    <p:wedg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63002"/>
      </p:ext>
    </p:extLst>
  </p:cSld>
  <p:clrMapOvr>
    <a:masterClrMapping/>
  </p:clrMapOvr>
  <p:transition>
    <p:wedg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42554219"/>
      </p:ext>
    </p:extLst>
  </p:cSld>
  <p:clrMapOvr>
    <a:masterClrMapping/>
  </p:clrMapOvr>
  <p:transition>
    <p:wedg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12200"/>
      </p:ext>
    </p:extLst>
  </p:cSld>
  <p:clrMapOvr>
    <a:masterClrMapping/>
  </p:clrMapOvr>
  <p:transition>
    <p:wedg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6769390"/>
      </p:ext>
    </p:extLst>
  </p:cSld>
  <p:clrMapOvr>
    <a:masterClrMapping/>
  </p:clrMapOvr>
  <p:transition>
    <p:wedg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10428430"/>
      </p:ext>
    </p:extLst>
  </p:cSld>
  <p:clrMapOvr>
    <a:masterClrMapping/>
  </p:clrMapOvr>
  <p:transition>
    <p:wedg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40807562"/>
      </p:ext>
    </p:extLst>
  </p:cSld>
  <p:clrMapOvr>
    <a:masterClrMapping/>
  </p:clrMapOvr>
  <p:transition>
    <p:wedg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79916304"/>
      </p:ext>
    </p:extLst>
  </p:cSld>
  <p:clrMapOvr>
    <a:masterClrMapping/>
  </p:clrMapOvr>
  <p:transition>
    <p:wedg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33301897"/>
      </p:ext>
    </p:extLst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55963299"/>
      </p:ext>
    </p:extLst>
  </p:cSld>
  <p:clrMapOvr>
    <a:masterClrMapping/>
  </p:clrMapOvr>
  <p:transition>
    <p:wedg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74623745"/>
      </p:ext>
    </p:extLst>
  </p:cSld>
  <p:clrMapOvr>
    <a:masterClrMapping/>
  </p:clrMapOvr>
  <p:transition>
    <p:wedg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4009447"/>
      </p:ext>
    </p:extLst>
  </p:cSld>
  <p:clrMapOvr>
    <a:masterClrMapping/>
  </p:clrMapOvr>
  <p:transition>
    <p:wedg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04594603"/>
      </p:ext>
    </p:extLst>
  </p:cSld>
  <p:clrMapOvr>
    <a:masterClrMapping/>
  </p:clrMapOvr>
  <p:transition>
    <p:wedg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0433656"/>
      </p:ext>
    </p:extLst>
  </p:cSld>
  <p:clrMapOvr>
    <a:masterClrMapping/>
  </p:clrMapOvr>
  <p:transition>
    <p:wedg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4310360"/>
      </p:ext>
    </p:extLst>
  </p:cSld>
  <p:clrMapOvr>
    <a:masterClrMapping/>
  </p:clrMapOvr>
  <p:transition>
    <p:wedg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0355706"/>
      </p:ext>
    </p:extLst>
  </p:cSld>
  <p:clrMapOvr>
    <a:masterClrMapping/>
  </p:clrMapOvr>
  <p:transition>
    <p:wedg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63462"/>
      </p:ext>
    </p:extLst>
  </p:cSld>
  <p:clrMapOvr>
    <a:masterClrMapping/>
  </p:clrMapOvr>
  <p:transition>
    <p:wedg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13038464"/>
      </p:ext>
    </p:extLst>
  </p:cSld>
  <p:clrMapOvr>
    <a:masterClrMapping/>
  </p:clrMapOvr>
  <p:transition>
    <p:wedg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03639402"/>
      </p:ext>
    </p:extLst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58534783"/>
      </p:ext>
    </p:extLst>
  </p:cSld>
  <p:clrMapOvr>
    <a:masterClrMapping/>
  </p:clrMapOvr>
  <p:transition>
    <p:wedg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95367688"/>
      </p:ext>
    </p:extLst>
  </p:cSld>
  <p:clrMapOvr>
    <a:masterClrMapping/>
  </p:clrMapOvr>
  <p:transition>
    <p:wedg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85005910"/>
      </p:ext>
    </p:extLst>
  </p:cSld>
  <p:clrMapOvr>
    <a:masterClrMapping/>
  </p:clrMapOvr>
  <p:transition>
    <p:wedg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1807236"/>
      </p:ext>
    </p:extLst>
  </p:cSld>
  <p:clrMapOvr>
    <a:masterClrMapping/>
  </p:clrMapOvr>
  <p:transition>
    <p:wedg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7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2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7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2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94841869"/>
      </p:ext>
    </p:extLst>
  </p:cSld>
  <p:clrMapOvr>
    <a:masterClrMapping/>
  </p:clrMapOvr>
  <p:transition>
    <p:wedg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7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2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7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2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42286564"/>
      </p:ext>
    </p:extLst>
  </p:cSld>
  <p:clrMapOvr>
    <a:masterClrMapping/>
  </p:clrMapOvr>
  <p:transition>
    <p:wedg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87670598"/>
      </p:ext>
    </p:extLst>
  </p:cSld>
  <p:clrMapOvr>
    <a:masterClrMapping/>
  </p:clrMapOvr>
  <p:transition>
    <p:wedg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61425359"/>
      </p:ext>
    </p:extLst>
  </p:cSld>
  <p:clrMapOvr>
    <a:masterClrMapping/>
  </p:clrMapOvr>
  <p:transition>
    <p:wedg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20412150"/>
      </p:ext>
    </p:extLst>
  </p:cSld>
  <p:clrMapOvr>
    <a:masterClrMapping/>
  </p:clrMapOvr>
  <p:transition>
    <p:wedg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28138643"/>
      </p:ext>
    </p:extLst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2649"/>
            <a:endParaRPr sz="1700">
              <a:solidFill>
                <a:srgbClr val="57565A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9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2649"/>
            <a:endParaRPr sz="1700">
              <a:solidFill>
                <a:srgbClr val="57565A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3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18"/>
            <a:ext cx="3977640" cy="219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49"/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49"/>
            <a:fld id="{1D8BD707-D9CF-40AE-B4C6-C98DA3205C09}" type="datetimeFigureOut">
              <a:rPr lang="en-US" sz="1700" smtClean="0">
                <a:solidFill>
                  <a:srgbClr val="57565A">
                    <a:tint val="75000"/>
                  </a:srgbClr>
                </a:solidFill>
              </a:rPr>
              <a:pPr defTabSz="912649"/>
              <a:t>12/12/2020</a:t>
            </a:fld>
            <a:endParaRPr lang="en-US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49"/>
            <a:fld id="{B6F15528-21DE-4FAA-801E-634DDDAF4B2B}" type="slidenum">
              <a:rPr lang="ru-RU" sz="1700" smtClean="0">
                <a:solidFill>
                  <a:srgbClr val="57565A">
                    <a:tint val="75000"/>
                  </a:srgbClr>
                </a:solidFill>
              </a:rPr>
              <a:pPr defTabSz="912649"/>
              <a:t>‹#›</a:t>
            </a:fld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88539"/>
      </p:ext>
    </p:extLst>
  </p:cSld>
  <p:clrMapOvr>
    <a:masterClrMapping/>
  </p:clrMapOvr>
  <p:transition>
    <p:wedg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4" y="1597833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9170796"/>
      </p:ext>
    </p:extLst>
  </p:cSld>
  <p:clrMapOvr>
    <a:masterClrMapping/>
  </p:clrMapOvr>
  <p:transition>
    <p:wedg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3824094"/>
      </p:ext>
    </p:extLst>
  </p:cSld>
  <p:clrMapOvr>
    <a:masterClrMapping/>
  </p:clrMapOvr>
  <p:transition>
    <p:wedg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4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5934165"/>
      </p:ext>
    </p:extLst>
  </p:cSld>
  <p:clrMapOvr>
    <a:masterClrMapping/>
  </p:clrMapOvr>
  <p:transition>
    <p:wedg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950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98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6670" indent="-18547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594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801" indent="-1711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2754144"/>
      </p:ext>
    </p:extLst>
  </p:cSld>
  <p:clrMapOvr>
    <a:masterClrMapping/>
  </p:clrMapOvr>
  <p:transition>
    <p:wedg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4" y="1089314"/>
            <a:ext cx="7772401" cy="3470673"/>
          </a:xfrm>
        </p:spPr>
        <p:txBody>
          <a:bodyPr numCol="2" spcCol="273950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98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402" indent="-1711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594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801" indent="-1711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87807448"/>
      </p:ext>
    </p:extLst>
  </p:cSld>
  <p:clrMapOvr>
    <a:masterClrMapping/>
  </p:clrMapOvr>
  <p:transition>
    <p:wedg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13799392"/>
      </p:ext>
    </p:extLst>
  </p:cSld>
  <p:clrMapOvr>
    <a:masterClrMapping/>
  </p:clrMapOvr>
  <p:transition>
    <p:wedg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785557"/>
      </p:ext>
    </p:extLst>
  </p:cSld>
  <p:clrMapOvr>
    <a:masterClrMapping/>
  </p:clrMapOvr>
  <p:transition>
    <p:wedg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83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25383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3229597"/>
      </p:ext>
    </p:extLst>
  </p:cSld>
  <p:clrMapOvr>
    <a:masterClrMapping/>
  </p:clrMapOvr>
  <p:transition>
    <p:wedg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697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07697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3394479"/>
      </p:ext>
    </p:extLst>
  </p:cSld>
  <p:clrMapOvr>
    <a:masterClrMapping/>
  </p:clrMapOvr>
  <p:transition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1449318"/>
      </p:ext>
    </p:extLst>
  </p:cSld>
  <p:clrMapOvr>
    <a:masterClrMapping/>
  </p:clrMapOvr>
  <p:transition>
    <p:wedg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1145504"/>
      </p:ext>
    </p:extLst>
  </p:cSld>
  <p:clrMapOvr>
    <a:masterClrMapping/>
  </p:clrMapOvr>
  <p:transition>
    <p:wedg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133573"/>
      </p:ext>
    </p:extLst>
  </p:cSld>
  <p:clrMapOvr>
    <a:masterClrMapping/>
  </p:clrMapOvr>
  <p:transition>
    <p:wedg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73300"/>
      </p:ext>
    </p:extLst>
  </p:cSld>
  <p:clrMapOvr>
    <a:masterClrMapping/>
  </p:clrMapOvr>
  <p:transition>
    <p:wedg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74750"/>
      </p:ext>
    </p:extLst>
  </p:cSld>
  <p:clrMapOvr>
    <a:masterClrMapping/>
  </p:clrMapOvr>
  <p:transition>
    <p:wedge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24192"/>
      </p:ext>
    </p:extLst>
  </p:cSld>
  <p:clrMapOvr>
    <a:masterClrMapping/>
  </p:clrMapOvr>
  <p:transition>
    <p:wedg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763936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16985413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6747949"/>
      </p:ext>
    </p:extLst>
  </p:cSld>
  <p:clrMapOvr>
    <a:masterClrMapping/>
  </p:clrMapOvr>
  <p:transition>
    <p:wedge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86996186"/>
      </p:ext>
    </p:extLst>
  </p:cSld>
  <p:clrMapOvr>
    <a:masterClrMapping/>
  </p:clrMapOvr>
  <p:transition>
    <p:wedg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8179166"/>
      </p:ext>
    </p:extLst>
  </p:cSld>
  <p:clrMapOvr>
    <a:masterClrMapping/>
  </p:clrMapOvr>
  <p:transition>
    <p:wedg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7059296"/>
      </p:ext>
    </p:extLst>
  </p:cSld>
  <p:clrMapOvr>
    <a:masterClrMapping/>
  </p:clrMapOvr>
  <p:transition>
    <p:wedg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2574843"/>
      </p:ext>
    </p:extLst>
  </p:cSld>
  <p:clrMapOvr>
    <a:masterClrMapping/>
  </p:clrMapOvr>
  <p:transition>
    <p:wedge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5716383"/>
      </p:ext>
    </p:extLst>
  </p:cSld>
  <p:clrMapOvr>
    <a:masterClrMapping/>
  </p:clrMapOvr>
  <p:transition>
    <p:wedg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458673"/>
      </p:ext>
    </p:extLst>
  </p:cSld>
  <p:clrMapOvr>
    <a:masterClrMapping/>
  </p:clrMapOvr>
  <p:transition>
    <p:wedge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84504772"/>
      </p:ext>
    </p:extLst>
  </p:cSld>
  <p:clrMapOvr>
    <a:masterClrMapping/>
  </p:clrMapOvr>
  <p:transition>
    <p:wedg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9396871"/>
      </p:ext>
    </p:extLst>
  </p:cSld>
  <p:clrMapOvr>
    <a:masterClrMapping/>
  </p:clrMapOvr>
  <p:transition>
    <p:wedg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30734383"/>
      </p:ext>
    </p:extLst>
  </p:cSld>
  <p:clrMapOvr>
    <a:masterClrMapping/>
  </p:clrMapOvr>
  <p:transition>
    <p:wedge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057626"/>
      </p:ext>
    </p:extLst>
  </p:cSld>
  <p:clrMapOvr>
    <a:masterClrMapping/>
  </p:clrMapOvr>
  <p:transition>
    <p:wedge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22408815"/>
      </p:ext>
    </p:extLst>
  </p:cSld>
  <p:clrMapOvr>
    <a:masterClrMapping/>
  </p:clrMapOvr>
  <p:transition>
    <p:wedg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82234"/>
      </p:ext>
    </p:extLst>
  </p:cSld>
  <p:clrMapOvr>
    <a:masterClrMapping/>
  </p:clrMapOvr>
  <p:transition>
    <p:wedge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3614679"/>
      </p:ext>
    </p:extLst>
  </p:cSld>
  <p:clrMapOvr>
    <a:masterClrMapping/>
  </p:clrMapOvr>
  <p:transition>
    <p:wedge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15543"/>
      </p:ext>
    </p:extLst>
  </p:cSld>
  <p:clrMapOvr>
    <a:masterClrMapping/>
  </p:clrMapOvr>
  <p:transition>
    <p:wedge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26557114"/>
      </p:ext>
    </p:extLst>
  </p:cSld>
  <p:clrMapOvr>
    <a:masterClrMapping/>
  </p:clrMapOvr>
  <p:transition>
    <p:wedge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17397612"/>
      </p:ext>
    </p:extLst>
  </p:cSld>
  <p:clrMapOvr>
    <a:masterClrMapping/>
  </p:clrMapOvr>
  <p:transition>
    <p:wedge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887513"/>
      </p:ext>
    </p:extLst>
  </p:cSld>
  <p:clrMapOvr>
    <a:masterClrMapping/>
  </p:clrMapOvr>
  <p:transition>
    <p:wedge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6897510"/>
      </p:ext>
    </p:extLst>
  </p:cSld>
  <p:clrMapOvr>
    <a:masterClrMapping/>
  </p:clrMapOvr>
  <p:transition>
    <p:wedge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89876042"/>
      </p:ext>
    </p:extLst>
  </p:cSld>
  <p:clrMapOvr>
    <a:masterClrMapping/>
  </p:clrMapOvr>
  <p:transition>
    <p:wedge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14484931"/>
      </p:ext>
    </p:extLst>
  </p:cSld>
  <p:clrMapOvr>
    <a:masterClrMapping/>
  </p:clrMapOvr>
  <p:transition>
    <p:wedge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80806479"/>
      </p:ext>
    </p:extLst>
  </p:cSld>
  <p:clrMapOvr>
    <a:masterClrMapping/>
  </p:clrMapOvr>
  <p:transition>
    <p:wedg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0424777"/>
      </p:ext>
    </p:extLst>
  </p:cSld>
  <p:clrMapOvr>
    <a:masterClrMapping/>
  </p:clrMapOvr>
  <p:transition>
    <p:wedge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30326358"/>
      </p:ext>
    </p:extLst>
  </p:cSld>
  <p:clrMapOvr>
    <a:masterClrMapping/>
  </p:clrMapOvr>
  <p:transition>
    <p:wedge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82300178"/>
      </p:ext>
    </p:extLst>
  </p:cSld>
  <p:clrMapOvr>
    <a:masterClrMapping/>
  </p:clrMapOvr>
  <p:transition>
    <p:wedge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7966313"/>
      </p:ext>
    </p:extLst>
  </p:cSld>
  <p:clrMapOvr>
    <a:masterClrMapping/>
  </p:clrMapOvr>
  <p:transition>
    <p:wedge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2206871"/>
      </p:ext>
    </p:extLst>
  </p:cSld>
  <p:clrMapOvr>
    <a:masterClrMapping/>
  </p:clrMapOvr>
  <p:transition>
    <p:wedge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48728057"/>
      </p:ext>
    </p:extLst>
  </p:cSld>
  <p:clrMapOvr>
    <a:masterClrMapping/>
  </p:clrMapOvr>
  <p:transition>
    <p:wedge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13627731"/>
      </p:ext>
    </p:extLst>
  </p:cSld>
  <p:clrMapOvr>
    <a:masterClrMapping/>
  </p:clrMapOvr>
  <p:transition>
    <p:wedge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930223"/>
      </p:ext>
    </p:extLst>
  </p:cSld>
  <p:clrMapOvr>
    <a:masterClrMapping/>
  </p:clrMapOvr>
  <p:transition>
    <p:wedge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13186777"/>
      </p:ext>
    </p:extLst>
  </p:cSld>
  <p:clrMapOvr>
    <a:masterClrMapping/>
  </p:clrMapOvr>
  <p:transition>
    <p:wedge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37571135"/>
      </p:ext>
    </p:extLst>
  </p:cSld>
  <p:clrMapOvr>
    <a:masterClrMapping/>
  </p:clrMapOvr>
  <p:transition>
    <p:wedg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0873700"/>
      </p:ext>
    </p:extLst>
  </p:cSld>
  <p:clrMapOvr>
    <a:masterClrMapping/>
  </p:clrMapOvr>
  <p:transition>
    <p:wedge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58674683"/>
      </p:ext>
    </p:extLst>
  </p:cSld>
  <p:clrMapOvr>
    <a:masterClrMapping/>
  </p:clrMapOvr>
  <p:transition>
    <p:wedge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4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9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4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9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1893679"/>
      </p:ext>
    </p:extLst>
  </p:cSld>
  <p:clrMapOvr>
    <a:masterClrMapping/>
  </p:clrMapOvr>
  <p:transition>
    <p:wedge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4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9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4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9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36707545"/>
      </p:ext>
    </p:extLst>
  </p:cSld>
  <p:clrMapOvr>
    <a:masterClrMapping/>
  </p:clrMapOvr>
  <p:transition>
    <p:wedge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61334946"/>
      </p:ext>
    </p:extLst>
  </p:cSld>
  <p:clrMapOvr>
    <a:masterClrMapping/>
  </p:clrMapOvr>
  <p:transition>
    <p:wedge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95549957"/>
      </p:ext>
    </p:extLst>
  </p:cSld>
  <p:clrMapOvr>
    <a:masterClrMapping/>
  </p:clrMapOvr>
  <p:transition>
    <p:wedge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29333709"/>
      </p:ext>
    </p:extLst>
  </p:cSld>
  <p:clrMapOvr>
    <a:masterClrMapping/>
  </p:clrMapOvr>
  <p:transition>
    <p:wedge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79247811"/>
      </p:ext>
    </p:extLst>
  </p:cSld>
  <p:clrMapOvr>
    <a:masterClrMapping/>
  </p:clrMapOvr>
  <p:transition>
    <p:wedge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4" y="1597833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13248809"/>
      </p:ext>
    </p:extLst>
  </p:cSld>
  <p:clrMapOvr>
    <a:masterClrMapping/>
  </p:clrMapOvr>
  <p:transition>
    <p:wedge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9136412"/>
      </p:ext>
    </p:extLst>
  </p:cSld>
  <p:clrMapOvr>
    <a:masterClrMapping/>
  </p:clrMapOvr>
  <p:transition>
    <p:wedg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4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08255673"/>
      </p:ext>
    </p:extLst>
  </p:cSld>
  <p:clrMapOvr>
    <a:masterClrMapping/>
  </p:clrMapOvr>
  <p:transition>
    <p:wedge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950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98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6670" indent="-18547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594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801" indent="-1711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8307565"/>
      </p:ext>
    </p:extLst>
  </p:cSld>
  <p:clrMapOvr>
    <a:masterClrMapping/>
  </p:clrMapOvr>
  <p:transition>
    <p:wedge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4" y="1089314"/>
            <a:ext cx="7772401" cy="3470673"/>
          </a:xfrm>
        </p:spPr>
        <p:txBody>
          <a:bodyPr numCol="2" spcCol="273950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98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402" indent="-1711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594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801" indent="-1711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2538192"/>
      </p:ext>
    </p:extLst>
  </p:cSld>
  <p:clrMapOvr>
    <a:masterClrMapping/>
  </p:clrMapOvr>
  <p:transition>
    <p:wedge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3778834"/>
      </p:ext>
    </p:extLst>
  </p:cSld>
  <p:clrMapOvr>
    <a:masterClrMapping/>
  </p:clrMapOvr>
  <p:transition>
    <p:wedge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7508777"/>
      </p:ext>
    </p:extLst>
  </p:cSld>
  <p:clrMapOvr>
    <a:masterClrMapping/>
  </p:clrMapOvr>
  <p:transition>
    <p:wedge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83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25383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6915200"/>
      </p:ext>
    </p:extLst>
  </p:cSld>
  <p:clrMapOvr>
    <a:masterClrMapping/>
  </p:clrMapOvr>
  <p:transition>
    <p:wedge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697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07697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35115672"/>
      </p:ext>
    </p:extLst>
  </p:cSld>
  <p:clrMapOvr>
    <a:masterClrMapping/>
  </p:clrMapOvr>
  <p:transition>
    <p:wedge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1134926"/>
      </p:ext>
    </p:extLst>
  </p:cSld>
  <p:clrMapOvr>
    <a:masterClrMapping/>
  </p:clrMapOvr>
  <p:transition>
    <p:wedge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88413787"/>
      </p:ext>
    </p:extLst>
  </p:cSld>
  <p:clrMapOvr>
    <a:masterClrMapping/>
  </p:clrMapOvr>
  <p:transition>
    <p:wedge/>
  </p:transition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0981660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7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93301"/>
      </p:ext>
    </p:extLst>
  </p:cSld>
  <p:clrMapOvr>
    <a:masterClrMapping/>
  </p:clrMapOvr>
  <p:transition>
    <p:wedge/>
  </p:transition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92582"/>
      </p:ext>
    </p:extLst>
  </p:cSld>
  <p:clrMapOvr>
    <a:masterClrMapping/>
  </p:clrMapOvr>
  <p:transition>
    <p:wedge/>
  </p:transition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07696"/>
      </p:ext>
    </p:extLst>
  </p:cSld>
  <p:clrMapOvr>
    <a:masterClrMapping/>
  </p:clrMapOvr>
  <p:transition>
    <p:wedge/>
  </p:transition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0515761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4715033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279280"/>
      </p:ext>
    </p:extLst>
  </p:cSld>
  <p:clrMapOvr>
    <a:masterClrMapping/>
  </p:clrMapOvr>
  <p:transition>
    <p:wedge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1293124"/>
      </p:ext>
    </p:extLst>
  </p:cSld>
  <p:clrMapOvr>
    <a:masterClrMapping/>
  </p:clrMapOvr>
  <p:transition>
    <p:wedge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996503"/>
      </p:ext>
    </p:extLst>
  </p:cSld>
  <p:clrMapOvr>
    <a:masterClrMapping/>
  </p:clrMapOvr>
  <p:transition>
    <p:wedge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0127409"/>
      </p:ext>
    </p:extLst>
  </p:cSld>
  <p:clrMapOvr>
    <a:masterClrMapping/>
  </p:clrMapOvr>
  <p:transition>
    <p:wedge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5061781"/>
      </p:ext>
    </p:extLst>
  </p:cSld>
  <p:clrMapOvr>
    <a:masterClrMapping/>
  </p:clrMapOvr>
  <p:transition>
    <p:wedg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77355957"/>
      </p:ext>
    </p:extLst>
  </p:cSld>
  <p:clrMapOvr>
    <a:masterClrMapping/>
  </p:clrMapOvr>
  <p:transition>
    <p:wedge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4440447"/>
      </p:ext>
    </p:extLst>
  </p:cSld>
  <p:clrMapOvr>
    <a:masterClrMapping/>
  </p:clrMapOvr>
  <p:transition>
    <p:wedge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15059209"/>
      </p:ext>
    </p:extLst>
  </p:cSld>
  <p:clrMapOvr>
    <a:masterClrMapping/>
  </p:clrMapOvr>
  <p:transition>
    <p:wedge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8638533"/>
      </p:ext>
    </p:extLst>
  </p:cSld>
  <p:clrMapOvr>
    <a:masterClrMapping/>
  </p:clrMapOvr>
  <p:transition>
    <p:wedge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62157442"/>
      </p:ext>
    </p:extLst>
  </p:cSld>
  <p:clrMapOvr>
    <a:masterClrMapping/>
  </p:clrMapOvr>
  <p:transition>
    <p:wedge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03898"/>
      </p:ext>
    </p:extLst>
  </p:cSld>
  <p:clrMapOvr>
    <a:masterClrMapping/>
  </p:clrMapOvr>
  <p:transition>
    <p:wedge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34941082"/>
      </p:ext>
    </p:extLst>
  </p:cSld>
  <p:clrMapOvr>
    <a:masterClrMapping/>
  </p:clrMapOvr>
  <p:transition>
    <p:wedge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90139"/>
      </p:ext>
    </p:extLst>
  </p:cSld>
  <p:clrMapOvr>
    <a:masterClrMapping/>
  </p:clrMapOvr>
  <p:transition>
    <p:wedge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23505034"/>
      </p:ext>
    </p:extLst>
  </p:cSld>
  <p:clrMapOvr>
    <a:masterClrMapping/>
  </p:clrMapOvr>
  <p:transition>
    <p:wedge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13692"/>
      </p:ext>
    </p:extLst>
  </p:cSld>
  <p:clrMapOvr>
    <a:masterClrMapping/>
  </p:clrMapOvr>
  <p:transition>
    <p:wedg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50306225"/>
      </p:ext>
    </p:extLst>
  </p:cSld>
  <p:clrMapOvr>
    <a:masterClrMapping/>
  </p:clrMapOvr>
  <p:transition>
    <p:wedge/>
  </p:transition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3778283"/>
      </p:ext>
    </p:extLst>
  </p:cSld>
  <p:clrMapOvr>
    <a:masterClrMapping/>
  </p:clrMapOvr>
  <p:transition>
    <p:wedge/>
  </p:transition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60427373"/>
      </p:ext>
    </p:extLst>
  </p:cSld>
  <p:clrMapOvr>
    <a:masterClrMapping/>
  </p:clrMapOvr>
  <p:transition>
    <p:wedge/>
  </p:transition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69873537"/>
      </p:ext>
    </p:extLst>
  </p:cSld>
  <p:clrMapOvr>
    <a:masterClrMapping/>
  </p:clrMapOvr>
  <p:transition>
    <p:wedge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533515"/>
      </p:ext>
    </p:extLst>
  </p:cSld>
  <p:clrMapOvr>
    <a:masterClrMapping/>
  </p:clrMapOvr>
  <p:transition>
    <p:wedge/>
  </p:transition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94613041"/>
      </p:ext>
    </p:extLst>
  </p:cSld>
  <p:clrMapOvr>
    <a:masterClrMapping/>
  </p:clrMapOvr>
  <p:transition>
    <p:wedge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93870432"/>
      </p:ext>
    </p:extLst>
  </p:cSld>
  <p:clrMapOvr>
    <a:masterClrMapping/>
  </p:clrMapOvr>
  <p:transition>
    <p:wedge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2467325"/>
      </p:ext>
    </p:extLst>
  </p:cSld>
  <p:clrMapOvr>
    <a:masterClrMapping/>
  </p:clrMapOvr>
  <p:transition>
    <p:wedge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53052"/>
      </p:ext>
    </p:extLst>
  </p:cSld>
  <p:clrMapOvr>
    <a:masterClrMapping/>
  </p:clrMapOvr>
  <p:transition>
    <p:wedge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0040635"/>
      </p:ext>
    </p:extLst>
  </p:cSld>
  <p:clrMapOvr>
    <a:masterClrMapping/>
  </p:clrMapOvr>
  <p:transition>
    <p:wedg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0984252"/>
      </p:ext>
    </p:extLst>
  </p:cSld>
  <p:clrMapOvr>
    <a:masterClrMapping/>
  </p:clrMapOvr>
  <p:transition>
    <p:wedge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5187159"/>
      </p:ext>
    </p:extLst>
  </p:cSld>
  <p:clrMapOvr>
    <a:masterClrMapping/>
  </p:clrMapOvr>
  <p:transition>
    <p:wedge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81245312"/>
      </p:ext>
    </p:extLst>
  </p:cSld>
  <p:clrMapOvr>
    <a:masterClrMapping/>
  </p:clrMapOvr>
  <p:transition>
    <p:wedge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75098513"/>
      </p:ext>
    </p:extLst>
  </p:cSld>
  <p:clrMapOvr>
    <a:masterClrMapping/>
  </p:clrMapOvr>
  <p:transition>
    <p:wedge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2182489"/>
      </p:ext>
    </p:extLst>
  </p:cSld>
  <p:clrMapOvr>
    <a:masterClrMapping/>
  </p:clrMapOvr>
  <p:transition>
    <p:wedge/>
  </p:transition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05637267"/>
      </p:ext>
    </p:extLst>
  </p:cSld>
  <p:clrMapOvr>
    <a:masterClrMapping/>
  </p:clrMapOvr>
  <p:transition>
    <p:wedge/>
  </p:transition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91779685"/>
      </p:ext>
    </p:extLst>
  </p:cSld>
  <p:clrMapOvr>
    <a:masterClrMapping/>
  </p:clrMapOvr>
  <p:transition>
    <p:wedge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44099633"/>
      </p:ext>
    </p:extLst>
  </p:cSld>
  <p:clrMapOvr>
    <a:masterClrMapping/>
  </p:clrMapOvr>
  <p:transition>
    <p:wedge/>
  </p:transition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54584772"/>
      </p:ext>
    </p:extLst>
  </p:cSld>
  <p:clrMapOvr>
    <a:masterClrMapping/>
  </p:clrMapOvr>
  <p:transition>
    <p:wedge/>
  </p:transition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4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9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4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9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85895837"/>
      </p:ext>
    </p:extLst>
  </p:cSld>
  <p:clrMapOvr>
    <a:masterClrMapping/>
  </p:clrMapOvr>
  <p:transition>
    <p:wedg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4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9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4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9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20535949"/>
      </p:ext>
    </p:extLst>
  </p:cSld>
  <p:clrMapOvr>
    <a:masterClrMapping/>
  </p:clrMapOvr>
  <p:transition>
    <p:wedge/>
  </p:transition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666780"/>
      </p:ext>
    </p:extLst>
  </p:cSld>
  <p:clrMapOvr>
    <a:masterClrMapping/>
  </p:clrMapOvr>
  <p:transition>
    <p:wedge/>
  </p:transition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88587721"/>
      </p:ext>
    </p:extLst>
  </p:cSld>
  <p:clrMapOvr>
    <a:masterClrMapping/>
  </p:clrMapOvr>
  <p:transition>
    <p:wedge/>
  </p:transition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3320974"/>
      </p:ext>
    </p:extLst>
  </p:cSld>
  <p:clrMapOvr>
    <a:masterClrMapping/>
  </p:clrMapOvr>
  <p:transition>
    <p:wedge/>
  </p:transition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02376399"/>
      </p:ext>
    </p:extLst>
  </p:cSld>
  <p:clrMapOvr>
    <a:masterClrMapping/>
  </p:clrMapOvr>
  <p:transition>
    <p:wedge/>
  </p:transition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3000"/>
            <a:endParaRPr sz="1700">
              <a:solidFill>
                <a:srgbClr val="57565A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9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000"/>
            <a:endParaRPr sz="1700">
              <a:solidFill>
                <a:srgbClr val="57565A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3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15"/>
            <a:ext cx="3977640" cy="219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00"/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00"/>
            <a:fld id="{1D8BD707-D9CF-40AE-B4C6-C98DA3205C09}" type="datetimeFigureOut">
              <a:rPr lang="en-US" sz="1700" smtClean="0">
                <a:solidFill>
                  <a:srgbClr val="57565A">
                    <a:tint val="75000"/>
                  </a:srgbClr>
                </a:solidFill>
              </a:rPr>
              <a:pPr defTabSz="913000"/>
              <a:t>12/12/2020</a:t>
            </a:fld>
            <a:endParaRPr lang="en-US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00"/>
            <a:fld id="{B6F15528-21DE-4FAA-801E-634DDDAF4B2B}" type="slidenum">
              <a:rPr lang="ru-RU" sz="1700" smtClean="0">
                <a:solidFill>
                  <a:srgbClr val="57565A">
                    <a:tint val="75000"/>
                  </a:srgbClr>
                </a:solidFill>
              </a:rPr>
              <a:pPr defTabSz="913000"/>
              <a:t>‹#›</a:t>
            </a:fld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305329"/>
      </p:ext>
    </p:extLst>
  </p:cSld>
  <p:clrMapOvr>
    <a:masterClrMapping/>
  </p:clrMapOvr>
  <p:transition>
    <p:wedge/>
  </p:transition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41" y="1597860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5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0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54552573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41" y="1597860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5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0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62750833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3933477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41" y="1597860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5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0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034481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3194389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41" y="1597860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5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0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93129980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5550871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41" y="1597860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5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0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35980712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3099881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2224528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4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54030440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3470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0634" indent="-170634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5508" indent="-184874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1921" indent="-170634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2562" indent="-170634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6862122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41" y="1089314"/>
            <a:ext cx="7772401" cy="3470673"/>
          </a:xfrm>
        </p:spPr>
        <p:txBody>
          <a:bodyPr numCol="2" spcCol="433470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0634" indent="-170634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1289" indent="-170634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1921" indent="-170634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2562" indent="-170634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54338042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708162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6711488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410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5038" indent="0">
              <a:buNone/>
              <a:defRPr sz="2100" b="1"/>
            </a:lvl2pPr>
            <a:lvl3pPr marL="910082" indent="0">
              <a:buNone/>
              <a:defRPr sz="1700" b="1"/>
            </a:lvl3pPr>
            <a:lvl4pPr marL="1365131" indent="0">
              <a:buNone/>
              <a:defRPr sz="1600" b="1"/>
            </a:lvl4pPr>
            <a:lvl5pPr marL="1820167" indent="0">
              <a:buNone/>
              <a:defRPr sz="1600" b="1"/>
            </a:lvl5pPr>
            <a:lvl6pPr marL="2275210" indent="0">
              <a:buNone/>
              <a:defRPr sz="1600" b="1"/>
            </a:lvl6pPr>
            <a:lvl7pPr marL="2730251" indent="0">
              <a:buNone/>
              <a:defRPr sz="1600" b="1"/>
            </a:lvl7pPr>
            <a:lvl8pPr marL="3185287" indent="0">
              <a:buNone/>
              <a:defRPr sz="1600" b="1"/>
            </a:lvl8pPr>
            <a:lvl9pPr marL="364033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25410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5038" indent="0">
              <a:buNone/>
              <a:defRPr sz="2100" b="1"/>
            </a:lvl2pPr>
            <a:lvl3pPr marL="910082" indent="0">
              <a:buNone/>
              <a:defRPr sz="1700" b="1"/>
            </a:lvl3pPr>
            <a:lvl4pPr marL="1365131" indent="0">
              <a:buNone/>
              <a:defRPr sz="1600" b="1"/>
            </a:lvl4pPr>
            <a:lvl5pPr marL="1820167" indent="0">
              <a:buNone/>
              <a:defRPr sz="1600" b="1"/>
            </a:lvl5pPr>
            <a:lvl6pPr marL="2275210" indent="0">
              <a:buNone/>
              <a:defRPr sz="1600" b="1"/>
            </a:lvl6pPr>
            <a:lvl7pPr marL="2730251" indent="0">
              <a:buNone/>
              <a:defRPr sz="1600" b="1"/>
            </a:lvl7pPr>
            <a:lvl8pPr marL="3185287" indent="0">
              <a:buNone/>
              <a:defRPr sz="1600" b="1"/>
            </a:lvl8pPr>
            <a:lvl9pPr marL="364033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3926853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724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5038" indent="0">
              <a:buNone/>
              <a:defRPr sz="2100" b="1"/>
            </a:lvl2pPr>
            <a:lvl3pPr marL="910082" indent="0">
              <a:buNone/>
              <a:defRPr sz="1700" b="1"/>
            </a:lvl3pPr>
            <a:lvl4pPr marL="1365131" indent="0">
              <a:buNone/>
              <a:defRPr sz="1600" b="1"/>
            </a:lvl4pPr>
            <a:lvl5pPr marL="1820167" indent="0">
              <a:buNone/>
              <a:defRPr sz="1600" b="1"/>
            </a:lvl5pPr>
            <a:lvl6pPr marL="2275210" indent="0">
              <a:buNone/>
              <a:defRPr sz="1600" b="1"/>
            </a:lvl6pPr>
            <a:lvl7pPr marL="2730251" indent="0">
              <a:buNone/>
              <a:defRPr sz="1600" b="1"/>
            </a:lvl7pPr>
            <a:lvl8pPr marL="3185287" indent="0">
              <a:buNone/>
              <a:defRPr sz="1600" b="1"/>
            </a:lvl8pPr>
            <a:lvl9pPr marL="364033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07724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5038" indent="0">
              <a:buNone/>
              <a:defRPr sz="2100" b="1"/>
            </a:lvl2pPr>
            <a:lvl3pPr marL="910082" indent="0">
              <a:buNone/>
              <a:defRPr sz="1700" b="1"/>
            </a:lvl3pPr>
            <a:lvl4pPr marL="1365131" indent="0">
              <a:buNone/>
              <a:defRPr sz="1600" b="1"/>
            </a:lvl4pPr>
            <a:lvl5pPr marL="1820167" indent="0">
              <a:buNone/>
              <a:defRPr sz="1600" b="1"/>
            </a:lvl5pPr>
            <a:lvl6pPr marL="2275210" indent="0">
              <a:buNone/>
              <a:defRPr sz="1600" b="1"/>
            </a:lvl6pPr>
            <a:lvl7pPr marL="2730251" indent="0">
              <a:buNone/>
              <a:defRPr sz="1600" b="1"/>
            </a:lvl7pPr>
            <a:lvl8pPr marL="3185287" indent="0">
              <a:buNone/>
              <a:defRPr sz="1600" b="1"/>
            </a:lvl8pPr>
            <a:lvl9pPr marL="364033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62642545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4295573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1069269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8058530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03323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41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41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41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41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41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113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113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113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113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113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83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35087" y="3422183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63316" y="3422183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91544" y="3422183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83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04176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56596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89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89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89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89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64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64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64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64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0353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89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89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89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89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64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64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64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64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323399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89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89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89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64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64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64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1523684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89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89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89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64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64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64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212350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89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89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64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64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9236560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89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89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64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64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0439520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501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501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501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501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0062181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501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501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501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501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41882606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501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501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501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4647159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501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501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501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44720382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41" y="2291501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91" y="2291501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22304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41" y="2291501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91" y="2291501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61097496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080327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67198086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0524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67351112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41" y="3528343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91" y="3528343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97838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41" y="3528343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91" y="3528343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70475671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89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89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89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89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118768"/>
            <a:ext cx="1831086" cy="1128568"/>
          </a:xfrm>
          <a:solidFill>
            <a:schemeClr val="accent1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118768"/>
            <a:ext cx="1831086" cy="1128568"/>
          </a:xfrm>
          <a:solidFill>
            <a:schemeClr val="accent3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118768"/>
            <a:ext cx="1831086" cy="1128568"/>
          </a:xfrm>
          <a:solidFill>
            <a:schemeClr val="accent5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118768"/>
            <a:ext cx="1831086" cy="1128568"/>
          </a:xfrm>
          <a:solidFill>
            <a:schemeClr val="bg2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58697336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89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89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89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89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118768"/>
            <a:ext cx="1831086" cy="1128568"/>
          </a:xfrm>
          <a:solidFill>
            <a:schemeClr val="accent1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118768"/>
            <a:ext cx="1831086" cy="1128568"/>
          </a:xfrm>
          <a:solidFill>
            <a:schemeClr val="accent3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118768"/>
            <a:ext cx="1831086" cy="1128568"/>
          </a:xfrm>
          <a:solidFill>
            <a:schemeClr val="accent5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118768"/>
            <a:ext cx="1831086" cy="1128568"/>
          </a:xfrm>
          <a:solidFill>
            <a:schemeClr val="bg2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27285598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89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89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89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338631"/>
            <a:ext cx="2496312" cy="908705"/>
          </a:xfrm>
          <a:solidFill>
            <a:schemeClr val="accent1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338631"/>
            <a:ext cx="2496312" cy="908705"/>
          </a:xfrm>
          <a:solidFill>
            <a:schemeClr val="accent4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338631"/>
            <a:ext cx="2496312" cy="908705"/>
          </a:xfrm>
          <a:solidFill>
            <a:schemeClr val="bg2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949094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89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89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89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338631"/>
            <a:ext cx="2496312" cy="908705"/>
          </a:xfrm>
          <a:solidFill>
            <a:schemeClr val="accent1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338631"/>
            <a:ext cx="2496312" cy="908705"/>
          </a:xfrm>
          <a:solidFill>
            <a:schemeClr val="accent4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338631"/>
            <a:ext cx="2496312" cy="908705"/>
          </a:xfrm>
          <a:solidFill>
            <a:schemeClr val="bg2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32596868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89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89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41" y="3558493"/>
            <a:ext cx="3813049" cy="688844"/>
          </a:xfrm>
          <a:solidFill>
            <a:schemeClr val="accent1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91" y="3558493"/>
            <a:ext cx="3813049" cy="688844"/>
          </a:xfrm>
          <a:solidFill>
            <a:schemeClr val="accent4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55077137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89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89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41" y="3558493"/>
            <a:ext cx="3813049" cy="688844"/>
          </a:xfrm>
          <a:solidFill>
            <a:schemeClr val="accent1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91" y="3558493"/>
            <a:ext cx="3813049" cy="688844"/>
          </a:xfrm>
          <a:solidFill>
            <a:schemeClr val="accent4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65555943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902235"/>
            <a:ext cx="1831086" cy="1128568"/>
          </a:xfrm>
          <a:solidFill>
            <a:schemeClr val="accent1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902235"/>
            <a:ext cx="1831086" cy="1128568"/>
          </a:xfrm>
          <a:solidFill>
            <a:schemeClr val="accent3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902235"/>
            <a:ext cx="1831086" cy="1128568"/>
          </a:xfrm>
          <a:solidFill>
            <a:schemeClr val="accent5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902235"/>
            <a:ext cx="1831086" cy="1128568"/>
          </a:xfrm>
          <a:solidFill>
            <a:schemeClr val="bg2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67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67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67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67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465810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902235"/>
            <a:ext cx="1831086" cy="1128568"/>
          </a:xfrm>
          <a:solidFill>
            <a:schemeClr val="accent1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902235"/>
            <a:ext cx="1831086" cy="1128568"/>
          </a:xfrm>
          <a:solidFill>
            <a:schemeClr val="accent3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902235"/>
            <a:ext cx="1831086" cy="1128568"/>
          </a:xfrm>
          <a:solidFill>
            <a:schemeClr val="accent5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902235"/>
            <a:ext cx="1831086" cy="1128568"/>
          </a:xfrm>
          <a:solidFill>
            <a:schemeClr val="bg2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67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67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67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67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93105494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22098"/>
            <a:ext cx="2496312" cy="908705"/>
          </a:xfrm>
          <a:solidFill>
            <a:schemeClr val="accent1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22098"/>
            <a:ext cx="2496312" cy="908705"/>
          </a:xfrm>
          <a:solidFill>
            <a:schemeClr val="accent4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22098"/>
            <a:ext cx="2496312" cy="908705"/>
          </a:xfrm>
          <a:solidFill>
            <a:schemeClr val="bg2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67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67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67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12018723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22098"/>
            <a:ext cx="2496312" cy="908705"/>
          </a:xfrm>
          <a:solidFill>
            <a:schemeClr val="accent1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22098"/>
            <a:ext cx="2496312" cy="908705"/>
          </a:xfrm>
          <a:solidFill>
            <a:schemeClr val="accent4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22098"/>
            <a:ext cx="2496312" cy="908705"/>
          </a:xfrm>
          <a:solidFill>
            <a:schemeClr val="bg2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67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67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67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7212530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41" y="2341961"/>
            <a:ext cx="3813049" cy="688844"/>
          </a:xfrm>
          <a:solidFill>
            <a:schemeClr val="accent1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91" y="2341961"/>
            <a:ext cx="3813049" cy="688844"/>
          </a:xfrm>
          <a:solidFill>
            <a:schemeClr val="accent4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4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9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9344304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41" y="2341961"/>
            <a:ext cx="3813049" cy="688844"/>
          </a:xfrm>
          <a:solidFill>
            <a:schemeClr val="accent1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91" y="2341961"/>
            <a:ext cx="3813049" cy="688844"/>
          </a:xfrm>
          <a:solidFill>
            <a:schemeClr val="accent4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4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9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72514784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20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20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20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20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51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51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51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51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72367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84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26" indent="-171126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6521" indent="-185395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386" indent="-171126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517" indent="-171126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20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20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20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20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51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51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51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51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68046767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20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20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20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51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51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51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8429813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20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20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20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51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51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51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09754631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8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8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8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7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7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7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25562604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8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8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8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7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7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7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80018004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71" y="122988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716" y="122988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71" y="291497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716" y="291497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2084386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71" y="122988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716" y="122988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71" y="291497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716" y="291497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87099953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8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8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8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07120533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8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8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8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73673213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7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7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7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7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658282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7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7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7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7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48694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951610"/>
            <a:ext cx="1764195" cy="265175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610"/>
            <a:ext cx="1764195" cy="265175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61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2581" indent="-112581">
              <a:defRPr sz="1000"/>
            </a:lvl3pPr>
            <a:lvl4pPr marL="299818" indent="-155235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61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2581" indent="-112581">
              <a:defRPr sz="1000"/>
            </a:lvl3pPr>
            <a:lvl4pPr marL="299818" indent="-155235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64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64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556628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0017"/>
            <a:endParaRPr sz="1700">
              <a:solidFill>
                <a:srgbClr val="FFFFFF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9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0017"/>
            <a:endParaRPr sz="1700">
              <a:solidFill>
                <a:srgbClr val="FFFFFF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3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42"/>
            <a:ext cx="3977640" cy="219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017"/>
            <a:endParaRPr sz="170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017"/>
            <a:fld id="{1D8BD707-D9CF-40AE-B4C6-C98DA3205C09}" type="datetimeFigureOut">
              <a:rPr lang="en-US" sz="1700">
                <a:solidFill>
                  <a:srgbClr val="FFFFFF">
                    <a:tint val="75000"/>
                  </a:srgbClr>
                </a:solidFill>
              </a:rPr>
              <a:pPr defTabSz="910017"/>
              <a:t>12/12/2020</a:t>
            </a:fld>
            <a:endParaRPr lang="en-US" sz="170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017"/>
            <a:fld id="{B6F15528-21DE-4FAA-801E-634DDDAF4B2B}" type="slidenum">
              <a:rPr sz="1700">
                <a:solidFill>
                  <a:srgbClr val="FFFFFF">
                    <a:tint val="75000"/>
                  </a:srgbClr>
                </a:solidFill>
              </a:rPr>
              <a:pPr defTabSz="910017"/>
              <a:t>‹#›</a:t>
            </a:fld>
            <a:endParaRPr sz="170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2922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7" y="1089314"/>
            <a:ext cx="7772401" cy="3470673"/>
          </a:xfrm>
        </p:spPr>
        <p:txBody>
          <a:bodyPr numCol="2" spcCol="27384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26" indent="-171126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263" indent="-171126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386" indent="-171126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517" indent="-171126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7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2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7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2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7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2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7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2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9" y="1597836"/>
            <a:ext cx="7772401" cy="1102519"/>
          </a:xfrm>
        </p:spPr>
        <p:txBody>
          <a:bodyPr>
            <a:normAutofit/>
          </a:bodyPr>
          <a:lstStyle>
            <a:lvl1pPr>
              <a:defRPr sz="19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6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8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4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6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2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08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547987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8034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9" y="1089316"/>
            <a:ext cx="7772401" cy="3470673"/>
          </a:xfrm>
        </p:spPr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712986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845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252" indent="-12225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54697" indent="-132444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6765" indent="-12225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020" indent="-12225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92331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9" y="1089316"/>
            <a:ext cx="7772401" cy="3470673"/>
          </a:xfrm>
        </p:spPr>
        <p:txBody>
          <a:bodyPr numCol="2" spcCol="273845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252" indent="-12225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44512" indent="-12225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6765" indent="-12225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020" indent="-12225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326560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8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8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81748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15377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74230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011" indent="0">
              <a:buNone/>
              <a:defRPr sz="1400" b="1"/>
            </a:lvl2pPr>
            <a:lvl3pPr marL="652024" indent="0">
              <a:buNone/>
              <a:defRPr sz="1300" b="1"/>
            </a:lvl3pPr>
            <a:lvl4pPr marL="978033" indent="0">
              <a:buNone/>
              <a:defRPr sz="1100" b="1"/>
            </a:lvl4pPr>
            <a:lvl5pPr marL="1304049" indent="0">
              <a:buNone/>
              <a:defRPr sz="1100" b="1"/>
            </a:lvl5pPr>
            <a:lvl6pPr marL="1630056" indent="0">
              <a:buNone/>
              <a:defRPr sz="1100" b="1"/>
            </a:lvl6pPr>
            <a:lvl7pPr marL="1956068" indent="0">
              <a:buNone/>
              <a:defRPr sz="1100" b="1"/>
            </a:lvl7pPr>
            <a:lvl8pPr marL="2282080" indent="0">
              <a:buNone/>
              <a:defRPr sz="1100" b="1"/>
            </a:lvl8pPr>
            <a:lvl9pPr marL="260809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6"/>
            <a:ext cx="3811588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974230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011" indent="0">
              <a:buNone/>
              <a:defRPr sz="1400" b="1"/>
            </a:lvl2pPr>
            <a:lvl3pPr marL="652024" indent="0">
              <a:buNone/>
              <a:defRPr sz="1300" b="1"/>
            </a:lvl3pPr>
            <a:lvl4pPr marL="978033" indent="0">
              <a:buNone/>
              <a:defRPr sz="1100" b="1"/>
            </a:lvl4pPr>
            <a:lvl5pPr marL="1304049" indent="0">
              <a:buNone/>
              <a:defRPr sz="1100" b="1"/>
            </a:lvl5pPr>
            <a:lvl6pPr marL="1630056" indent="0">
              <a:buNone/>
              <a:defRPr sz="1100" b="1"/>
            </a:lvl6pPr>
            <a:lvl7pPr marL="1956068" indent="0">
              <a:buNone/>
              <a:defRPr sz="1100" b="1"/>
            </a:lvl7pPr>
            <a:lvl8pPr marL="2282080" indent="0">
              <a:buNone/>
              <a:defRPr sz="1100" b="1"/>
            </a:lvl8pPr>
            <a:lvl9pPr marL="260809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170216"/>
            <a:ext cx="3813174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5827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56543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011" indent="0">
              <a:buNone/>
              <a:defRPr sz="1400" b="1"/>
            </a:lvl2pPr>
            <a:lvl3pPr marL="652024" indent="0">
              <a:buNone/>
              <a:defRPr sz="1300" b="1"/>
            </a:lvl3pPr>
            <a:lvl4pPr marL="978033" indent="0">
              <a:buNone/>
              <a:defRPr sz="1100" b="1"/>
            </a:lvl4pPr>
            <a:lvl5pPr marL="1304049" indent="0">
              <a:buNone/>
              <a:defRPr sz="1100" b="1"/>
            </a:lvl5pPr>
            <a:lvl6pPr marL="1630056" indent="0">
              <a:buNone/>
              <a:defRPr sz="1100" b="1"/>
            </a:lvl6pPr>
            <a:lvl7pPr marL="1956068" indent="0">
              <a:buNone/>
              <a:defRPr sz="1100" b="1"/>
            </a:lvl7pPr>
            <a:lvl8pPr marL="2282080" indent="0">
              <a:buNone/>
              <a:defRPr sz="1100" b="1"/>
            </a:lvl8pPr>
            <a:lvl9pPr marL="260809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6543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011" indent="0">
              <a:buNone/>
              <a:defRPr sz="1400" b="1"/>
            </a:lvl2pPr>
            <a:lvl3pPr marL="652024" indent="0">
              <a:buNone/>
              <a:defRPr sz="1300" b="1"/>
            </a:lvl3pPr>
            <a:lvl4pPr marL="978033" indent="0">
              <a:buNone/>
              <a:defRPr sz="1100" b="1"/>
            </a:lvl4pPr>
            <a:lvl5pPr marL="1304049" indent="0">
              <a:buNone/>
              <a:defRPr sz="1100" b="1"/>
            </a:lvl5pPr>
            <a:lvl6pPr marL="1630056" indent="0">
              <a:buNone/>
              <a:defRPr sz="1100" b="1"/>
            </a:lvl6pPr>
            <a:lvl7pPr marL="1956068" indent="0">
              <a:buNone/>
              <a:defRPr sz="1100" b="1"/>
            </a:lvl7pPr>
            <a:lvl8pPr marL="2282080" indent="0">
              <a:buNone/>
              <a:defRPr sz="1100" b="1"/>
            </a:lvl8pPr>
            <a:lvl9pPr marL="260809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352531"/>
            <a:ext cx="3813174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081418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0424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97673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26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503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8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8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8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8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8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9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9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9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9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9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6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6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6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6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6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615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6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6" y="128244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6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6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839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5076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203789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08819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194525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7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7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24725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7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7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344915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178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87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40" indent="0">
              <a:buNone/>
              <a:defRPr sz="2100" b="1"/>
            </a:lvl2pPr>
            <a:lvl3pPr marL="912686" indent="0">
              <a:buNone/>
              <a:defRPr sz="1700" b="1"/>
            </a:lvl3pPr>
            <a:lvl4pPr marL="1369031" indent="0">
              <a:buNone/>
              <a:defRPr sz="1600" b="1"/>
            </a:lvl4pPr>
            <a:lvl5pPr marL="1825374" indent="0">
              <a:buNone/>
              <a:defRPr sz="1600" b="1"/>
            </a:lvl5pPr>
            <a:lvl6pPr marL="2281714" indent="0">
              <a:buNone/>
              <a:defRPr sz="1600" b="1"/>
            </a:lvl6pPr>
            <a:lvl7pPr marL="2738060" indent="0">
              <a:buNone/>
              <a:defRPr sz="1600" b="1"/>
            </a:lvl7pPr>
            <a:lvl8pPr marL="3194399" indent="0">
              <a:buNone/>
              <a:defRPr sz="1600" b="1"/>
            </a:lvl8pPr>
            <a:lvl9pPr marL="365074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925387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40" indent="0">
              <a:buNone/>
              <a:defRPr sz="2100" b="1"/>
            </a:lvl2pPr>
            <a:lvl3pPr marL="912686" indent="0">
              <a:buNone/>
              <a:defRPr sz="1700" b="1"/>
            </a:lvl3pPr>
            <a:lvl4pPr marL="1369031" indent="0">
              <a:buNone/>
              <a:defRPr sz="1600" b="1"/>
            </a:lvl4pPr>
            <a:lvl5pPr marL="1825374" indent="0">
              <a:buNone/>
              <a:defRPr sz="1600" b="1"/>
            </a:lvl5pPr>
            <a:lvl6pPr marL="2281714" indent="0">
              <a:buNone/>
              <a:defRPr sz="1600" b="1"/>
            </a:lvl6pPr>
            <a:lvl7pPr marL="2738060" indent="0">
              <a:buNone/>
              <a:defRPr sz="1600" b="1"/>
            </a:lvl7pPr>
            <a:lvl8pPr marL="3194399" indent="0">
              <a:buNone/>
              <a:defRPr sz="1600" b="1"/>
            </a:lvl8pPr>
            <a:lvl9pPr marL="365074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95587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43996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42279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9" y="2291478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07033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9" y="2291478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11317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91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9226094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9057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695851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9" y="3528319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2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700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40" indent="0">
              <a:buNone/>
              <a:defRPr sz="2100" b="1"/>
            </a:lvl2pPr>
            <a:lvl3pPr marL="912686" indent="0">
              <a:buNone/>
              <a:defRPr sz="1700" b="1"/>
            </a:lvl3pPr>
            <a:lvl4pPr marL="1369031" indent="0">
              <a:buNone/>
              <a:defRPr sz="1600" b="1"/>
            </a:lvl4pPr>
            <a:lvl5pPr marL="1825374" indent="0">
              <a:buNone/>
              <a:defRPr sz="1600" b="1"/>
            </a:lvl5pPr>
            <a:lvl6pPr marL="2281714" indent="0">
              <a:buNone/>
              <a:defRPr sz="1600" b="1"/>
            </a:lvl6pPr>
            <a:lvl7pPr marL="2738060" indent="0">
              <a:buNone/>
              <a:defRPr sz="1600" b="1"/>
            </a:lvl7pPr>
            <a:lvl8pPr marL="3194399" indent="0">
              <a:buNone/>
              <a:defRPr sz="1600" b="1"/>
            </a:lvl8pPr>
            <a:lvl9pPr marL="365074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07700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40" indent="0">
              <a:buNone/>
              <a:defRPr sz="2100" b="1"/>
            </a:lvl2pPr>
            <a:lvl3pPr marL="912686" indent="0">
              <a:buNone/>
              <a:defRPr sz="1700" b="1"/>
            </a:lvl3pPr>
            <a:lvl4pPr marL="1369031" indent="0">
              <a:buNone/>
              <a:defRPr sz="1600" b="1"/>
            </a:lvl4pPr>
            <a:lvl5pPr marL="1825374" indent="0">
              <a:buNone/>
              <a:defRPr sz="1600" b="1"/>
            </a:lvl5pPr>
            <a:lvl6pPr marL="2281714" indent="0">
              <a:buNone/>
              <a:defRPr sz="1600" b="1"/>
            </a:lvl6pPr>
            <a:lvl7pPr marL="2738060" indent="0">
              <a:buNone/>
              <a:defRPr sz="1600" b="1"/>
            </a:lvl7pPr>
            <a:lvl8pPr marL="3194399" indent="0">
              <a:buNone/>
              <a:defRPr sz="1600" b="1"/>
            </a:lvl8pPr>
            <a:lvl9pPr marL="365074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9" y="3528319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353569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74143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74143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74143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74143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328965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74143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74143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74143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74143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910475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45131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45131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45131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7248224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45131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45131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45131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14425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74513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9" y="374513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178394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74513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9" y="374513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646373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57609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57609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57609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57609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5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20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57609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57609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57609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57609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5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18181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8598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28598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8598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5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5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5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418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hyperlink" Target="https://www.facebook.com/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7.xml"/><Relationship Id="rId18" Type="http://schemas.openxmlformats.org/officeDocument/2006/relationships/slideLayout" Target="../slideLayouts/slideLayout132.xml"/><Relationship Id="rId26" Type="http://schemas.openxmlformats.org/officeDocument/2006/relationships/slideLayout" Target="../slideLayouts/slideLayout140.xml"/><Relationship Id="rId39" Type="http://schemas.openxmlformats.org/officeDocument/2006/relationships/slideLayout" Target="../slideLayouts/slideLayout153.xml"/><Relationship Id="rId21" Type="http://schemas.openxmlformats.org/officeDocument/2006/relationships/slideLayout" Target="../slideLayouts/slideLayout135.xml"/><Relationship Id="rId34" Type="http://schemas.openxmlformats.org/officeDocument/2006/relationships/slideLayout" Target="../slideLayouts/slideLayout148.xml"/><Relationship Id="rId42" Type="http://schemas.openxmlformats.org/officeDocument/2006/relationships/slideLayout" Target="../slideLayouts/slideLayout156.xml"/><Relationship Id="rId47" Type="http://schemas.openxmlformats.org/officeDocument/2006/relationships/slideLayout" Target="../slideLayouts/slideLayout161.xml"/><Relationship Id="rId50" Type="http://schemas.openxmlformats.org/officeDocument/2006/relationships/slideLayout" Target="../slideLayouts/slideLayout164.xml"/><Relationship Id="rId55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6.xml"/><Relationship Id="rId16" Type="http://schemas.openxmlformats.org/officeDocument/2006/relationships/slideLayout" Target="../slideLayouts/slideLayout130.xml"/><Relationship Id="rId20" Type="http://schemas.openxmlformats.org/officeDocument/2006/relationships/slideLayout" Target="../slideLayouts/slideLayout134.xml"/><Relationship Id="rId29" Type="http://schemas.openxmlformats.org/officeDocument/2006/relationships/slideLayout" Target="../slideLayouts/slideLayout143.xml"/><Relationship Id="rId41" Type="http://schemas.openxmlformats.org/officeDocument/2006/relationships/slideLayout" Target="../slideLayouts/slideLayout155.xml"/><Relationship Id="rId54" Type="http://schemas.openxmlformats.org/officeDocument/2006/relationships/slideLayout" Target="../slideLayouts/slideLayout1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24" Type="http://schemas.openxmlformats.org/officeDocument/2006/relationships/slideLayout" Target="../slideLayouts/slideLayout138.xml"/><Relationship Id="rId32" Type="http://schemas.openxmlformats.org/officeDocument/2006/relationships/slideLayout" Target="../slideLayouts/slideLayout146.xml"/><Relationship Id="rId37" Type="http://schemas.openxmlformats.org/officeDocument/2006/relationships/slideLayout" Target="../slideLayouts/slideLayout151.xml"/><Relationship Id="rId40" Type="http://schemas.openxmlformats.org/officeDocument/2006/relationships/slideLayout" Target="../slideLayouts/slideLayout154.xml"/><Relationship Id="rId45" Type="http://schemas.openxmlformats.org/officeDocument/2006/relationships/slideLayout" Target="../slideLayouts/slideLayout159.xml"/><Relationship Id="rId53" Type="http://schemas.openxmlformats.org/officeDocument/2006/relationships/slideLayout" Target="../slideLayouts/slideLayout167.xml"/><Relationship Id="rId58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29.xml"/><Relationship Id="rId23" Type="http://schemas.openxmlformats.org/officeDocument/2006/relationships/slideLayout" Target="../slideLayouts/slideLayout137.xml"/><Relationship Id="rId28" Type="http://schemas.openxmlformats.org/officeDocument/2006/relationships/slideLayout" Target="../slideLayouts/slideLayout142.xml"/><Relationship Id="rId36" Type="http://schemas.openxmlformats.org/officeDocument/2006/relationships/slideLayout" Target="../slideLayouts/slideLayout150.xml"/><Relationship Id="rId49" Type="http://schemas.openxmlformats.org/officeDocument/2006/relationships/slideLayout" Target="../slideLayouts/slideLayout163.xml"/><Relationship Id="rId57" Type="http://schemas.openxmlformats.org/officeDocument/2006/relationships/slideLayout" Target="../slideLayouts/slideLayout1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24.xml"/><Relationship Id="rId19" Type="http://schemas.openxmlformats.org/officeDocument/2006/relationships/slideLayout" Target="../slideLayouts/slideLayout133.xml"/><Relationship Id="rId31" Type="http://schemas.openxmlformats.org/officeDocument/2006/relationships/slideLayout" Target="../slideLayouts/slideLayout145.xml"/><Relationship Id="rId44" Type="http://schemas.openxmlformats.org/officeDocument/2006/relationships/slideLayout" Target="../slideLayouts/slideLayout158.xml"/><Relationship Id="rId52" Type="http://schemas.openxmlformats.org/officeDocument/2006/relationships/slideLayout" Target="../slideLayouts/slideLayout166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slideLayout" Target="../slideLayouts/slideLayout128.xml"/><Relationship Id="rId22" Type="http://schemas.openxmlformats.org/officeDocument/2006/relationships/slideLayout" Target="../slideLayouts/slideLayout136.xml"/><Relationship Id="rId27" Type="http://schemas.openxmlformats.org/officeDocument/2006/relationships/slideLayout" Target="../slideLayouts/slideLayout141.xml"/><Relationship Id="rId30" Type="http://schemas.openxmlformats.org/officeDocument/2006/relationships/slideLayout" Target="../slideLayouts/slideLayout144.xml"/><Relationship Id="rId35" Type="http://schemas.openxmlformats.org/officeDocument/2006/relationships/slideLayout" Target="../slideLayouts/slideLayout149.xml"/><Relationship Id="rId43" Type="http://schemas.openxmlformats.org/officeDocument/2006/relationships/slideLayout" Target="../slideLayouts/slideLayout157.xml"/><Relationship Id="rId48" Type="http://schemas.openxmlformats.org/officeDocument/2006/relationships/slideLayout" Target="../slideLayouts/slideLayout162.xml"/><Relationship Id="rId56" Type="http://schemas.openxmlformats.org/officeDocument/2006/relationships/slideLayout" Target="../slideLayouts/slideLayout170.xml"/><Relationship Id="rId8" Type="http://schemas.openxmlformats.org/officeDocument/2006/relationships/slideLayout" Target="../slideLayouts/slideLayout122.xml"/><Relationship Id="rId51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6.xml"/><Relationship Id="rId17" Type="http://schemas.openxmlformats.org/officeDocument/2006/relationships/slideLayout" Target="../slideLayouts/slideLayout131.xml"/><Relationship Id="rId25" Type="http://schemas.openxmlformats.org/officeDocument/2006/relationships/slideLayout" Target="../slideLayouts/slideLayout139.xml"/><Relationship Id="rId33" Type="http://schemas.openxmlformats.org/officeDocument/2006/relationships/slideLayout" Target="../slideLayouts/slideLayout147.xml"/><Relationship Id="rId38" Type="http://schemas.openxmlformats.org/officeDocument/2006/relationships/slideLayout" Target="../slideLayouts/slideLayout152.xml"/><Relationship Id="rId46" Type="http://schemas.openxmlformats.org/officeDocument/2006/relationships/slideLayout" Target="../slideLayouts/slideLayout16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5.xml"/><Relationship Id="rId18" Type="http://schemas.openxmlformats.org/officeDocument/2006/relationships/slideLayout" Target="../slideLayouts/slideLayout190.xml"/><Relationship Id="rId26" Type="http://schemas.openxmlformats.org/officeDocument/2006/relationships/slideLayout" Target="../slideLayouts/slideLayout198.xml"/><Relationship Id="rId39" Type="http://schemas.openxmlformats.org/officeDocument/2006/relationships/slideLayout" Target="../slideLayouts/slideLayout211.xml"/><Relationship Id="rId21" Type="http://schemas.openxmlformats.org/officeDocument/2006/relationships/slideLayout" Target="../slideLayouts/slideLayout193.xml"/><Relationship Id="rId34" Type="http://schemas.openxmlformats.org/officeDocument/2006/relationships/slideLayout" Target="../slideLayouts/slideLayout206.xml"/><Relationship Id="rId42" Type="http://schemas.openxmlformats.org/officeDocument/2006/relationships/slideLayout" Target="../slideLayouts/slideLayout214.xml"/><Relationship Id="rId47" Type="http://schemas.openxmlformats.org/officeDocument/2006/relationships/slideLayout" Target="../slideLayouts/slideLayout219.xml"/><Relationship Id="rId50" Type="http://schemas.openxmlformats.org/officeDocument/2006/relationships/slideLayout" Target="../slideLayouts/slideLayout222.xml"/><Relationship Id="rId55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74.xml"/><Relationship Id="rId16" Type="http://schemas.openxmlformats.org/officeDocument/2006/relationships/slideLayout" Target="../slideLayouts/slideLayout188.xml"/><Relationship Id="rId20" Type="http://schemas.openxmlformats.org/officeDocument/2006/relationships/slideLayout" Target="../slideLayouts/slideLayout192.xml"/><Relationship Id="rId29" Type="http://schemas.openxmlformats.org/officeDocument/2006/relationships/slideLayout" Target="../slideLayouts/slideLayout201.xml"/><Relationship Id="rId41" Type="http://schemas.openxmlformats.org/officeDocument/2006/relationships/slideLayout" Target="../slideLayouts/slideLayout213.xml"/><Relationship Id="rId54" Type="http://schemas.openxmlformats.org/officeDocument/2006/relationships/slideLayout" Target="../slideLayouts/slideLayout2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24" Type="http://schemas.openxmlformats.org/officeDocument/2006/relationships/slideLayout" Target="../slideLayouts/slideLayout196.xml"/><Relationship Id="rId32" Type="http://schemas.openxmlformats.org/officeDocument/2006/relationships/slideLayout" Target="../slideLayouts/slideLayout204.xml"/><Relationship Id="rId37" Type="http://schemas.openxmlformats.org/officeDocument/2006/relationships/slideLayout" Target="../slideLayouts/slideLayout209.xml"/><Relationship Id="rId40" Type="http://schemas.openxmlformats.org/officeDocument/2006/relationships/slideLayout" Target="../slideLayouts/slideLayout212.xml"/><Relationship Id="rId45" Type="http://schemas.openxmlformats.org/officeDocument/2006/relationships/slideLayout" Target="../slideLayouts/slideLayout217.xml"/><Relationship Id="rId53" Type="http://schemas.openxmlformats.org/officeDocument/2006/relationships/slideLayout" Target="../slideLayouts/slideLayout225.xml"/><Relationship Id="rId58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177.xml"/><Relationship Id="rId15" Type="http://schemas.openxmlformats.org/officeDocument/2006/relationships/slideLayout" Target="../slideLayouts/slideLayout187.xml"/><Relationship Id="rId23" Type="http://schemas.openxmlformats.org/officeDocument/2006/relationships/slideLayout" Target="../slideLayouts/slideLayout195.xml"/><Relationship Id="rId28" Type="http://schemas.openxmlformats.org/officeDocument/2006/relationships/slideLayout" Target="../slideLayouts/slideLayout200.xml"/><Relationship Id="rId36" Type="http://schemas.openxmlformats.org/officeDocument/2006/relationships/slideLayout" Target="../slideLayouts/slideLayout208.xml"/><Relationship Id="rId49" Type="http://schemas.openxmlformats.org/officeDocument/2006/relationships/slideLayout" Target="../slideLayouts/slideLayout221.xml"/><Relationship Id="rId57" Type="http://schemas.openxmlformats.org/officeDocument/2006/relationships/slideLayout" Target="../slideLayouts/slideLayout2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82.xml"/><Relationship Id="rId19" Type="http://schemas.openxmlformats.org/officeDocument/2006/relationships/slideLayout" Target="../slideLayouts/slideLayout191.xml"/><Relationship Id="rId31" Type="http://schemas.openxmlformats.org/officeDocument/2006/relationships/slideLayout" Target="../slideLayouts/slideLayout203.xml"/><Relationship Id="rId44" Type="http://schemas.openxmlformats.org/officeDocument/2006/relationships/slideLayout" Target="../slideLayouts/slideLayout216.xml"/><Relationship Id="rId52" Type="http://schemas.openxmlformats.org/officeDocument/2006/relationships/slideLayout" Target="../slideLayouts/slideLayout224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Relationship Id="rId14" Type="http://schemas.openxmlformats.org/officeDocument/2006/relationships/slideLayout" Target="../slideLayouts/slideLayout186.xml"/><Relationship Id="rId22" Type="http://schemas.openxmlformats.org/officeDocument/2006/relationships/slideLayout" Target="../slideLayouts/slideLayout194.xml"/><Relationship Id="rId27" Type="http://schemas.openxmlformats.org/officeDocument/2006/relationships/slideLayout" Target="../slideLayouts/slideLayout199.xml"/><Relationship Id="rId30" Type="http://schemas.openxmlformats.org/officeDocument/2006/relationships/slideLayout" Target="../slideLayouts/slideLayout202.xml"/><Relationship Id="rId35" Type="http://schemas.openxmlformats.org/officeDocument/2006/relationships/slideLayout" Target="../slideLayouts/slideLayout207.xml"/><Relationship Id="rId43" Type="http://schemas.openxmlformats.org/officeDocument/2006/relationships/slideLayout" Target="../slideLayouts/slideLayout215.xml"/><Relationship Id="rId48" Type="http://schemas.openxmlformats.org/officeDocument/2006/relationships/slideLayout" Target="../slideLayouts/slideLayout220.xml"/><Relationship Id="rId56" Type="http://schemas.openxmlformats.org/officeDocument/2006/relationships/slideLayout" Target="../slideLayouts/slideLayout228.xml"/><Relationship Id="rId8" Type="http://schemas.openxmlformats.org/officeDocument/2006/relationships/slideLayout" Target="../slideLayouts/slideLayout180.xml"/><Relationship Id="rId51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4.xml"/><Relationship Id="rId17" Type="http://schemas.openxmlformats.org/officeDocument/2006/relationships/slideLayout" Target="../slideLayouts/slideLayout189.xml"/><Relationship Id="rId25" Type="http://schemas.openxmlformats.org/officeDocument/2006/relationships/slideLayout" Target="../slideLayouts/slideLayout197.xml"/><Relationship Id="rId33" Type="http://schemas.openxmlformats.org/officeDocument/2006/relationships/slideLayout" Target="../slideLayouts/slideLayout205.xml"/><Relationship Id="rId38" Type="http://schemas.openxmlformats.org/officeDocument/2006/relationships/slideLayout" Target="../slideLayouts/slideLayout210.xml"/><Relationship Id="rId46" Type="http://schemas.openxmlformats.org/officeDocument/2006/relationships/slideLayout" Target="../slideLayouts/slideLayout21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3.xml"/><Relationship Id="rId18" Type="http://schemas.openxmlformats.org/officeDocument/2006/relationships/slideLayout" Target="../slideLayouts/slideLayout248.xml"/><Relationship Id="rId26" Type="http://schemas.openxmlformats.org/officeDocument/2006/relationships/slideLayout" Target="../slideLayouts/slideLayout256.xml"/><Relationship Id="rId39" Type="http://schemas.openxmlformats.org/officeDocument/2006/relationships/slideLayout" Target="../slideLayouts/slideLayout269.xml"/><Relationship Id="rId21" Type="http://schemas.openxmlformats.org/officeDocument/2006/relationships/slideLayout" Target="../slideLayouts/slideLayout251.xml"/><Relationship Id="rId34" Type="http://schemas.openxmlformats.org/officeDocument/2006/relationships/slideLayout" Target="../slideLayouts/slideLayout264.xml"/><Relationship Id="rId42" Type="http://schemas.openxmlformats.org/officeDocument/2006/relationships/slideLayout" Target="../slideLayouts/slideLayout272.xml"/><Relationship Id="rId47" Type="http://schemas.openxmlformats.org/officeDocument/2006/relationships/slideLayout" Target="../slideLayouts/slideLayout277.xml"/><Relationship Id="rId50" Type="http://schemas.openxmlformats.org/officeDocument/2006/relationships/slideLayout" Target="../slideLayouts/slideLayout280.xml"/><Relationship Id="rId55" Type="http://schemas.openxmlformats.org/officeDocument/2006/relationships/slideLayout" Target="../slideLayouts/slideLayout285.xml"/><Relationship Id="rId7" Type="http://schemas.openxmlformats.org/officeDocument/2006/relationships/slideLayout" Target="../slideLayouts/slideLayout237.xml"/><Relationship Id="rId2" Type="http://schemas.openxmlformats.org/officeDocument/2006/relationships/slideLayout" Target="../slideLayouts/slideLayout232.xml"/><Relationship Id="rId16" Type="http://schemas.openxmlformats.org/officeDocument/2006/relationships/slideLayout" Target="../slideLayouts/slideLayout246.xml"/><Relationship Id="rId20" Type="http://schemas.openxmlformats.org/officeDocument/2006/relationships/slideLayout" Target="../slideLayouts/slideLayout250.xml"/><Relationship Id="rId29" Type="http://schemas.openxmlformats.org/officeDocument/2006/relationships/slideLayout" Target="../slideLayouts/slideLayout259.xml"/><Relationship Id="rId41" Type="http://schemas.openxmlformats.org/officeDocument/2006/relationships/slideLayout" Target="../slideLayouts/slideLayout271.xml"/><Relationship Id="rId54" Type="http://schemas.openxmlformats.org/officeDocument/2006/relationships/slideLayout" Target="../slideLayouts/slideLayout284.xml"/><Relationship Id="rId1" Type="http://schemas.openxmlformats.org/officeDocument/2006/relationships/slideLayout" Target="../slideLayouts/slideLayout231.xml"/><Relationship Id="rId6" Type="http://schemas.openxmlformats.org/officeDocument/2006/relationships/slideLayout" Target="../slideLayouts/slideLayout236.xml"/><Relationship Id="rId11" Type="http://schemas.openxmlformats.org/officeDocument/2006/relationships/slideLayout" Target="../slideLayouts/slideLayout241.xml"/><Relationship Id="rId24" Type="http://schemas.openxmlformats.org/officeDocument/2006/relationships/slideLayout" Target="../slideLayouts/slideLayout254.xml"/><Relationship Id="rId32" Type="http://schemas.openxmlformats.org/officeDocument/2006/relationships/slideLayout" Target="../slideLayouts/slideLayout262.xml"/><Relationship Id="rId37" Type="http://schemas.openxmlformats.org/officeDocument/2006/relationships/slideLayout" Target="../slideLayouts/slideLayout267.xml"/><Relationship Id="rId40" Type="http://schemas.openxmlformats.org/officeDocument/2006/relationships/slideLayout" Target="../slideLayouts/slideLayout270.xml"/><Relationship Id="rId45" Type="http://schemas.openxmlformats.org/officeDocument/2006/relationships/slideLayout" Target="../slideLayouts/slideLayout275.xml"/><Relationship Id="rId53" Type="http://schemas.openxmlformats.org/officeDocument/2006/relationships/slideLayout" Target="../slideLayouts/slideLayout283.xml"/><Relationship Id="rId58" Type="http://schemas.openxmlformats.org/officeDocument/2006/relationships/theme" Target="../theme/theme5.xml"/><Relationship Id="rId5" Type="http://schemas.openxmlformats.org/officeDocument/2006/relationships/slideLayout" Target="../slideLayouts/slideLayout235.xml"/><Relationship Id="rId15" Type="http://schemas.openxmlformats.org/officeDocument/2006/relationships/slideLayout" Target="../slideLayouts/slideLayout245.xml"/><Relationship Id="rId23" Type="http://schemas.openxmlformats.org/officeDocument/2006/relationships/slideLayout" Target="../slideLayouts/slideLayout253.xml"/><Relationship Id="rId28" Type="http://schemas.openxmlformats.org/officeDocument/2006/relationships/slideLayout" Target="../slideLayouts/slideLayout258.xml"/><Relationship Id="rId36" Type="http://schemas.openxmlformats.org/officeDocument/2006/relationships/slideLayout" Target="../slideLayouts/slideLayout266.xml"/><Relationship Id="rId49" Type="http://schemas.openxmlformats.org/officeDocument/2006/relationships/slideLayout" Target="../slideLayouts/slideLayout279.xml"/><Relationship Id="rId57" Type="http://schemas.openxmlformats.org/officeDocument/2006/relationships/slideLayout" Target="../slideLayouts/slideLayout28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240.xml"/><Relationship Id="rId19" Type="http://schemas.openxmlformats.org/officeDocument/2006/relationships/slideLayout" Target="../slideLayouts/slideLayout249.xml"/><Relationship Id="rId31" Type="http://schemas.openxmlformats.org/officeDocument/2006/relationships/slideLayout" Target="../slideLayouts/slideLayout261.xml"/><Relationship Id="rId44" Type="http://schemas.openxmlformats.org/officeDocument/2006/relationships/slideLayout" Target="../slideLayouts/slideLayout274.xml"/><Relationship Id="rId52" Type="http://schemas.openxmlformats.org/officeDocument/2006/relationships/slideLayout" Target="../slideLayouts/slideLayout28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234.xml"/><Relationship Id="rId9" Type="http://schemas.openxmlformats.org/officeDocument/2006/relationships/slideLayout" Target="../slideLayouts/slideLayout239.xml"/><Relationship Id="rId14" Type="http://schemas.openxmlformats.org/officeDocument/2006/relationships/slideLayout" Target="../slideLayouts/slideLayout244.xml"/><Relationship Id="rId22" Type="http://schemas.openxmlformats.org/officeDocument/2006/relationships/slideLayout" Target="../slideLayouts/slideLayout252.xml"/><Relationship Id="rId27" Type="http://schemas.openxmlformats.org/officeDocument/2006/relationships/slideLayout" Target="../slideLayouts/slideLayout257.xml"/><Relationship Id="rId30" Type="http://schemas.openxmlformats.org/officeDocument/2006/relationships/slideLayout" Target="../slideLayouts/slideLayout260.xml"/><Relationship Id="rId35" Type="http://schemas.openxmlformats.org/officeDocument/2006/relationships/slideLayout" Target="../slideLayouts/slideLayout265.xml"/><Relationship Id="rId43" Type="http://schemas.openxmlformats.org/officeDocument/2006/relationships/slideLayout" Target="../slideLayouts/slideLayout273.xml"/><Relationship Id="rId48" Type="http://schemas.openxmlformats.org/officeDocument/2006/relationships/slideLayout" Target="../slideLayouts/slideLayout278.xml"/><Relationship Id="rId56" Type="http://schemas.openxmlformats.org/officeDocument/2006/relationships/slideLayout" Target="../slideLayouts/slideLayout286.xml"/><Relationship Id="rId8" Type="http://schemas.openxmlformats.org/officeDocument/2006/relationships/slideLayout" Target="../slideLayouts/slideLayout238.xml"/><Relationship Id="rId51" Type="http://schemas.openxmlformats.org/officeDocument/2006/relationships/slideLayout" Target="../slideLayouts/slideLayout281.xml"/><Relationship Id="rId3" Type="http://schemas.openxmlformats.org/officeDocument/2006/relationships/slideLayout" Target="../slideLayouts/slideLayout233.xml"/><Relationship Id="rId12" Type="http://schemas.openxmlformats.org/officeDocument/2006/relationships/slideLayout" Target="../slideLayouts/slideLayout242.xml"/><Relationship Id="rId17" Type="http://schemas.openxmlformats.org/officeDocument/2006/relationships/slideLayout" Target="../slideLayouts/slideLayout247.xml"/><Relationship Id="rId25" Type="http://schemas.openxmlformats.org/officeDocument/2006/relationships/slideLayout" Target="../slideLayouts/slideLayout255.xml"/><Relationship Id="rId33" Type="http://schemas.openxmlformats.org/officeDocument/2006/relationships/slideLayout" Target="../slideLayouts/slideLayout263.xml"/><Relationship Id="rId38" Type="http://schemas.openxmlformats.org/officeDocument/2006/relationships/slideLayout" Target="../slideLayouts/slideLayout268.xml"/><Relationship Id="rId46" Type="http://schemas.openxmlformats.org/officeDocument/2006/relationships/slideLayout" Target="../slideLayouts/slideLayout276.xml"/><Relationship Id="rId59" Type="http://schemas.openxmlformats.org/officeDocument/2006/relationships/hyperlink" Target="https://www.facebook.com/" TargetMode="Externa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0.xml"/><Relationship Id="rId18" Type="http://schemas.openxmlformats.org/officeDocument/2006/relationships/slideLayout" Target="../slideLayouts/slideLayout305.xml"/><Relationship Id="rId26" Type="http://schemas.openxmlformats.org/officeDocument/2006/relationships/slideLayout" Target="../slideLayouts/slideLayout313.xml"/><Relationship Id="rId39" Type="http://schemas.openxmlformats.org/officeDocument/2006/relationships/slideLayout" Target="../slideLayouts/slideLayout326.xml"/><Relationship Id="rId21" Type="http://schemas.openxmlformats.org/officeDocument/2006/relationships/slideLayout" Target="../slideLayouts/slideLayout308.xml"/><Relationship Id="rId34" Type="http://schemas.openxmlformats.org/officeDocument/2006/relationships/slideLayout" Target="../slideLayouts/slideLayout321.xml"/><Relationship Id="rId42" Type="http://schemas.openxmlformats.org/officeDocument/2006/relationships/slideLayout" Target="../slideLayouts/slideLayout329.xml"/><Relationship Id="rId47" Type="http://schemas.openxmlformats.org/officeDocument/2006/relationships/slideLayout" Target="../slideLayouts/slideLayout334.xml"/><Relationship Id="rId50" Type="http://schemas.openxmlformats.org/officeDocument/2006/relationships/slideLayout" Target="../slideLayouts/slideLayout337.xml"/><Relationship Id="rId55" Type="http://schemas.openxmlformats.org/officeDocument/2006/relationships/slideLayout" Target="../slideLayouts/slideLayout342.xml"/><Relationship Id="rId7" Type="http://schemas.openxmlformats.org/officeDocument/2006/relationships/slideLayout" Target="../slideLayouts/slideLayout294.xml"/><Relationship Id="rId2" Type="http://schemas.openxmlformats.org/officeDocument/2006/relationships/slideLayout" Target="../slideLayouts/slideLayout289.xml"/><Relationship Id="rId16" Type="http://schemas.openxmlformats.org/officeDocument/2006/relationships/slideLayout" Target="../slideLayouts/slideLayout303.xml"/><Relationship Id="rId20" Type="http://schemas.openxmlformats.org/officeDocument/2006/relationships/slideLayout" Target="../slideLayouts/slideLayout307.xml"/><Relationship Id="rId29" Type="http://schemas.openxmlformats.org/officeDocument/2006/relationships/slideLayout" Target="../slideLayouts/slideLayout316.xml"/><Relationship Id="rId41" Type="http://schemas.openxmlformats.org/officeDocument/2006/relationships/slideLayout" Target="../slideLayouts/slideLayout328.xml"/><Relationship Id="rId54" Type="http://schemas.openxmlformats.org/officeDocument/2006/relationships/slideLayout" Target="../slideLayouts/slideLayout34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11" Type="http://schemas.openxmlformats.org/officeDocument/2006/relationships/slideLayout" Target="../slideLayouts/slideLayout298.xml"/><Relationship Id="rId24" Type="http://schemas.openxmlformats.org/officeDocument/2006/relationships/slideLayout" Target="../slideLayouts/slideLayout311.xml"/><Relationship Id="rId32" Type="http://schemas.openxmlformats.org/officeDocument/2006/relationships/slideLayout" Target="../slideLayouts/slideLayout319.xml"/><Relationship Id="rId37" Type="http://schemas.openxmlformats.org/officeDocument/2006/relationships/slideLayout" Target="../slideLayouts/slideLayout324.xml"/><Relationship Id="rId40" Type="http://schemas.openxmlformats.org/officeDocument/2006/relationships/slideLayout" Target="../slideLayouts/slideLayout327.xml"/><Relationship Id="rId45" Type="http://schemas.openxmlformats.org/officeDocument/2006/relationships/slideLayout" Target="../slideLayouts/slideLayout332.xml"/><Relationship Id="rId53" Type="http://schemas.openxmlformats.org/officeDocument/2006/relationships/slideLayout" Target="../slideLayouts/slideLayout340.xml"/><Relationship Id="rId58" Type="http://schemas.openxmlformats.org/officeDocument/2006/relationships/slideLayout" Target="../slideLayouts/slideLayout345.xml"/><Relationship Id="rId5" Type="http://schemas.openxmlformats.org/officeDocument/2006/relationships/slideLayout" Target="../slideLayouts/slideLayout292.xml"/><Relationship Id="rId15" Type="http://schemas.openxmlformats.org/officeDocument/2006/relationships/slideLayout" Target="../slideLayouts/slideLayout302.xml"/><Relationship Id="rId23" Type="http://schemas.openxmlformats.org/officeDocument/2006/relationships/slideLayout" Target="../slideLayouts/slideLayout310.xml"/><Relationship Id="rId28" Type="http://schemas.openxmlformats.org/officeDocument/2006/relationships/slideLayout" Target="../slideLayouts/slideLayout315.xml"/><Relationship Id="rId36" Type="http://schemas.openxmlformats.org/officeDocument/2006/relationships/slideLayout" Target="../slideLayouts/slideLayout323.xml"/><Relationship Id="rId49" Type="http://schemas.openxmlformats.org/officeDocument/2006/relationships/slideLayout" Target="../slideLayouts/slideLayout336.xml"/><Relationship Id="rId57" Type="http://schemas.openxmlformats.org/officeDocument/2006/relationships/slideLayout" Target="../slideLayouts/slideLayout34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97.xml"/><Relationship Id="rId19" Type="http://schemas.openxmlformats.org/officeDocument/2006/relationships/slideLayout" Target="../slideLayouts/slideLayout306.xml"/><Relationship Id="rId31" Type="http://schemas.openxmlformats.org/officeDocument/2006/relationships/slideLayout" Target="../slideLayouts/slideLayout318.xml"/><Relationship Id="rId44" Type="http://schemas.openxmlformats.org/officeDocument/2006/relationships/slideLayout" Target="../slideLayouts/slideLayout331.xml"/><Relationship Id="rId52" Type="http://schemas.openxmlformats.org/officeDocument/2006/relationships/slideLayout" Target="../slideLayouts/slideLayout339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291.xml"/><Relationship Id="rId9" Type="http://schemas.openxmlformats.org/officeDocument/2006/relationships/slideLayout" Target="../slideLayouts/slideLayout296.xml"/><Relationship Id="rId14" Type="http://schemas.openxmlformats.org/officeDocument/2006/relationships/slideLayout" Target="../slideLayouts/slideLayout301.xml"/><Relationship Id="rId22" Type="http://schemas.openxmlformats.org/officeDocument/2006/relationships/slideLayout" Target="../slideLayouts/slideLayout309.xml"/><Relationship Id="rId27" Type="http://schemas.openxmlformats.org/officeDocument/2006/relationships/slideLayout" Target="../slideLayouts/slideLayout314.xml"/><Relationship Id="rId30" Type="http://schemas.openxmlformats.org/officeDocument/2006/relationships/slideLayout" Target="../slideLayouts/slideLayout317.xml"/><Relationship Id="rId35" Type="http://schemas.openxmlformats.org/officeDocument/2006/relationships/slideLayout" Target="../slideLayouts/slideLayout322.xml"/><Relationship Id="rId43" Type="http://schemas.openxmlformats.org/officeDocument/2006/relationships/slideLayout" Target="../slideLayouts/slideLayout330.xml"/><Relationship Id="rId48" Type="http://schemas.openxmlformats.org/officeDocument/2006/relationships/slideLayout" Target="../slideLayouts/slideLayout335.xml"/><Relationship Id="rId56" Type="http://schemas.openxmlformats.org/officeDocument/2006/relationships/slideLayout" Target="../slideLayouts/slideLayout343.xml"/><Relationship Id="rId8" Type="http://schemas.openxmlformats.org/officeDocument/2006/relationships/slideLayout" Target="../slideLayouts/slideLayout295.xml"/><Relationship Id="rId51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290.xml"/><Relationship Id="rId12" Type="http://schemas.openxmlformats.org/officeDocument/2006/relationships/slideLayout" Target="../slideLayouts/slideLayout299.xml"/><Relationship Id="rId17" Type="http://schemas.openxmlformats.org/officeDocument/2006/relationships/slideLayout" Target="../slideLayouts/slideLayout304.xml"/><Relationship Id="rId25" Type="http://schemas.openxmlformats.org/officeDocument/2006/relationships/slideLayout" Target="../slideLayouts/slideLayout312.xml"/><Relationship Id="rId33" Type="http://schemas.openxmlformats.org/officeDocument/2006/relationships/slideLayout" Target="../slideLayouts/slideLayout320.xml"/><Relationship Id="rId38" Type="http://schemas.openxmlformats.org/officeDocument/2006/relationships/slideLayout" Target="../slideLayouts/slideLayout325.xml"/><Relationship Id="rId46" Type="http://schemas.openxmlformats.org/officeDocument/2006/relationships/slideLayout" Target="../slideLayouts/slideLayout333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58.xml"/><Relationship Id="rId18" Type="http://schemas.openxmlformats.org/officeDocument/2006/relationships/slideLayout" Target="../slideLayouts/slideLayout363.xml"/><Relationship Id="rId26" Type="http://schemas.openxmlformats.org/officeDocument/2006/relationships/slideLayout" Target="../slideLayouts/slideLayout371.xml"/><Relationship Id="rId39" Type="http://schemas.openxmlformats.org/officeDocument/2006/relationships/slideLayout" Target="../slideLayouts/slideLayout384.xml"/><Relationship Id="rId21" Type="http://schemas.openxmlformats.org/officeDocument/2006/relationships/slideLayout" Target="../slideLayouts/slideLayout366.xml"/><Relationship Id="rId34" Type="http://schemas.openxmlformats.org/officeDocument/2006/relationships/slideLayout" Target="../slideLayouts/slideLayout379.xml"/><Relationship Id="rId42" Type="http://schemas.openxmlformats.org/officeDocument/2006/relationships/slideLayout" Target="../slideLayouts/slideLayout387.xml"/><Relationship Id="rId47" Type="http://schemas.openxmlformats.org/officeDocument/2006/relationships/slideLayout" Target="../slideLayouts/slideLayout392.xml"/><Relationship Id="rId50" Type="http://schemas.openxmlformats.org/officeDocument/2006/relationships/slideLayout" Target="../slideLayouts/slideLayout395.xml"/><Relationship Id="rId55" Type="http://schemas.openxmlformats.org/officeDocument/2006/relationships/slideLayout" Target="../slideLayouts/slideLayout400.xml"/><Relationship Id="rId63" Type="http://schemas.openxmlformats.org/officeDocument/2006/relationships/slideLayout" Target="../slideLayouts/slideLayout408.xml"/><Relationship Id="rId68" Type="http://schemas.openxmlformats.org/officeDocument/2006/relationships/theme" Target="../theme/theme7.xml"/><Relationship Id="rId7" Type="http://schemas.openxmlformats.org/officeDocument/2006/relationships/slideLayout" Target="../slideLayouts/slideLayout352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347.xml"/><Relationship Id="rId16" Type="http://schemas.openxmlformats.org/officeDocument/2006/relationships/slideLayout" Target="../slideLayouts/slideLayout361.xml"/><Relationship Id="rId29" Type="http://schemas.openxmlformats.org/officeDocument/2006/relationships/slideLayout" Target="../slideLayouts/slideLayout374.xml"/><Relationship Id="rId1" Type="http://schemas.openxmlformats.org/officeDocument/2006/relationships/slideLayout" Target="../slideLayouts/slideLayout346.xml"/><Relationship Id="rId6" Type="http://schemas.openxmlformats.org/officeDocument/2006/relationships/slideLayout" Target="../slideLayouts/slideLayout351.xml"/><Relationship Id="rId11" Type="http://schemas.openxmlformats.org/officeDocument/2006/relationships/slideLayout" Target="../slideLayouts/slideLayout356.xml"/><Relationship Id="rId24" Type="http://schemas.openxmlformats.org/officeDocument/2006/relationships/slideLayout" Target="../slideLayouts/slideLayout369.xml"/><Relationship Id="rId32" Type="http://schemas.openxmlformats.org/officeDocument/2006/relationships/slideLayout" Target="../slideLayouts/slideLayout377.xml"/><Relationship Id="rId37" Type="http://schemas.openxmlformats.org/officeDocument/2006/relationships/slideLayout" Target="../slideLayouts/slideLayout382.xml"/><Relationship Id="rId40" Type="http://schemas.openxmlformats.org/officeDocument/2006/relationships/slideLayout" Target="../slideLayouts/slideLayout385.xml"/><Relationship Id="rId45" Type="http://schemas.openxmlformats.org/officeDocument/2006/relationships/slideLayout" Target="../slideLayouts/slideLayout390.xml"/><Relationship Id="rId53" Type="http://schemas.openxmlformats.org/officeDocument/2006/relationships/slideLayout" Target="../slideLayouts/slideLayout398.xml"/><Relationship Id="rId58" Type="http://schemas.openxmlformats.org/officeDocument/2006/relationships/slideLayout" Target="../slideLayouts/slideLayout403.xml"/><Relationship Id="rId66" Type="http://schemas.openxmlformats.org/officeDocument/2006/relationships/slideLayout" Target="../slideLayouts/slideLayout411.xml"/><Relationship Id="rId5" Type="http://schemas.openxmlformats.org/officeDocument/2006/relationships/slideLayout" Target="../slideLayouts/slideLayout350.xml"/><Relationship Id="rId15" Type="http://schemas.openxmlformats.org/officeDocument/2006/relationships/slideLayout" Target="../slideLayouts/slideLayout360.xml"/><Relationship Id="rId23" Type="http://schemas.openxmlformats.org/officeDocument/2006/relationships/slideLayout" Target="../slideLayouts/slideLayout368.xml"/><Relationship Id="rId28" Type="http://schemas.openxmlformats.org/officeDocument/2006/relationships/slideLayout" Target="../slideLayouts/slideLayout373.xml"/><Relationship Id="rId36" Type="http://schemas.openxmlformats.org/officeDocument/2006/relationships/slideLayout" Target="../slideLayouts/slideLayout381.xml"/><Relationship Id="rId49" Type="http://schemas.openxmlformats.org/officeDocument/2006/relationships/slideLayout" Target="../slideLayouts/slideLayout394.xml"/><Relationship Id="rId57" Type="http://schemas.openxmlformats.org/officeDocument/2006/relationships/slideLayout" Target="../slideLayouts/slideLayout402.xml"/><Relationship Id="rId61" Type="http://schemas.openxmlformats.org/officeDocument/2006/relationships/slideLayout" Target="../slideLayouts/slideLayout406.xml"/><Relationship Id="rId10" Type="http://schemas.openxmlformats.org/officeDocument/2006/relationships/slideLayout" Target="../slideLayouts/slideLayout355.xml"/><Relationship Id="rId19" Type="http://schemas.openxmlformats.org/officeDocument/2006/relationships/slideLayout" Target="../slideLayouts/slideLayout364.xml"/><Relationship Id="rId31" Type="http://schemas.openxmlformats.org/officeDocument/2006/relationships/slideLayout" Target="../slideLayouts/slideLayout376.xml"/><Relationship Id="rId44" Type="http://schemas.openxmlformats.org/officeDocument/2006/relationships/slideLayout" Target="../slideLayouts/slideLayout389.xml"/><Relationship Id="rId52" Type="http://schemas.openxmlformats.org/officeDocument/2006/relationships/slideLayout" Target="../slideLayouts/slideLayout397.xml"/><Relationship Id="rId60" Type="http://schemas.openxmlformats.org/officeDocument/2006/relationships/slideLayout" Target="../slideLayouts/slideLayout405.xml"/><Relationship Id="rId65" Type="http://schemas.openxmlformats.org/officeDocument/2006/relationships/slideLayout" Target="../slideLayouts/slideLayout410.xml"/><Relationship Id="rId4" Type="http://schemas.openxmlformats.org/officeDocument/2006/relationships/slideLayout" Target="../slideLayouts/slideLayout349.xml"/><Relationship Id="rId9" Type="http://schemas.openxmlformats.org/officeDocument/2006/relationships/slideLayout" Target="../slideLayouts/slideLayout354.xml"/><Relationship Id="rId14" Type="http://schemas.openxmlformats.org/officeDocument/2006/relationships/slideLayout" Target="../slideLayouts/slideLayout359.xml"/><Relationship Id="rId22" Type="http://schemas.openxmlformats.org/officeDocument/2006/relationships/slideLayout" Target="../slideLayouts/slideLayout367.xml"/><Relationship Id="rId27" Type="http://schemas.openxmlformats.org/officeDocument/2006/relationships/slideLayout" Target="../slideLayouts/slideLayout372.xml"/><Relationship Id="rId30" Type="http://schemas.openxmlformats.org/officeDocument/2006/relationships/slideLayout" Target="../slideLayouts/slideLayout375.xml"/><Relationship Id="rId35" Type="http://schemas.openxmlformats.org/officeDocument/2006/relationships/slideLayout" Target="../slideLayouts/slideLayout380.xml"/><Relationship Id="rId43" Type="http://schemas.openxmlformats.org/officeDocument/2006/relationships/slideLayout" Target="../slideLayouts/slideLayout388.xml"/><Relationship Id="rId48" Type="http://schemas.openxmlformats.org/officeDocument/2006/relationships/slideLayout" Target="../slideLayouts/slideLayout393.xml"/><Relationship Id="rId56" Type="http://schemas.openxmlformats.org/officeDocument/2006/relationships/slideLayout" Target="../slideLayouts/slideLayout401.xml"/><Relationship Id="rId64" Type="http://schemas.openxmlformats.org/officeDocument/2006/relationships/slideLayout" Target="../slideLayouts/slideLayout409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353.xml"/><Relationship Id="rId51" Type="http://schemas.openxmlformats.org/officeDocument/2006/relationships/slideLayout" Target="../slideLayouts/slideLayout396.xml"/><Relationship Id="rId3" Type="http://schemas.openxmlformats.org/officeDocument/2006/relationships/slideLayout" Target="../slideLayouts/slideLayout348.xml"/><Relationship Id="rId12" Type="http://schemas.openxmlformats.org/officeDocument/2006/relationships/slideLayout" Target="../slideLayouts/slideLayout357.xml"/><Relationship Id="rId17" Type="http://schemas.openxmlformats.org/officeDocument/2006/relationships/slideLayout" Target="../slideLayouts/slideLayout362.xml"/><Relationship Id="rId25" Type="http://schemas.openxmlformats.org/officeDocument/2006/relationships/slideLayout" Target="../slideLayouts/slideLayout370.xml"/><Relationship Id="rId33" Type="http://schemas.openxmlformats.org/officeDocument/2006/relationships/slideLayout" Target="../slideLayouts/slideLayout378.xml"/><Relationship Id="rId38" Type="http://schemas.openxmlformats.org/officeDocument/2006/relationships/slideLayout" Target="../slideLayouts/slideLayout383.xml"/><Relationship Id="rId46" Type="http://schemas.openxmlformats.org/officeDocument/2006/relationships/slideLayout" Target="../slideLayouts/slideLayout391.xml"/><Relationship Id="rId59" Type="http://schemas.openxmlformats.org/officeDocument/2006/relationships/slideLayout" Target="../slideLayouts/slideLayout404.xml"/><Relationship Id="rId67" Type="http://schemas.openxmlformats.org/officeDocument/2006/relationships/slideLayout" Target="../slideLayouts/slideLayout412.xml"/><Relationship Id="rId20" Type="http://schemas.openxmlformats.org/officeDocument/2006/relationships/slideLayout" Target="../slideLayouts/slideLayout365.xml"/><Relationship Id="rId41" Type="http://schemas.openxmlformats.org/officeDocument/2006/relationships/slideLayout" Target="../slideLayouts/slideLayout386.xml"/><Relationship Id="rId54" Type="http://schemas.openxmlformats.org/officeDocument/2006/relationships/slideLayout" Target="../slideLayouts/slideLayout399.xml"/><Relationship Id="rId62" Type="http://schemas.openxmlformats.org/officeDocument/2006/relationships/slideLayout" Target="../slideLayouts/slideLayout407.xml"/><Relationship Id="rId70" Type="http://schemas.openxmlformats.org/officeDocument/2006/relationships/hyperlink" Target="https://www.linkedin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7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642888"/>
            <a:ext cx="1620957" cy="400080"/>
          </a:xfrm>
          <a:prstGeom prst="rect">
            <a:avLst/>
          </a:prstGeom>
        </p:spPr>
        <p:txBody>
          <a:bodyPr vert="horz" wrap="square" lIns="91273" tIns="45637" rIns="91273" bIns="4563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39" y="4719817"/>
            <a:ext cx="104567" cy="246221"/>
          </a:xfrm>
          <a:prstGeom prst="rect">
            <a:avLst/>
          </a:prstGeom>
        </p:spPr>
        <p:txBody>
          <a:bodyPr vert="horz" wrap="none" lIns="91273" tIns="45637" rIns="91273" bIns="4563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8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83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1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1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1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7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2686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26" indent="-171126" algn="l" defTabSz="91268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3841" indent="-172714" algn="l" defTabSz="91268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4964" indent="-171126" algn="l" defTabSz="91268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6100" indent="-171126" algn="l" defTabSz="91268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7229" indent="-171126" algn="l" defTabSz="91268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09885" indent="-228171" algn="l" defTabSz="9126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233" indent="-228171" algn="l" defTabSz="9126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579" indent="-228171" algn="l" defTabSz="9126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917" indent="-228171" algn="l" defTabSz="9126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40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2686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31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374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14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060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399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747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9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761106"/>
            <a:ext cx="1620957" cy="163646"/>
          </a:xfrm>
          <a:prstGeom prst="rect">
            <a:avLst/>
          </a:prstGeom>
        </p:spPr>
        <p:txBody>
          <a:bodyPr vert="horz" wrap="square" lIns="65208" tIns="32602" rIns="65208" bIns="32602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41" y="4719817"/>
            <a:ext cx="104567" cy="246221"/>
          </a:xfrm>
          <a:prstGeom prst="rect">
            <a:avLst/>
          </a:prstGeom>
        </p:spPr>
        <p:txBody>
          <a:bodyPr vert="horz" wrap="none" lIns="65208" tIns="32602" rIns="65208" bIns="32602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6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7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8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83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208" tIns="32602" rIns="65208" bIns="32602" numCol="1" anchor="t" anchorCtr="0" compatLnSpc="1">
            <a:prstTxWarp prst="textNoShape">
              <a:avLst/>
            </a:prstTxWarp>
          </a:bodyPr>
          <a:lstStyle/>
          <a:p>
            <a:pPr defTabSz="651978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208" tIns="32602" rIns="65208" bIns="32602" numCol="1" anchor="t" anchorCtr="0" compatLnSpc="1">
            <a:prstTxWarp prst="textNoShape">
              <a:avLst/>
            </a:prstTxWarp>
          </a:bodyPr>
          <a:lstStyle/>
          <a:p>
            <a:pPr defTabSz="651978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801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208" tIns="32602" rIns="65208" bIns="32602" numCol="1" anchor="t" anchorCtr="0" compatLnSpc="1">
            <a:prstTxWarp prst="textNoShape">
              <a:avLst/>
            </a:prstTxWarp>
          </a:bodyPr>
          <a:lstStyle/>
          <a:p>
            <a:pPr defTabSz="651978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7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7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0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  <p:sldLayoutId id="2147483812" r:id="rId18"/>
    <p:sldLayoutId id="2147483813" r:id="rId19"/>
    <p:sldLayoutId id="2147483814" r:id="rId20"/>
    <p:sldLayoutId id="2147483815" r:id="rId21"/>
    <p:sldLayoutId id="2147483816" r:id="rId22"/>
    <p:sldLayoutId id="2147483817" r:id="rId23"/>
    <p:sldLayoutId id="2147483818" r:id="rId24"/>
    <p:sldLayoutId id="2147483819" r:id="rId25"/>
    <p:sldLayoutId id="2147483820" r:id="rId26"/>
    <p:sldLayoutId id="2147483821" r:id="rId27"/>
    <p:sldLayoutId id="2147483822" r:id="rId28"/>
    <p:sldLayoutId id="2147483823" r:id="rId29"/>
    <p:sldLayoutId id="2147483824" r:id="rId30"/>
    <p:sldLayoutId id="2147483825" r:id="rId31"/>
    <p:sldLayoutId id="2147483826" r:id="rId32"/>
    <p:sldLayoutId id="2147483827" r:id="rId33"/>
    <p:sldLayoutId id="2147483828" r:id="rId34"/>
    <p:sldLayoutId id="2147483829" r:id="rId35"/>
    <p:sldLayoutId id="2147483830" r:id="rId36"/>
    <p:sldLayoutId id="2147483831" r:id="rId37"/>
    <p:sldLayoutId id="2147483832" r:id="rId38"/>
    <p:sldLayoutId id="2147483833" r:id="rId39"/>
    <p:sldLayoutId id="2147483834" r:id="rId40"/>
    <p:sldLayoutId id="2147483835" r:id="rId41"/>
    <p:sldLayoutId id="2147483836" r:id="rId42"/>
    <p:sldLayoutId id="2147483837" r:id="rId43"/>
    <p:sldLayoutId id="2147483838" r:id="rId44"/>
    <p:sldLayoutId id="2147483839" r:id="rId45"/>
    <p:sldLayoutId id="2147483840" r:id="rId46"/>
    <p:sldLayoutId id="2147483841" r:id="rId47"/>
    <p:sldLayoutId id="2147483842" r:id="rId48"/>
    <p:sldLayoutId id="2147483843" r:id="rId49"/>
    <p:sldLayoutId id="2147483844" r:id="rId50"/>
    <p:sldLayoutId id="2147483845" r:id="rId51"/>
    <p:sldLayoutId id="2147483846" r:id="rId52"/>
    <p:sldLayoutId id="2147483847" r:id="rId53"/>
    <p:sldLayoutId id="2147483848" r:id="rId54"/>
    <p:sldLayoutId id="2147483849" r:id="rId55"/>
    <p:sldLayoutId id="2147483850" r:id="rId56"/>
    <p:sldLayoutId id="2147483851" r:id="rId57"/>
  </p:sldLayoutIdLst>
  <p:txStyles>
    <p:titleStyle>
      <a:lvl1pPr algn="ctr" defTabSz="652024" rtl="0" eaLnBrk="1" latinLnBrk="0" hangingPunct="1">
        <a:lnSpc>
          <a:spcPct val="86000"/>
        </a:lnSpc>
        <a:spcBef>
          <a:spcPct val="0"/>
        </a:spcBef>
        <a:buNone/>
        <a:defRPr sz="1400" kern="800" spc="-2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252" indent="-122252" algn="l" defTabSz="6520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1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45640" indent="-123385" algn="l" defTabSz="6520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2pPr>
      <a:lvl3pPr marL="367894" indent="-122252" algn="l" defTabSz="6520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00" kern="800">
          <a:solidFill>
            <a:schemeClr val="tx1"/>
          </a:solidFill>
          <a:latin typeface="+mn-lt"/>
          <a:ea typeface="+mn-ea"/>
          <a:cs typeface="+mn-cs"/>
        </a:defRPr>
      </a:lvl3pPr>
      <a:lvl4pPr marL="490150" indent="-122252" algn="l" defTabSz="6520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4pPr>
      <a:lvl5pPr marL="612410" indent="-122252" algn="l" defTabSz="6520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00" kern="800">
          <a:solidFill>
            <a:schemeClr val="tx1"/>
          </a:solidFill>
          <a:latin typeface="+mn-lt"/>
          <a:ea typeface="+mn-ea"/>
          <a:cs typeface="+mn-cs"/>
        </a:defRPr>
      </a:lvl5pPr>
      <a:lvl6pPr marL="1793062" indent="-163003" algn="l" defTabSz="6520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19076" indent="-163003" algn="l" defTabSz="6520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5085" indent="-163003" algn="l" defTabSz="6520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1099" indent="-163003" algn="l" defTabSz="6520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011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2024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8033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4049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0056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6068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2080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08094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7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642889"/>
            <a:ext cx="1620957" cy="400080"/>
          </a:xfrm>
          <a:prstGeom prst="rect">
            <a:avLst/>
          </a:prstGeom>
        </p:spPr>
        <p:txBody>
          <a:bodyPr vert="horz" wrap="square" lIns="91273" tIns="45637" rIns="91273" bIns="4563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39" y="4719817"/>
            <a:ext cx="104567" cy="246221"/>
          </a:xfrm>
          <a:prstGeom prst="rect">
            <a:avLst/>
          </a:prstGeom>
        </p:spPr>
        <p:txBody>
          <a:bodyPr vert="horz" wrap="none" lIns="91273" tIns="45637" rIns="91273" bIns="4563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83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4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4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4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3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  <p:sldLayoutId id="2147483894" r:id="rId18"/>
    <p:sldLayoutId id="2147483895" r:id="rId19"/>
    <p:sldLayoutId id="2147483896" r:id="rId20"/>
    <p:sldLayoutId id="2147483897" r:id="rId21"/>
    <p:sldLayoutId id="2147483898" r:id="rId22"/>
    <p:sldLayoutId id="2147483899" r:id="rId23"/>
    <p:sldLayoutId id="2147483900" r:id="rId24"/>
    <p:sldLayoutId id="2147483901" r:id="rId25"/>
    <p:sldLayoutId id="2147483902" r:id="rId26"/>
    <p:sldLayoutId id="2147483903" r:id="rId27"/>
    <p:sldLayoutId id="2147483904" r:id="rId28"/>
    <p:sldLayoutId id="2147483905" r:id="rId29"/>
    <p:sldLayoutId id="2147483906" r:id="rId30"/>
    <p:sldLayoutId id="2147483907" r:id="rId31"/>
    <p:sldLayoutId id="2147483908" r:id="rId32"/>
    <p:sldLayoutId id="2147483909" r:id="rId33"/>
    <p:sldLayoutId id="2147483910" r:id="rId34"/>
    <p:sldLayoutId id="2147483911" r:id="rId35"/>
    <p:sldLayoutId id="2147483912" r:id="rId36"/>
    <p:sldLayoutId id="2147483913" r:id="rId37"/>
    <p:sldLayoutId id="2147483914" r:id="rId38"/>
    <p:sldLayoutId id="2147483915" r:id="rId39"/>
    <p:sldLayoutId id="2147483916" r:id="rId40"/>
    <p:sldLayoutId id="2147483917" r:id="rId41"/>
    <p:sldLayoutId id="2147483918" r:id="rId42"/>
    <p:sldLayoutId id="2147483919" r:id="rId43"/>
    <p:sldLayoutId id="2147483920" r:id="rId44"/>
    <p:sldLayoutId id="2147483921" r:id="rId45"/>
    <p:sldLayoutId id="2147483922" r:id="rId46"/>
    <p:sldLayoutId id="2147483923" r:id="rId47"/>
    <p:sldLayoutId id="2147483924" r:id="rId48"/>
    <p:sldLayoutId id="2147483925" r:id="rId49"/>
    <p:sldLayoutId id="2147483926" r:id="rId50"/>
    <p:sldLayoutId id="2147483927" r:id="rId51"/>
    <p:sldLayoutId id="2147483928" r:id="rId52"/>
    <p:sldLayoutId id="2147483929" r:id="rId53"/>
    <p:sldLayoutId id="2147483930" r:id="rId54"/>
    <p:sldLayoutId id="2147483931" r:id="rId55"/>
    <p:sldLayoutId id="2147483932" r:id="rId56"/>
    <p:sldLayoutId id="2147483933" r:id="rId57"/>
    <p:sldLayoutId id="2147483934" r:id="rId58"/>
  </p:sldLayoutIdLst>
  <p:transition>
    <p:wedge/>
  </p:transition>
  <p:txStyles>
    <p:titleStyle>
      <a:lvl1pPr algn="ctr" defTabSz="912716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33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3849" indent="-172718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4980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6122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7256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09965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325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683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040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52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16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73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431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88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149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499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861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7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642889"/>
            <a:ext cx="1620957" cy="400080"/>
          </a:xfrm>
          <a:prstGeom prst="rect">
            <a:avLst/>
          </a:prstGeom>
        </p:spPr>
        <p:txBody>
          <a:bodyPr vert="horz" wrap="square" lIns="91273" tIns="45637" rIns="91273" bIns="4563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39" y="4719817"/>
            <a:ext cx="104567" cy="246221"/>
          </a:xfrm>
          <a:prstGeom prst="rect">
            <a:avLst/>
          </a:prstGeom>
        </p:spPr>
        <p:txBody>
          <a:bodyPr vert="horz" wrap="none" lIns="91273" tIns="45637" rIns="91273" bIns="4563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83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4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4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4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6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  <p:sldLayoutId id="2147483951" r:id="rId16"/>
    <p:sldLayoutId id="2147483952" r:id="rId17"/>
    <p:sldLayoutId id="2147483953" r:id="rId18"/>
    <p:sldLayoutId id="2147483954" r:id="rId19"/>
    <p:sldLayoutId id="2147483955" r:id="rId20"/>
    <p:sldLayoutId id="2147483956" r:id="rId21"/>
    <p:sldLayoutId id="2147483957" r:id="rId22"/>
    <p:sldLayoutId id="2147483958" r:id="rId23"/>
    <p:sldLayoutId id="2147483959" r:id="rId24"/>
    <p:sldLayoutId id="2147483960" r:id="rId25"/>
    <p:sldLayoutId id="2147483961" r:id="rId26"/>
    <p:sldLayoutId id="2147483962" r:id="rId27"/>
    <p:sldLayoutId id="2147483963" r:id="rId28"/>
    <p:sldLayoutId id="2147483964" r:id="rId29"/>
    <p:sldLayoutId id="2147483965" r:id="rId30"/>
    <p:sldLayoutId id="2147483966" r:id="rId31"/>
    <p:sldLayoutId id="2147483967" r:id="rId32"/>
    <p:sldLayoutId id="2147483968" r:id="rId33"/>
    <p:sldLayoutId id="2147483969" r:id="rId34"/>
    <p:sldLayoutId id="2147483970" r:id="rId35"/>
    <p:sldLayoutId id="2147483971" r:id="rId36"/>
    <p:sldLayoutId id="2147483972" r:id="rId37"/>
    <p:sldLayoutId id="2147483973" r:id="rId38"/>
    <p:sldLayoutId id="2147483974" r:id="rId39"/>
    <p:sldLayoutId id="2147483975" r:id="rId40"/>
    <p:sldLayoutId id="2147483976" r:id="rId41"/>
    <p:sldLayoutId id="2147483977" r:id="rId42"/>
    <p:sldLayoutId id="2147483978" r:id="rId43"/>
    <p:sldLayoutId id="2147483979" r:id="rId44"/>
    <p:sldLayoutId id="2147483980" r:id="rId45"/>
    <p:sldLayoutId id="2147483981" r:id="rId46"/>
    <p:sldLayoutId id="2147483982" r:id="rId47"/>
    <p:sldLayoutId id="2147483983" r:id="rId48"/>
    <p:sldLayoutId id="2147483984" r:id="rId49"/>
    <p:sldLayoutId id="2147483985" r:id="rId50"/>
    <p:sldLayoutId id="2147483986" r:id="rId51"/>
    <p:sldLayoutId id="2147483987" r:id="rId52"/>
    <p:sldLayoutId id="2147483988" r:id="rId53"/>
    <p:sldLayoutId id="2147483989" r:id="rId54"/>
    <p:sldLayoutId id="2147483990" r:id="rId55"/>
    <p:sldLayoutId id="2147483991" r:id="rId56"/>
    <p:sldLayoutId id="2147483992" r:id="rId57"/>
    <p:sldLayoutId id="2147483993" r:id="rId58"/>
  </p:sldLayoutIdLst>
  <p:transition>
    <p:wedge/>
  </p:transition>
  <p:txStyles>
    <p:titleStyle>
      <a:lvl1pPr algn="ctr" defTabSz="912716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33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3849" indent="-172718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4980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6122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7256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09965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325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683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040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52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16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73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431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88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149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499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861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4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642889"/>
            <a:ext cx="1620957" cy="400080"/>
          </a:xfrm>
          <a:prstGeom prst="rect">
            <a:avLst/>
          </a:prstGeom>
        </p:spPr>
        <p:txBody>
          <a:bodyPr vert="horz" wrap="square" lIns="91308" tIns="45655" rIns="91308" bIns="4565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36" y="4719817"/>
            <a:ext cx="104567" cy="246221"/>
          </a:xfrm>
          <a:prstGeom prst="rect">
            <a:avLst/>
          </a:prstGeom>
        </p:spPr>
        <p:txBody>
          <a:bodyPr vert="horz" wrap="none" lIns="91308" tIns="45655" rIns="91308" bIns="4565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9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30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30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30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87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  <p:sldLayoutId id="2147484086" r:id="rId12"/>
    <p:sldLayoutId id="2147484087" r:id="rId13"/>
    <p:sldLayoutId id="2147484088" r:id="rId14"/>
    <p:sldLayoutId id="2147484089" r:id="rId15"/>
    <p:sldLayoutId id="2147484090" r:id="rId16"/>
    <p:sldLayoutId id="2147484091" r:id="rId17"/>
    <p:sldLayoutId id="2147484092" r:id="rId18"/>
    <p:sldLayoutId id="2147484093" r:id="rId19"/>
    <p:sldLayoutId id="2147484094" r:id="rId20"/>
    <p:sldLayoutId id="2147484095" r:id="rId21"/>
    <p:sldLayoutId id="2147484096" r:id="rId22"/>
    <p:sldLayoutId id="2147484097" r:id="rId23"/>
    <p:sldLayoutId id="2147484098" r:id="rId24"/>
    <p:sldLayoutId id="2147484099" r:id="rId25"/>
    <p:sldLayoutId id="2147484100" r:id="rId26"/>
    <p:sldLayoutId id="2147484101" r:id="rId27"/>
    <p:sldLayoutId id="2147484102" r:id="rId28"/>
    <p:sldLayoutId id="2147484103" r:id="rId29"/>
    <p:sldLayoutId id="2147484104" r:id="rId30"/>
    <p:sldLayoutId id="2147484105" r:id="rId31"/>
    <p:sldLayoutId id="2147484106" r:id="rId32"/>
    <p:sldLayoutId id="2147484107" r:id="rId33"/>
    <p:sldLayoutId id="2147484108" r:id="rId34"/>
    <p:sldLayoutId id="2147484109" r:id="rId35"/>
    <p:sldLayoutId id="2147484110" r:id="rId36"/>
    <p:sldLayoutId id="2147484111" r:id="rId37"/>
    <p:sldLayoutId id="2147484112" r:id="rId38"/>
    <p:sldLayoutId id="2147484113" r:id="rId39"/>
    <p:sldLayoutId id="2147484114" r:id="rId40"/>
    <p:sldLayoutId id="2147484115" r:id="rId41"/>
    <p:sldLayoutId id="2147484116" r:id="rId42"/>
    <p:sldLayoutId id="2147484117" r:id="rId43"/>
    <p:sldLayoutId id="2147484118" r:id="rId44"/>
    <p:sldLayoutId id="2147484119" r:id="rId45"/>
    <p:sldLayoutId id="2147484120" r:id="rId46"/>
    <p:sldLayoutId id="2147484121" r:id="rId47"/>
    <p:sldLayoutId id="2147484122" r:id="rId48"/>
    <p:sldLayoutId id="2147484123" r:id="rId49"/>
    <p:sldLayoutId id="2147484124" r:id="rId50"/>
    <p:sldLayoutId id="2147484125" r:id="rId51"/>
    <p:sldLayoutId id="2147484126" r:id="rId52"/>
    <p:sldLayoutId id="2147484127" r:id="rId53"/>
    <p:sldLayoutId id="2147484128" r:id="rId54"/>
    <p:sldLayoutId id="2147484129" r:id="rId55"/>
    <p:sldLayoutId id="2147484130" r:id="rId56"/>
    <p:sldLayoutId id="2147484131" r:id="rId57"/>
  </p:sldLayoutIdLst>
  <p:transition>
    <p:wedge/>
  </p:transition>
  <p:txStyles>
    <p:titleStyle>
      <a:lvl1pPr algn="ctr" defTabSz="913067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98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3983" indent="-172785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5180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6386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7587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10931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68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001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533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8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7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00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33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3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1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8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4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642889"/>
            <a:ext cx="1620957" cy="400080"/>
          </a:xfrm>
          <a:prstGeom prst="rect">
            <a:avLst/>
          </a:prstGeom>
        </p:spPr>
        <p:txBody>
          <a:bodyPr vert="horz" wrap="square" lIns="91308" tIns="45655" rIns="91308" bIns="4565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36" y="4719817"/>
            <a:ext cx="104567" cy="246221"/>
          </a:xfrm>
          <a:prstGeom prst="rect">
            <a:avLst/>
          </a:prstGeom>
        </p:spPr>
        <p:txBody>
          <a:bodyPr vert="horz" wrap="none" lIns="91308" tIns="45655" rIns="91308" bIns="4565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9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30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30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30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476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  <p:sldLayoutId id="2147484144" r:id="rId12"/>
    <p:sldLayoutId id="2147484145" r:id="rId13"/>
    <p:sldLayoutId id="2147484146" r:id="rId14"/>
    <p:sldLayoutId id="2147484147" r:id="rId15"/>
    <p:sldLayoutId id="2147484148" r:id="rId16"/>
    <p:sldLayoutId id="2147484149" r:id="rId17"/>
    <p:sldLayoutId id="2147484150" r:id="rId18"/>
    <p:sldLayoutId id="2147484151" r:id="rId19"/>
    <p:sldLayoutId id="2147484152" r:id="rId20"/>
    <p:sldLayoutId id="2147484153" r:id="rId21"/>
    <p:sldLayoutId id="2147484154" r:id="rId22"/>
    <p:sldLayoutId id="2147484155" r:id="rId23"/>
    <p:sldLayoutId id="2147484156" r:id="rId24"/>
    <p:sldLayoutId id="2147484157" r:id="rId25"/>
    <p:sldLayoutId id="2147484158" r:id="rId26"/>
    <p:sldLayoutId id="2147484159" r:id="rId27"/>
    <p:sldLayoutId id="2147484160" r:id="rId28"/>
    <p:sldLayoutId id="2147484161" r:id="rId29"/>
    <p:sldLayoutId id="2147484162" r:id="rId30"/>
    <p:sldLayoutId id="2147484163" r:id="rId31"/>
    <p:sldLayoutId id="2147484164" r:id="rId32"/>
    <p:sldLayoutId id="2147484165" r:id="rId33"/>
    <p:sldLayoutId id="2147484166" r:id="rId34"/>
    <p:sldLayoutId id="2147484167" r:id="rId35"/>
    <p:sldLayoutId id="2147484168" r:id="rId36"/>
    <p:sldLayoutId id="2147484169" r:id="rId37"/>
    <p:sldLayoutId id="2147484170" r:id="rId38"/>
    <p:sldLayoutId id="2147484171" r:id="rId39"/>
    <p:sldLayoutId id="2147484172" r:id="rId40"/>
    <p:sldLayoutId id="2147484173" r:id="rId41"/>
    <p:sldLayoutId id="2147484174" r:id="rId42"/>
    <p:sldLayoutId id="2147484175" r:id="rId43"/>
    <p:sldLayoutId id="2147484176" r:id="rId44"/>
    <p:sldLayoutId id="2147484177" r:id="rId45"/>
    <p:sldLayoutId id="2147484178" r:id="rId46"/>
    <p:sldLayoutId id="2147484179" r:id="rId47"/>
    <p:sldLayoutId id="2147484180" r:id="rId48"/>
    <p:sldLayoutId id="2147484181" r:id="rId49"/>
    <p:sldLayoutId id="2147484182" r:id="rId50"/>
    <p:sldLayoutId id="2147484183" r:id="rId51"/>
    <p:sldLayoutId id="2147484184" r:id="rId52"/>
    <p:sldLayoutId id="2147484185" r:id="rId53"/>
    <p:sldLayoutId id="2147484186" r:id="rId54"/>
    <p:sldLayoutId id="2147484187" r:id="rId55"/>
    <p:sldLayoutId id="2147484188" r:id="rId56"/>
    <p:sldLayoutId id="2147484189" r:id="rId57"/>
    <p:sldLayoutId id="2147484190" r:id="rId58"/>
  </p:sldLayoutIdLst>
  <p:transition>
    <p:wedge/>
  </p:transition>
  <p:txStyles>
    <p:titleStyle>
      <a:lvl1pPr algn="ctr" defTabSz="913067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98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3983" indent="-172785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5180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6386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7587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10931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68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001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533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8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7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00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33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3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1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8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4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642888"/>
            <a:ext cx="1620957" cy="400080"/>
          </a:xfrm>
          <a:prstGeom prst="rect">
            <a:avLst/>
          </a:prstGeom>
        </p:spPr>
        <p:txBody>
          <a:bodyPr vert="horz" wrap="square" lIns="91013" tIns="45506" rIns="91013" bIns="45506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FFFFFF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63" y="4719817"/>
            <a:ext cx="104567" cy="246221"/>
          </a:xfrm>
          <a:prstGeom prst="rect">
            <a:avLst/>
          </a:prstGeom>
        </p:spPr>
        <p:txBody>
          <a:bodyPr vert="horz" wrap="none" lIns="91013" tIns="45506" rIns="91013" bIns="4550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FFFFFF"/>
                </a:solidFill>
              </a:rPr>
              <a:pPr algn="ctr"/>
              <a:t>‹#›</a:t>
            </a:fld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507" tIns="72250" rIns="144507" bIns="72250" rtlCol="0" anchor="ctr"/>
          <a:lstStyle/>
          <a:p>
            <a:pPr algn="ctr" defTabSz="910017"/>
            <a:endParaRPr lang="en-US" sz="1000">
              <a:solidFill>
                <a:srgbClr val="2B2B2D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507" tIns="72250" rIns="144507" bIns="72250" rtlCol="0" anchor="ctr"/>
          <a:lstStyle/>
          <a:p>
            <a:pPr algn="ctr" defTabSz="910017"/>
            <a:endParaRPr lang="en-US" sz="1000">
              <a:solidFill>
                <a:srgbClr val="2B2B2D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507" tIns="72250" rIns="144507" bIns="72250" rtlCol="0" anchor="ctr"/>
          <a:lstStyle/>
          <a:p>
            <a:pPr algn="ctr" defTabSz="910017"/>
            <a:endParaRPr lang="en-US" sz="1000">
              <a:solidFill>
                <a:srgbClr val="2B2B2D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507" tIns="72250" rIns="144507" bIns="72250" rtlCol="0" anchor="ctr"/>
          <a:lstStyle/>
          <a:p>
            <a:pPr algn="ctr" defTabSz="910017"/>
            <a:endParaRPr lang="en-US" sz="1000">
              <a:solidFill>
                <a:srgbClr val="2B2B2D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507" tIns="72250" rIns="144507" bIns="72250" rtlCol="0" anchor="ctr"/>
          <a:lstStyle/>
          <a:p>
            <a:pPr algn="ctr" defTabSz="910017"/>
            <a:endParaRPr lang="en-US" sz="1000">
              <a:solidFill>
                <a:srgbClr val="2B2B2D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206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013" tIns="45506" rIns="91013" bIns="45506" numCol="1" anchor="t" anchorCtr="0" compatLnSpc="1">
            <a:prstTxWarp prst="textNoShape">
              <a:avLst/>
            </a:prstTxWarp>
          </a:bodyPr>
          <a:lstStyle/>
          <a:p>
            <a:pPr defTabSz="910017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013" tIns="45506" rIns="91013" bIns="45506" numCol="1" anchor="t" anchorCtr="0" compatLnSpc="1">
            <a:prstTxWarp prst="textNoShape">
              <a:avLst/>
            </a:prstTxWarp>
          </a:bodyPr>
          <a:lstStyle/>
          <a:p>
            <a:pPr defTabSz="910017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013" tIns="45506" rIns="91013" bIns="45506" numCol="1" anchor="t" anchorCtr="0" compatLnSpc="1">
            <a:prstTxWarp prst="textNoShape">
              <a:avLst/>
            </a:prstTxWarp>
          </a:bodyPr>
          <a:lstStyle/>
          <a:p>
            <a:pPr defTabSz="910017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507" tIns="72250" rIns="144507" bIns="72250" rtlCol="0" anchor="ctr"/>
          <a:lstStyle/>
          <a:p>
            <a:pPr algn="ctr" defTabSz="910017"/>
            <a:endParaRPr lang="en-US" sz="800">
              <a:solidFill>
                <a:srgbClr val="2B2B2D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507" tIns="72250" rIns="144507" bIns="72250" rtlCol="0" anchor="ctr"/>
          <a:lstStyle/>
          <a:p>
            <a:pPr algn="ctr" defTabSz="910017"/>
            <a:endParaRPr lang="en-US" sz="800">
              <a:solidFill>
                <a:srgbClr val="2B2B2D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507" tIns="72250" rIns="144507" bIns="72250" rtlCol="0" anchor="ctr"/>
          <a:lstStyle/>
          <a:p>
            <a:pPr algn="ctr" defTabSz="910017"/>
            <a:endParaRPr lang="en-US" sz="800">
              <a:solidFill>
                <a:srgbClr val="2B2B2D"/>
              </a:solidFill>
            </a:endParaRPr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507" tIns="72250" rIns="144507" bIns="72250" rtlCol="0" anchor="ctr"/>
          <a:lstStyle/>
          <a:p>
            <a:pPr algn="ctr" defTabSz="910017"/>
            <a:endParaRPr lang="en-US" sz="1000">
              <a:solidFill>
                <a:srgbClr val="2B2B2D"/>
              </a:solidFill>
            </a:endParaRPr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507" tIns="72250" rIns="144507" bIns="72250" rtlCol="0" anchor="ctr"/>
          <a:lstStyle/>
          <a:p>
            <a:pPr algn="ctr" defTabSz="910017"/>
            <a:endParaRPr lang="en-US" sz="1000">
              <a:solidFill>
                <a:srgbClr val="2B2B2D"/>
              </a:solidFill>
            </a:endParaRPr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507" tIns="72250" rIns="144507" bIns="72250" rtlCol="0" anchor="ctr"/>
          <a:lstStyle/>
          <a:p>
            <a:pPr algn="ctr" defTabSz="910017"/>
            <a:endParaRPr lang="en-US" sz="1000">
              <a:solidFill>
                <a:srgbClr val="2B2B2D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507" tIns="72250" rIns="144507" bIns="72250" rtlCol="0" anchor="ctr"/>
          <a:lstStyle/>
          <a:p>
            <a:pPr algn="ctr" defTabSz="910017"/>
            <a:endParaRPr lang="en-US" sz="1000">
              <a:solidFill>
                <a:srgbClr val="2B2B2D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507" tIns="72250" rIns="144507" bIns="72250" rtlCol="0" anchor="ctr"/>
          <a:lstStyle/>
          <a:p>
            <a:pPr algn="ctr" defTabSz="910017"/>
            <a:endParaRPr lang="en-US" sz="1000">
              <a:solidFill>
                <a:srgbClr val="2B2B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10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  <p:sldLayoutId id="2147484201" r:id="rId10"/>
    <p:sldLayoutId id="2147484202" r:id="rId11"/>
    <p:sldLayoutId id="2147484203" r:id="rId12"/>
    <p:sldLayoutId id="2147484204" r:id="rId13"/>
    <p:sldLayoutId id="2147484205" r:id="rId14"/>
    <p:sldLayoutId id="2147484206" r:id="rId15"/>
    <p:sldLayoutId id="2147484207" r:id="rId16"/>
    <p:sldLayoutId id="2147484208" r:id="rId17"/>
    <p:sldLayoutId id="2147484209" r:id="rId18"/>
    <p:sldLayoutId id="2147484210" r:id="rId19"/>
    <p:sldLayoutId id="2147484211" r:id="rId20"/>
    <p:sldLayoutId id="2147484212" r:id="rId21"/>
    <p:sldLayoutId id="2147484213" r:id="rId22"/>
    <p:sldLayoutId id="2147484214" r:id="rId23"/>
    <p:sldLayoutId id="2147484215" r:id="rId24"/>
    <p:sldLayoutId id="2147484216" r:id="rId25"/>
    <p:sldLayoutId id="2147484217" r:id="rId26"/>
    <p:sldLayoutId id="2147484218" r:id="rId27"/>
    <p:sldLayoutId id="2147484219" r:id="rId28"/>
    <p:sldLayoutId id="2147484220" r:id="rId29"/>
    <p:sldLayoutId id="2147484221" r:id="rId30"/>
    <p:sldLayoutId id="2147484222" r:id="rId31"/>
    <p:sldLayoutId id="2147484223" r:id="rId32"/>
    <p:sldLayoutId id="2147484224" r:id="rId33"/>
    <p:sldLayoutId id="2147484225" r:id="rId34"/>
    <p:sldLayoutId id="2147484226" r:id="rId35"/>
    <p:sldLayoutId id="2147484227" r:id="rId36"/>
    <p:sldLayoutId id="2147484228" r:id="rId37"/>
    <p:sldLayoutId id="2147484229" r:id="rId38"/>
    <p:sldLayoutId id="2147484230" r:id="rId39"/>
    <p:sldLayoutId id="2147484231" r:id="rId40"/>
    <p:sldLayoutId id="2147484232" r:id="rId41"/>
    <p:sldLayoutId id="2147484233" r:id="rId42"/>
    <p:sldLayoutId id="2147484234" r:id="rId43"/>
    <p:sldLayoutId id="2147484235" r:id="rId44"/>
    <p:sldLayoutId id="2147484236" r:id="rId45"/>
    <p:sldLayoutId id="2147484237" r:id="rId46"/>
    <p:sldLayoutId id="2147484238" r:id="rId47"/>
    <p:sldLayoutId id="2147484239" r:id="rId48"/>
    <p:sldLayoutId id="2147484240" r:id="rId49"/>
    <p:sldLayoutId id="2147484241" r:id="rId50"/>
    <p:sldLayoutId id="2147484242" r:id="rId51"/>
    <p:sldLayoutId id="2147484243" r:id="rId52"/>
    <p:sldLayoutId id="2147484244" r:id="rId53"/>
    <p:sldLayoutId id="2147484245" r:id="rId54"/>
    <p:sldLayoutId id="2147484246" r:id="rId55"/>
    <p:sldLayoutId id="2147484247" r:id="rId56"/>
    <p:sldLayoutId id="2147484248" r:id="rId57"/>
    <p:sldLayoutId id="2147484249" r:id="rId58"/>
    <p:sldLayoutId id="2147484250" r:id="rId59"/>
    <p:sldLayoutId id="2147484251" r:id="rId60"/>
    <p:sldLayoutId id="2147484252" r:id="rId61"/>
    <p:sldLayoutId id="2147484253" r:id="rId62"/>
    <p:sldLayoutId id="2147484254" r:id="rId63"/>
    <p:sldLayoutId id="2147484255" r:id="rId64"/>
    <p:sldLayoutId id="2147484256" r:id="rId65"/>
    <p:sldLayoutId id="2147484257" r:id="rId66"/>
    <p:sldLayoutId id="2147484258" r:id="rId67"/>
  </p:sldLayoutIdLst>
  <p:txStyles>
    <p:titleStyle>
      <a:lvl1pPr algn="ctr" defTabSz="910082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0634" indent="-170634" algn="l" defTabSz="91008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2863" indent="-172218" algn="l" defTabSz="91008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3486" indent="-170634" algn="l" defTabSz="91008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4146" indent="-170634" algn="l" defTabSz="91008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4780" indent="-170634" algn="l" defTabSz="91008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02729" indent="-227521" algn="l" defTabSz="9100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57773" indent="-227521" algn="l" defTabSz="9100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12812" indent="-227521" algn="l" defTabSz="9100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67853" indent="-227521" algn="l" defTabSz="9100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0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5038" algn="l" defTabSz="910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0082" algn="l" defTabSz="910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131" algn="l" defTabSz="910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167" algn="l" defTabSz="910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75210" algn="l" defTabSz="910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0251" algn="l" defTabSz="910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85287" algn="l" defTabSz="910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40333" algn="l" defTabSz="910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4" y="14"/>
            <a:ext cx="9143998" cy="141111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651978"/>
            <a:endParaRPr sz="1300">
              <a:solidFill>
                <a:srgbClr val="57565A"/>
              </a:solidFill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7316" y="190296"/>
            <a:ext cx="4124782" cy="808327"/>
          </a:xfrm>
          <a:prstGeom prst="rect">
            <a:avLst/>
          </a:prstGeom>
        </p:spPr>
        <p:txBody>
          <a:bodyPr vert="horz" wrap="square" lIns="0" tIns="16510" rIns="0" bIns="0" rtlCol="0" anchor="ctr">
            <a:spAutoFit/>
          </a:bodyPr>
          <a:lstStyle/>
          <a:p>
            <a:pPr marL="14356">
              <a:lnSpc>
                <a:spcPct val="100000"/>
              </a:lnSpc>
              <a:spcBef>
                <a:spcPts val="129"/>
              </a:spcBef>
            </a:pPr>
            <a:r>
              <a:rPr lang="en-US" sz="5100" b="1" spc="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TILI</a:t>
            </a:r>
            <a:endParaRPr lang="en-US" sz="5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784405" y="1807899"/>
            <a:ext cx="8033030" cy="1724106"/>
          </a:xfrm>
          <a:prstGeom prst="rect">
            <a:avLst/>
          </a:prstGeom>
        </p:spPr>
        <p:txBody>
          <a:bodyPr vert="horz" wrap="square" lIns="0" tIns="15792" rIns="0" bIns="0" rtlCol="0">
            <a:spAutoFit/>
          </a:bodyPr>
          <a:lstStyle/>
          <a:p>
            <a:pPr marL="20818" algn="ctr" defTabSz="651978">
              <a:spcBef>
                <a:spcPts val="125"/>
              </a:spcBef>
            </a:pPr>
            <a:r>
              <a:rPr lang="en-US" sz="37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MAVZU:</a:t>
            </a:r>
            <a:r>
              <a:rPr lang="uz-Latn-UZ" sz="37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O‘RIN-JOY OTLARI. FAOLIYAT-JARAYON NOMINI BILDIRUVCHI OTLAR</a:t>
            </a:r>
            <a:endParaRPr lang="uz-Latn-UZ" sz="2900" i="1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74692" y="1523706"/>
            <a:ext cx="568349" cy="151995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651978"/>
            <a:endParaRPr sz="1300">
              <a:solidFill>
                <a:srgbClr val="57565A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74692" y="3330735"/>
            <a:ext cx="568349" cy="154568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651978"/>
            <a:endParaRPr sz="1300">
              <a:solidFill>
                <a:srgbClr val="57565A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393154" y="135163"/>
            <a:ext cx="1424276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651978"/>
            <a:endParaRPr sz="1300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393166" y="135163"/>
            <a:ext cx="1424277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651978"/>
            <a:endParaRPr sz="1300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518915" y="394656"/>
            <a:ext cx="1172757" cy="464423"/>
          </a:xfrm>
          <a:prstGeom prst="rect">
            <a:avLst/>
          </a:prstGeom>
        </p:spPr>
        <p:txBody>
          <a:bodyPr vert="horz" wrap="square" lIns="0" tIns="17950" rIns="0" bIns="0" rtlCol="0">
            <a:spAutoFit/>
          </a:bodyPr>
          <a:lstStyle/>
          <a:p>
            <a:pPr defTabSz="651978">
              <a:spcBef>
                <a:spcPts val="141"/>
              </a:spcBef>
            </a:pPr>
            <a:r>
              <a:rPr lang="ru-RU" sz="2900" b="1" spc="1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r>
              <a:rPr lang="uz-Latn-UZ" sz="2900" b="1" spc="11" dirty="0">
                <a:solidFill>
                  <a:srgbClr val="FEFEFE"/>
                </a:solidFill>
                <a:latin typeface="Arial"/>
                <a:cs typeface="Arial"/>
              </a:rPr>
              <a:t>- sinf</a:t>
            </a:r>
            <a:endParaRPr sz="29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pic>
        <p:nvPicPr>
          <p:cNvPr id="12" name="Picture 8" descr="AMALIYOT SARALAGAN TAKLIF - PDF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436" y="3672903"/>
            <a:ext cx="2159134" cy="137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80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Bo‘sh o‘tirma, bosh qotir!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8626" y="873760"/>
            <a:ext cx="6482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134896"/>
          <p:cNvGrpSpPr/>
          <p:nvPr/>
        </p:nvGrpSpPr>
        <p:grpSpPr>
          <a:xfrm flipH="1">
            <a:off x="448153" y="1368239"/>
            <a:ext cx="4914780" cy="2730299"/>
            <a:chOff x="29962" y="67431"/>
            <a:chExt cx="1686227" cy="848544"/>
          </a:xfrm>
        </p:grpSpPr>
        <p:sp>
          <p:nvSpPr>
            <p:cNvPr id="9" name="Shape 150403"/>
            <p:cNvSpPr/>
            <p:nvPr/>
          </p:nvSpPr>
          <p:spPr>
            <a:xfrm>
              <a:off x="828650" y="748462"/>
              <a:ext cx="167513" cy="167513"/>
            </a:xfrm>
            <a:custGeom>
              <a:avLst/>
              <a:gdLst/>
              <a:ahLst/>
              <a:cxnLst/>
              <a:rect l="0" t="0" r="0" b="0"/>
              <a:pathLst>
                <a:path w="167513" h="167513">
                  <a:moveTo>
                    <a:pt x="0" y="0"/>
                  </a:moveTo>
                  <a:lnTo>
                    <a:pt x="167513" y="0"/>
                  </a:lnTo>
                  <a:lnTo>
                    <a:pt x="167513" y="167513"/>
                  </a:lnTo>
                  <a:lnTo>
                    <a:pt x="0" y="167513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192" cap="flat" cmpd="sng" algn="ctr">
              <a:solidFill>
                <a:srgbClr val="181717"/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Shape 150404"/>
            <p:cNvSpPr/>
            <p:nvPr/>
          </p:nvSpPr>
          <p:spPr>
            <a:xfrm>
              <a:off x="663550" y="748462"/>
              <a:ext cx="167513" cy="167513"/>
            </a:xfrm>
            <a:custGeom>
              <a:avLst/>
              <a:gdLst/>
              <a:ahLst/>
              <a:cxnLst/>
              <a:rect l="0" t="0" r="0" b="0"/>
              <a:pathLst>
                <a:path w="167513" h="167513">
                  <a:moveTo>
                    <a:pt x="0" y="0"/>
                  </a:moveTo>
                  <a:lnTo>
                    <a:pt x="167513" y="0"/>
                  </a:lnTo>
                  <a:lnTo>
                    <a:pt x="167513" y="167513"/>
                  </a:lnTo>
                  <a:lnTo>
                    <a:pt x="0" y="167513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192" cap="flat" cmpd="sng" algn="ctr">
              <a:solidFill>
                <a:srgbClr val="181717"/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Shape 150405"/>
            <p:cNvSpPr/>
            <p:nvPr/>
          </p:nvSpPr>
          <p:spPr>
            <a:xfrm>
              <a:off x="495287" y="748462"/>
              <a:ext cx="167513" cy="167513"/>
            </a:xfrm>
            <a:custGeom>
              <a:avLst/>
              <a:gdLst/>
              <a:ahLst/>
              <a:cxnLst/>
              <a:rect l="0" t="0" r="0" b="0"/>
              <a:pathLst>
                <a:path w="167513" h="167513">
                  <a:moveTo>
                    <a:pt x="0" y="0"/>
                  </a:moveTo>
                  <a:lnTo>
                    <a:pt x="167513" y="0"/>
                  </a:lnTo>
                  <a:lnTo>
                    <a:pt x="167513" y="167513"/>
                  </a:lnTo>
                  <a:lnTo>
                    <a:pt x="0" y="167513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192" cap="flat" cmpd="sng" algn="ctr">
              <a:solidFill>
                <a:srgbClr val="181717"/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Shape 150406"/>
            <p:cNvSpPr/>
            <p:nvPr/>
          </p:nvSpPr>
          <p:spPr>
            <a:xfrm>
              <a:off x="330822" y="748462"/>
              <a:ext cx="167513" cy="167513"/>
            </a:xfrm>
            <a:custGeom>
              <a:avLst/>
              <a:gdLst/>
              <a:ahLst/>
              <a:cxnLst/>
              <a:rect l="0" t="0" r="0" b="0"/>
              <a:pathLst>
                <a:path w="167513" h="167513">
                  <a:moveTo>
                    <a:pt x="0" y="0"/>
                  </a:moveTo>
                  <a:lnTo>
                    <a:pt x="167513" y="0"/>
                  </a:lnTo>
                  <a:lnTo>
                    <a:pt x="167513" y="167513"/>
                  </a:lnTo>
                  <a:lnTo>
                    <a:pt x="0" y="167513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192" cap="flat" cmpd="sng" algn="ctr">
              <a:solidFill>
                <a:srgbClr val="181717"/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Shape 150407"/>
            <p:cNvSpPr/>
            <p:nvPr/>
          </p:nvSpPr>
          <p:spPr>
            <a:xfrm>
              <a:off x="164452" y="748462"/>
              <a:ext cx="167513" cy="167513"/>
            </a:xfrm>
            <a:custGeom>
              <a:avLst/>
              <a:gdLst/>
              <a:ahLst/>
              <a:cxnLst/>
              <a:rect l="0" t="0" r="0" b="0"/>
              <a:pathLst>
                <a:path w="167513" h="167513">
                  <a:moveTo>
                    <a:pt x="0" y="0"/>
                  </a:moveTo>
                  <a:lnTo>
                    <a:pt x="167513" y="0"/>
                  </a:lnTo>
                  <a:lnTo>
                    <a:pt x="167513" y="167513"/>
                  </a:lnTo>
                  <a:lnTo>
                    <a:pt x="0" y="167513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192" cap="flat" cmpd="sng" algn="ctr">
              <a:solidFill>
                <a:srgbClr val="181717"/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Shape 150408"/>
            <p:cNvSpPr/>
            <p:nvPr/>
          </p:nvSpPr>
          <p:spPr>
            <a:xfrm>
              <a:off x="165087" y="748462"/>
              <a:ext cx="167513" cy="167513"/>
            </a:xfrm>
            <a:custGeom>
              <a:avLst/>
              <a:gdLst/>
              <a:ahLst/>
              <a:cxnLst/>
              <a:rect l="0" t="0" r="0" b="0"/>
              <a:pathLst>
                <a:path w="167513" h="167513">
                  <a:moveTo>
                    <a:pt x="0" y="0"/>
                  </a:moveTo>
                  <a:lnTo>
                    <a:pt x="167513" y="0"/>
                  </a:lnTo>
                  <a:lnTo>
                    <a:pt x="167513" y="167513"/>
                  </a:lnTo>
                  <a:lnTo>
                    <a:pt x="0" y="167513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192" cap="flat" cmpd="sng" algn="ctr">
              <a:solidFill>
                <a:srgbClr val="181717"/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Shape 150409"/>
            <p:cNvSpPr/>
            <p:nvPr/>
          </p:nvSpPr>
          <p:spPr>
            <a:xfrm>
              <a:off x="658470" y="579565"/>
              <a:ext cx="167513" cy="167513"/>
            </a:xfrm>
            <a:custGeom>
              <a:avLst/>
              <a:gdLst/>
              <a:ahLst/>
              <a:cxnLst/>
              <a:rect l="0" t="0" r="0" b="0"/>
              <a:pathLst>
                <a:path w="167513" h="167513">
                  <a:moveTo>
                    <a:pt x="0" y="0"/>
                  </a:moveTo>
                  <a:lnTo>
                    <a:pt x="167513" y="0"/>
                  </a:lnTo>
                  <a:lnTo>
                    <a:pt x="167513" y="167513"/>
                  </a:lnTo>
                  <a:lnTo>
                    <a:pt x="0" y="167513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192" cap="flat" cmpd="sng" algn="ctr">
              <a:solidFill>
                <a:srgbClr val="181717"/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Shape 150410"/>
            <p:cNvSpPr/>
            <p:nvPr/>
          </p:nvSpPr>
          <p:spPr>
            <a:xfrm>
              <a:off x="826110" y="579565"/>
              <a:ext cx="167513" cy="167513"/>
            </a:xfrm>
            <a:custGeom>
              <a:avLst/>
              <a:gdLst/>
              <a:ahLst/>
              <a:cxnLst/>
              <a:rect l="0" t="0" r="0" b="0"/>
              <a:pathLst>
                <a:path w="167513" h="167513">
                  <a:moveTo>
                    <a:pt x="0" y="0"/>
                  </a:moveTo>
                  <a:lnTo>
                    <a:pt x="167513" y="0"/>
                  </a:lnTo>
                  <a:lnTo>
                    <a:pt x="167513" y="167513"/>
                  </a:lnTo>
                  <a:lnTo>
                    <a:pt x="0" y="167513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192" cap="flat" cmpd="sng" algn="ctr">
              <a:solidFill>
                <a:srgbClr val="181717"/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Shape 150411"/>
            <p:cNvSpPr/>
            <p:nvPr/>
          </p:nvSpPr>
          <p:spPr>
            <a:xfrm>
              <a:off x="492747" y="579565"/>
              <a:ext cx="167513" cy="167513"/>
            </a:xfrm>
            <a:custGeom>
              <a:avLst/>
              <a:gdLst/>
              <a:ahLst/>
              <a:cxnLst/>
              <a:rect l="0" t="0" r="0" b="0"/>
              <a:pathLst>
                <a:path w="167513" h="167513">
                  <a:moveTo>
                    <a:pt x="0" y="0"/>
                  </a:moveTo>
                  <a:lnTo>
                    <a:pt x="167513" y="0"/>
                  </a:lnTo>
                  <a:lnTo>
                    <a:pt x="167513" y="167513"/>
                  </a:lnTo>
                  <a:lnTo>
                    <a:pt x="0" y="167513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192" cap="flat" cmpd="sng" algn="ctr">
              <a:solidFill>
                <a:srgbClr val="181717"/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Shape 150412"/>
            <p:cNvSpPr/>
            <p:nvPr/>
          </p:nvSpPr>
          <p:spPr>
            <a:xfrm>
              <a:off x="328282" y="579565"/>
              <a:ext cx="167513" cy="167513"/>
            </a:xfrm>
            <a:custGeom>
              <a:avLst/>
              <a:gdLst/>
              <a:ahLst/>
              <a:cxnLst/>
              <a:rect l="0" t="0" r="0" b="0"/>
              <a:pathLst>
                <a:path w="167513" h="167513">
                  <a:moveTo>
                    <a:pt x="0" y="0"/>
                  </a:moveTo>
                  <a:lnTo>
                    <a:pt x="167513" y="0"/>
                  </a:lnTo>
                  <a:lnTo>
                    <a:pt x="167513" y="167513"/>
                  </a:lnTo>
                  <a:lnTo>
                    <a:pt x="0" y="167513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192" cap="flat" cmpd="sng" algn="ctr">
              <a:solidFill>
                <a:srgbClr val="181717"/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Shape 150413"/>
            <p:cNvSpPr/>
            <p:nvPr/>
          </p:nvSpPr>
          <p:spPr>
            <a:xfrm>
              <a:off x="161912" y="579565"/>
              <a:ext cx="167513" cy="167513"/>
            </a:xfrm>
            <a:custGeom>
              <a:avLst/>
              <a:gdLst/>
              <a:ahLst/>
              <a:cxnLst/>
              <a:rect l="0" t="0" r="0" b="0"/>
              <a:pathLst>
                <a:path w="167513" h="167513">
                  <a:moveTo>
                    <a:pt x="0" y="0"/>
                  </a:moveTo>
                  <a:lnTo>
                    <a:pt x="167513" y="0"/>
                  </a:lnTo>
                  <a:lnTo>
                    <a:pt x="167513" y="167513"/>
                  </a:lnTo>
                  <a:lnTo>
                    <a:pt x="0" y="167513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192" cap="flat" cmpd="sng" algn="ctr">
              <a:solidFill>
                <a:srgbClr val="181717"/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Shape 150414"/>
            <p:cNvSpPr/>
            <p:nvPr/>
          </p:nvSpPr>
          <p:spPr>
            <a:xfrm>
              <a:off x="162547" y="579565"/>
              <a:ext cx="167513" cy="167513"/>
            </a:xfrm>
            <a:custGeom>
              <a:avLst/>
              <a:gdLst/>
              <a:ahLst/>
              <a:cxnLst/>
              <a:rect l="0" t="0" r="0" b="0"/>
              <a:pathLst>
                <a:path w="167513" h="167513">
                  <a:moveTo>
                    <a:pt x="0" y="0"/>
                  </a:moveTo>
                  <a:lnTo>
                    <a:pt x="167513" y="0"/>
                  </a:lnTo>
                  <a:lnTo>
                    <a:pt x="167513" y="167513"/>
                  </a:lnTo>
                  <a:lnTo>
                    <a:pt x="0" y="167513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192" cap="flat" cmpd="sng" algn="ctr">
              <a:solidFill>
                <a:srgbClr val="181717"/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Shape 150415"/>
            <p:cNvSpPr/>
            <p:nvPr/>
          </p:nvSpPr>
          <p:spPr>
            <a:xfrm>
              <a:off x="658470" y="413194"/>
              <a:ext cx="167513" cy="167513"/>
            </a:xfrm>
            <a:custGeom>
              <a:avLst/>
              <a:gdLst/>
              <a:ahLst/>
              <a:cxnLst/>
              <a:rect l="0" t="0" r="0" b="0"/>
              <a:pathLst>
                <a:path w="167513" h="167513">
                  <a:moveTo>
                    <a:pt x="0" y="0"/>
                  </a:moveTo>
                  <a:lnTo>
                    <a:pt x="167513" y="0"/>
                  </a:lnTo>
                  <a:lnTo>
                    <a:pt x="167513" y="167513"/>
                  </a:lnTo>
                  <a:lnTo>
                    <a:pt x="0" y="167513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192" cap="flat" cmpd="sng" algn="ctr">
              <a:solidFill>
                <a:srgbClr val="181717"/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Shape 150416"/>
            <p:cNvSpPr/>
            <p:nvPr/>
          </p:nvSpPr>
          <p:spPr>
            <a:xfrm>
              <a:off x="826110" y="413194"/>
              <a:ext cx="167513" cy="167513"/>
            </a:xfrm>
            <a:custGeom>
              <a:avLst/>
              <a:gdLst/>
              <a:ahLst/>
              <a:cxnLst/>
              <a:rect l="0" t="0" r="0" b="0"/>
              <a:pathLst>
                <a:path w="167513" h="167513">
                  <a:moveTo>
                    <a:pt x="0" y="0"/>
                  </a:moveTo>
                  <a:lnTo>
                    <a:pt x="167513" y="0"/>
                  </a:lnTo>
                  <a:lnTo>
                    <a:pt x="167513" y="167513"/>
                  </a:lnTo>
                  <a:lnTo>
                    <a:pt x="0" y="167513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192" cap="flat" cmpd="sng" algn="ctr">
              <a:solidFill>
                <a:srgbClr val="181717"/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Shape 150417"/>
            <p:cNvSpPr/>
            <p:nvPr/>
          </p:nvSpPr>
          <p:spPr>
            <a:xfrm>
              <a:off x="492747" y="413194"/>
              <a:ext cx="167513" cy="167513"/>
            </a:xfrm>
            <a:custGeom>
              <a:avLst/>
              <a:gdLst/>
              <a:ahLst/>
              <a:cxnLst/>
              <a:rect l="0" t="0" r="0" b="0"/>
              <a:pathLst>
                <a:path w="167513" h="167513">
                  <a:moveTo>
                    <a:pt x="0" y="0"/>
                  </a:moveTo>
                  <a:lnTo>
                    <a:pt x="167513" y="0"/>
                  </a:lnTo>
                  <a:lnTo>
                    <a:pt x="167513" y="167513"/>
                  </a:lnTo>
                  <a:lnTo>
                    <a:pt x="0" y="167513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192" cap="flat" cmpd="sng" algn="ctr">
              <a:solidFill>
                <a:srgbClr val="181717"/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Shape 150419"/>
            <p:cNvSpPr/>
            <p:nvPr/>
          </p:nvSpPr>
          <p:spPr>
            <a:xfrm>
              <a:off x="657835" y="244284"/>
              <a:ext cx="167513" cy="167513"/>
            </a:xfrm>
            <a:custGeom>
              <a:avLst/>
              <a:gdLst/>
              <a:ahLst/>
              <a:cxnLst/>
              <a:rect l="0" t="0" r="0" b="0"/>
              <a:pathLst>
                <a:path w="167513" h="167513">
                  <a:moveTo>
                    <a:pt x="0" y="0"/>
                  </a:moveTo>
                  <a:lnTo>
                    <a:pt x="167513" y="0"/>
                  </a:lnTo>
                  <a:lnTo>
                    <a:pt x="167513" y="167513"/>
                  </a:lnTo>
                  <a:lnTo>
                    <a:pt x="0" y="167513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192" cap="flat" cmpd="sng" algn="ctr">
              <a:solidFill>
                <a:srgbClr val="181717"/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Shape 150420"/>
            <p:cNvSpPr/>
            <p:nvPr/>
          </p:nvSpPr>
          <p:spPr>
            <a:xfrm>
              <a:off x="825475" y="244284"/>
              <a:ext cx="167513" cy="167513"/>
            </a:xfrm>
            <a:custGeom>
              <a:avLst/>
              <a:gdLst/>
              <a:ahLst/>
              <a:cxnLst/>
              <a:rect l="0" t="0" r="0" b="0"/>
              <a:pathLst>
                <a:path w="167513" h="167513">
                  <a:moveTo>
                    <a:pt x="0" y="0"/>
                  </a:moveTo>
                  <a:lnTo>
                    <a:pt x="167513" y="0"/>
                  </a:lnTo>
                  <a:lnTo>
                    <a:pt x="167513" y="167513"/>
                  </a:lnTo>
                  <a:lnTo>
                    <a:pt x="0" y="167513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192" cap="flat" cmpd="sng" algn="ctr">
              <a:solidFill>
                <a:srgbClr val="181717"/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Shape 150421"/>
            <p:cNvSpPr/>
            <p:nvPr/>
          </p:nvSpPr>
          <p:spPr>
            <a:xfrm>
              <a:off x="492112" y="244284"/>
              <a:ext cx="167513" cy="167513"/>
            </a:xfrm>
            <a:custGeom>
              <a:avLst/>
              <a:gdLst/>
              <a:ahLst/>
              <a:cxnLst/>
              <a:rect l="0" t="0" r="0" b="0"/>
              <a:pathLst>
                <a:path w="167513" h="167513">
                  <a:moveTo>
                    <a:pt x="0" y="0"/>
                  </a:moveTo>
                  <a:lnTo>
                    <a:pt x="167513" y="0"/>
                  </a:lnTo>
                  <a:lnTo>
                    <a:pt x="167513" y="167513"/>
                  </a:lnTo>
                  <a:lnTo>
                    <a:pt x="0" y="167513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192" cap="flat" cmpd="sng" algn="ctr">
              <a:solidFill>
                <a:srgbClr val="181717"/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Shape 150422"/>
            <p:cNvSpPr/>
            <p:nvPr/>
          </p:nvSpPr>
          <p:spPr>
            <a:xfrm>
              <a:off x="655295" y="74752"/>
              <a:ext cx="167513" cy="167513"/>
            </a:xfrm>
            <a:custGeom>
              <a:avLst/>
              <a:gdLst/>
              <a:ahLst/>
              <a:cxnLst/>
              <a:rect l="0" t="0" r="0" b="0"/>
              <a:pathLst>
                <a:path w="167513" h="167513">
                  <a:moveTo>
                    <a:pt x="0" y="0"/>
                  </a:moveTo>
                  <a:lnTo>
                    <a:pt x="167513" y="0"/>
                  </a:lnTo>
                  <a:lnTo>
                    <a:pt x="167513" y="167513"/>
                  </a:lnTo>
                  <a:lnTo>
                    <a:pt x="0" y="167513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192" cap="flat" cmpd="sng" algn="ctr">
              <a:solidFill>
                <a:srgbClr val="181717"/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Shape 150423"/>
            <p:cNvSpPr/>
            <p:nvPr/>
          </p:nvSpPr>
          <p:spPr>
            <a:xfrm>
              <a:off x="822326" y="73705"/>
              <a:ext cx="167513" cy="167513"/>
            </a:xfrm>
            <a:custGeom>
              <a:avLst/>
              <a:gdLst/>
              <a:ahLst/>
              <a:cxnLst/>
              <a:rect l="0" t="0" r="0" b="0"/>
              <a:pathLst>
                <a:path w="167513" h="167513">
                  <a:moveTo>
                    <a:pt x="0" y="0"/>
                  </a:moveTo>
                  <a:lnTo>
                    <a:pt x="167513" y="0"/>
                  </a:lnTo>
                  <a:lnTo>
                    <a:pt x="167513" y="167513"/>
                  </a:lnTo>
                  <a:lnTo>
                    <a:pt x="0" y="167513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192" cap="flat" cmpd="sng" algn="ctr">
              <a:solidFill>
                <a:srgbClr val="181717"/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Shape 7949"/>
            <p:cNvSpPr/>
            <p:nvPr/>
          </p:nvSpPr>
          <p:spPr>
            <a:xfrm>
              <a:off x="989876" y="75311"/>
              <a:ext cx="726313" cy="838708"/>
            </a:xfrm>
            <a:custGeom>
              <a:avLst/>
              <a:gdLst/>
              <a:ahLst/>
              <a:cxnLst/>
              <a:rect l="0" t="0" r="0" b="0"/>
              <a:pathLst>
                <a:path w="726313" h="838708">
                  <a:moveTo>
                    <a:pt x="0" y="838708"/>
                  </a:moveTo>
                  <a:lnTo>
                    <a:pt x="726313" y="838708"/>
                  </a:lnTo>
                  <a:lnTo>
                    <a:pt x="726313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92" cap="flat" cmpd="sng" algn="ctr">
              <a:solidFill>
                <a:srgbClr val="181717"/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Rectangle 7951"/>
            <p:cNvSpPr/>
            <p:nvPr/>
          </p:nvSpPr>
          <p:spPr>
            <a:xfrm>
              <a:off x="545630" y="67431"/>
              <a:ext cx="90029" cy="15850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1</a:t>
              </a:r>
              <a:endPara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</a:endParaRPr>
            </a:p>
          </p:txBody>
        </p:sp>
        <p:sp>
          <p:nvSpPr>
            <p:cNvPr id="33" name="Rectangle 7952"/>
            <p:cNvSpPr/>
            <p:nvPr/>
          </p:nvSpPr>
          <p:spPr>
            <a:xfrm>
              <a:off x="387134" y="241218"/>
              <a:ext cx="89860" cy="169164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2</a:t>
              </a:r>
              <a:r>
                <a: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Times New Roman"/>
                  <a:ea typeface="Times New Roman"/>
                </a:rPr>
                <a:t> </a:t>
              </a:r>
              <a:endPara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endParaRPr>
            </a:p>
          </p:txBody>
        </p:sp>
        <p:sp>
          <p:nvSpPr>
            <p:cNvPr id="34" name="Rectangle 7953"/>
            <p:cNvSpPr/>
            <p:nvPr/>
          </p:nvSpPr>
          <p:spPr>
            <a:xfrm>
              <a:off x="367109" y="426427"/>
              <a:ext cx="89860" cy="140334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3</a:t>
              </a:r>
              <a:endPara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</p:txBody>
        </p:sp>
        <p:sp>
          <p:nvSpPr>
            <p:cNvPr id="35" name="Rectangle 7954"/>
            <p:cNvSpPr/>
            <p:nvPr/>
          </p:nvSpPr>
          <p:spPr>
            <a:xfrm>
              <a:off x="29962" y="755600"/>
              <a:ext cx="80067" cy="160375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z-Latn-UZ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5</a:t>
              </a:r>
              <a:r>
                <a:rPr kumimoji="0" lang="ru-RU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endPara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</p:txBody>
        </p:sp>
      </p:grpSp>
      <p:sp>
        <p:nvSpPr>
          <p:cNvPr id="36" name="Rectangle 7954"/>
          <p:cNvSpPr/>
          <p:nvPr/>
        </p:nvSpPr>
        <p:spPr>
          <a:xfrm>
            <a:off x="5129565" y="3053834"/>
            <a:ext cx="267630" cy="474043"/>
          </a:xfrm>
          <a:prstGeom prst="rect">
            <a:avLst/>
          </a:prstGeom>
          <a:ln>
            <a:noFill/>
          </a:ln>
        </p:spPr>
        <p:txBody>
          <a:bodyPr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4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8" name="Rectangle 7951"/>
          <p:cNvSpPr/>
          <p:nvPr/>
        </p:nvSpPr>
        <p:spPr>
          <a:xfrm>
            <a:off x="2613750" y="1437076"/>
            <a:ext cx="441346" cy="505017"/>
          </a:xfrm>
          <a:prstGeom prst="rect">
            <a:avLst/>
          </a:prstGeom>
          <a:ln>
            <a:noFill/>
          </a:ln>
        </p:spPr>
        <p:txBody>
          <a:bodyPr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 smtClean="0">
                <a:solidFill>
                  <a:srgbClr val="181717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</a:t>
            </a:r>
            <a:r>
              <a:rPr lang="uz-Latn-UZ" sz="2800" kern="0" dirty="0" smtClean="0">
                <a:solidFill>
                  <a:srgbClr val="181717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 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</a:endParaRPr>
          </a:p>
        </p:txBody>
      </p:sp>
      <p:sp>
        <p:nvSpPr>
          <p:cNvPr id="47" name="Rectangle 7951"/>
          <p:cNvSpPr/>
          <p:nvPr/>
        </p:nvSpPr>
        <p:spPr>
          <a:xfrm>
            <a:off x="2757468" y="3738880"/>
            <a:ext cx="268133" cy="468527"/>
          </a:xfrm>
          <a:prstGeom prst="rect">
            <a:avLst/>
          </a:prstGeom>
          <a:ln>
            <a:noFill/>
          </a:ln>
        </p:spPr>
        <p:txBody>
          <a:bodyPr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z-Latn-UZ" sz="2800" kern="0" dirty="0" smtClean="0">
                <a:solidFill>
                  <a:srgbClr val="181717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</a:endParaRPr>
          </a:p>
        </p:txBody>
      </p:sp>
      <p:sp>
        <p:nvSpPr>
          <p:cNvPr id="48" name="Rectangle 7951"/>
          <p:cNvSpPr/>
          <p:nvPr/>
        </p:nvSpPr>
        <p:spPr>
          <a:xfrm>
            <a:off x="3233969" y="3738880"/>
            <a:ext cx="268133" cy="468527"/>
          </a:xfrm>
          <a:prstGeom prst="rect">
            <a:avLst/>
          </a:prstGeom>
          <a:ln>
            <a:noFill/>
          </a:ln>
        </p:spPr>
        <p:txBody>
          <a:bodyPr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z-Latn-UZ" sz="2800" kern="0" dirty="0" smtClean="0">
                <a:solidFill>
                  <a:srgbClr val="181717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</a:endParaRPr>
          </a:p>
        </p:txBody>
      </p:sp>
      <p:sp>
        <p:nvSpPr>
          <p:cNvPr id="58" name="Rectangle 7951"/>
          <p:cNvSpPr/>
          <p:nvPr/>
        </p:nvSpPr>
        <p:spPr>
          <a:xfrm>
            <a:off x="3281429" y="1442079"/>
            <a:ext cx="220673" cy="505017"/>
          </a:xfrm>
          <a:prstGeom prst="rect">
            <a:avLst/>
          </a:prstGeom>
          <a:ln>
            <a:noFill/>
          </a:ln>
        </p:spPr>
        <p:txBody>
          <a:bodyPr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z-Latn-UZ" sz="2800" kern="0" dirty="0" smtClean="0">
                <a:solidFill>
                  <a:srgbClr val="181717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</a:endParaRPr>
          </a:p>
        </p:txBody>
      </p:sp>
      <p:sp>
        <p:nvSpPr>
          <p:cNvPr id="59" name="Rectangle 7951"/>
          <p:cNvSpPr/>
          <p:nvPr/>
        </p:nvSpPr>
        <p:spPr>
          <a:xfrm>
            <a:off x="2695030" y="1976521"/>
            <a:ext cx="277784" cy="505017"/>
          </a:xfrm>
          <a:prstGeom prst="rect">
            <a:avLst/>
          </a:prstGeom>
          <a:ln>
            <a:noFill/>
          </a:ln>
        </p:spPr>
        <p:txBody>
          <a:bodyPr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z-Latn-UZ" sz="2800" kern="0" noProof="0" dirty="0">
                <a:solidFill>
                  <a:srgbClr val="181717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z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</a:endParaRPr>
          </a:p>
        </p:txBody>
      </p:sp>
      <p:sp>
        <p:nvSpPr>
          <p:cNvPr id="60" name="Rectangle 7951"/>
          <p:cNvSpPr/>
          <p:nvPr/>
        </p:nvSpPr>
        <p:spPr>
          <a:xfrm>
            <a:off x="3182294" y="1985569"/>
            <a:ext cx="277784" cy="505017"/>
          </a:xfrm>
          <a:prstGeom prst="rect">
            <a:avLst/>
          </a:prstGeom>
          <a:ln>
            <a:noFill/>
          </a:ln>
        </p:spPr>
        <p:txBody>
          <a:bodyPr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z-Latn-UZ" sz="2800" kern="0" dirty="0" smtClean="0">
                <a:solidFill>
                  <a:srgbClr val="181717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</a:endParaRPr>
          </a:p>
        </p:txBody>
      </p:sp>
      <p:sp>
        <p:nvSpPr>
          <p:cNvPr id="61" name="Rectangle 7951"/>
          <p:cNvSpPr/>
          <p:nvPr/>
        </p:nvSpPr>
        <p:spPr>
          <a:xfrm>
            <a:off x="3667171" y="1976520"/>
            <a:ext cx="277784" cy="505017"/>
          </a:xfrm>
          <a:prstGeom prst="rect">
            <a:avLst/>
          </a:prstGeom>
          <a:ln>
            <a:noFill/>
          </a:ln>
        </p:spPr>
        <p:txBody>
          <a:bodyPr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z-Latn-UZ" sz="2800" kern="0" noProof="0" dirty="0">
                <a:solidFill>
                  <a:srgbClr val="181717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</a:endParaRPr>
          </a:p>
        </p:txBody>
      </p:sp>
      <p:sp>
        <p:nvSpPr>
          <p:cNvPr id="62" name="Rectangle 7951"/>
          <p:cNvSpPr/>
          <p:nvPr/>
        </p:nvSpPr>
        <p:spPr>
          <a:xfrm>
            <a:off x="2733591" y="2524564"/>
            <a:ext cx="277784" cy="505017"/>
          </a:xfrm>
          <a:prstGeom prst="rect">
            <a:avLst/>
          </a:prstGeom>
          <a:ln>
            <a:noFill/>
          </a:ln>
        </p:spPr>
        <p:txBody>
          <a:bodyPr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z-Latn-UZ" sz="2800" kern="0" noProof="0" dirty="0">
                <a:solidFill>
                  <a:srgbClr val="181717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</a:endParaRPr>
          </a:p>
        </p:txBody>
      </p:sp>
      <p:sp>
        <p:nvSpPr>
          <p:cNvPr id="63" name="Rectangle 7951"/>
          <p:cNvSpPr/>
          <p:nvPr/>
        </p:nvSpPr>
        <p:spPr>
          <a:xfrm>
            <a:off x="3208708" y="2533676"/>
            <a:ext cx="277784" cy="505017"/>
          </a:xfrm>
          <a:prstGeom prst="rect">
            <a:avLst/>
          </a:prstGeom>
          <a:ln>
            <a:noFill/>
          </a:ln>
        </p:spPr>
        <p:txBody>
          <a:bodyPr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z-Latn-UZ" sz="2800" kern="0" dirty="0" smtClean="0">
                <a:solidFill>
                  <a:srgbClr val="181717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</a:endParaRPr>
          </a:p>
        </p:txBody>
      </p:sp>
      <p:sp>
        <p:nvSpPr>
          <p:cNvPr id="64" name="Rectangle 7951"/>
          <p:cNvSpPr/>
          <p:nvPr/>
        </p:nvSpPr>
        <p:spPr>
          <a:xfrm>
            <a:off x="3722107" y="2524563"/>
            <a:ext cx="277784" cy="505017"/>
          </a:xfrm>
          <a:prstGeom prst="rect">
            <a:avLst/>
          </a:prstGeom>
          <a:ln>
            <a:noFill/>
          </a:ln>
        </p:spPr>
        <p:txBody>
          <a:bodyPr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z-Latn-UZ" sz="2800" kern="0" noProof="0" dirty="0">
                <a:solidFill>
                  <a:srgbClr val="181717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</a:endParaRPr>
          </a:p>
        </p:txBody>
      </p:sp>
      <p:sp>
        <p:nvSpPr>
          <p:cNvPr id="65" name="Rectangle 7951"/>
          <p:cNvSpPr/>
          <p:nvPr/>
        </p:nvSpPr>
        <p:spPr>
          <a:xfrm>
            <a:off x="2766651" y="3583382"/>
            <a:ext cx="277784" cy="505017"/>
          </a:xfrm>
          <a:prstGeom prst="rect">
            <a:avLst/>
          </a:prstGeom>
          <a:ln>
            <a:noFill/>
          </a:ln>
        </p:spPr>
        <p:txBody>
          <a:bodyPr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z-Latn-UZ" sz="2800" kern="0" dirty="0" smtClean="0">
                <a:solidFill>
                  <a:srgbClr val="181717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</a:endParaRPr>
          </a:p>
        </p:txBody>
      </p:sp>
      <p:sp>
        <p:nvSpPr>
          <p:cNvPr id="66" name="Rectangle 7951"/>
          <p:cNvSpPr/>
          <p:nvPr/>
        </p:nvSpPr>
        <p:spPr>
          <a:xfrm>
            <a:off x="3142537" y="3583382"/>
            <a:ext cx="277784" cy="505017"/>
          </a:xfrm>
          <a:prstGeom prst="rect">
            <a:avLst/>
          </a:prstGeom>
          <a:ln>
            <a:noFill/>
          </a:ln>
        </p:spPr>
        <p:txBody>
          <a:bodyPr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</a:endParaRPr>
          </a:p>
        </p:txBody>
      </p:sp>
      <p:sp>
        <p:nvSpPr>
          <p:cNvPr id="67" name="Rectangle 7951"/>
          <p:cNvSpPr/>
          <p:nvPr/>
        </p:nvSpPr>
        <p:spPr>
          <a:xfrm>
            <a:off x="3167487" y="3542952"/>
            <a:ext cx="277784" cy="505017"/>
          </a:xfrm>
          <a:prstGeom prst="rect">
            <a:avLst/>
          </a:prstGeom>
          <a:ln>
            <a:noFill/>
          </a:ln>
        </p:spPr>
        <p:txBody>
          <a:bodyPr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z-Latn-UZ" sz="2800" kern="0" noProof="0" dirty="0">
                <a:solidFill>
                  <a:srgbClr val="181717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</a:endParaRPr>
          </a:p>
        </p:txBody>
      </p:sp>
      <p:sp>
        <p:nvSpPr>
          <p:cNvPr id="68" name="Rectangle 7951"/>
          <p:cNvSpPr/>
          <p:nvPr/>
        </p:nvSpPr>
        <p:spPr>
          <a:xfrm>
            <a:off x="3665320" y="3552531"/>
            <a:ext cx="277784" cy="505017"/>
          </a:xfrm>
          <a:prstGeom prst="rect">
            <a:avLst/>
          </a:prstGeom>
          <a:ln>
            <a:noFill/>
          </a:ln>
        </p:spPr>
        <p:txBody>
          <a:bodyPr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z-Latn-UZ" sz="2800" kern="0" dirty="0" smtClean="0">
                <a:solidFill>
                  <a:srgbClr val="181717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</a:endParaRPr>
          </a:p>
        </p:txBody>
      </p:sp>
      <p:sp>
        <p:nvSpPr>
          <p:cNvPr id="69" name="Rectangle 7951"/>
          <p:cNvSpPr/>
          <p:nvPr/>
        </p:nvSpPr>
        <p:spPr>
          <a:xfrm>
            <a:off x="4144677" y="3561841"/>
            <a:ext cx="277784" cy="505017"/>
          </a:xfrm>
          <a:prstGeom prst="rect">
            <a:avLst/>
          </a:prstGeom>
          <a:ln>
            <a:noFill/>
          </a:ln>
        </p:spPr>
        <p:txBody>
          <a:bodyPr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z-Latn-UZ" sz="2800" kern="0" dirty="0" smtClean="0">
                <a:solidFill>
                  <a:srgbClr val="181717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</a:endParaRPr>
          </a:p>
        </p:txBody>
      </p:sp>
      <p:sp>
        <p:nvSpPr>
          <p:cNvPr id="70" name="Rectangle 7951"/>
          <p:cNvSpPr/>
          <p:nvPr/>
        </p:nvSpPr>
        <p:spPr>
          <a:xfrm>
            <a:off x="4620338" y="3569353"/>
            <a:ext cx="277784" cy="505017"/>
          </a:xfrm>
          <a:prstGeom prst="rect">
            <a:avLst/>
          </a:prstGeom>
          <a:ln>
            <a:noFill/>
          </a:ln>
        </p:spPr>
        <p:txBody>
          <a:bodyPr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z-Latn-UZ" sz="2800" kern="0" noProof="0" dirty="0">
                <a:solidFill>
                  <a:srgbClr val="181717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</a:endParaRPr>
          </a:p>
        </p:txBody>
      </p:sp>
      <p:sp>
        <p:nvSpPr>
          <p:cNvPr id="71" name="Rectangle 7951"/>
          <p:cNvSpPr/>
          <p:nvPr/>
        </p:nvSpPr>
        <p:spPr>
          <a:xfrm>
            <a:off x="2623342" y="3033020"/>
            <a:ext cx="441346" cy="505017"/>
          </a:xfrm>
          <a:prstGeom prst="rect">
            <a:avLst/>
          </a:prstGeom>
          <a:ln>
            <a:noFill/>
          </a:ln>
        </p:spPr>
        <p:txBody>
          <a:bodyPr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 smtClean="0">
                <a:solidFill>
                  <a:srgbClr val="181717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</a:t>
            </a:r>
            <a:r>
              <a:rPr lang="uz-Latn-UZ" sz="2800" kern="0" dirty="0" smtClean="0">
                <a:solidFill>
                  <a:srgbClr val="181717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 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</a:endParaRPr>
          </a:p>
        </p:txBody>
      </p:sp>
      <p:sp>
        <p:nvSpPr>
          <p:cNvPr id="72" name="Rectangle 7951"/>
          <p:cNvSpPr/>
          <p:nvPr/>
        </p:nvSpPr>
        <p:spPr>
          <a:xfrm>
            <a:off x="3210849" y="3037935"/>
            <a:ext cx="220673" cy="505017"/>
          </a:xfrm>
          <a:prstGeom prst="rect">
            <a:avLst/>
          </a:prstGeom>
          <a:ln>
            <a:noFill/>
          </a:ln>
        </p:spPr>
        <p:txBody>
          <a:bodyPr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z-Latn-UZ" sz="2800" kern="0" dirty="0" smtClean="0">
                <a:solidFill>
                  <a:srgbClr val="181717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</a:endParaRPr>
          </a:p>
        </p:txBody>
      </p:sp>
      <p:sp>
        <p:nvSpPr>
          <p:cNvPr id="73" name="Rectangle 7951"/>
          <p:cNvSpPr/>
          <p:nvPr/>
        </p:nvSpPr>
        <p:spPr>
          <a:xfrm>
            <a:off x="3657889" y="3048095"/>
            <a:ext cx="220673" cy="505017"/>
          </a:xfrm>
          <a:prstGeom prst="rect">
            <a:avLst/>
          </a:prstGeom>
          <a:ln>
            <a:noFill/>
          </a:ln>
        </p:spPr>
        <p:txBody>
          <a:bodyPr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z-Latn-UZ" sz="2800" kern="0" noProof="0" dirty="0">
                <a:solidFill>
                  <a:srgbClr val="181717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</a:endParaRPr>
          </a:p>
        </p:txBody>
      </p:sp>
      <p:sp>
        <p:nvSpPr>
          <p:cNvPr id="74" name="Rectangle 7951"/>
          <p:cNvSpPr/>
          <p:nvPr/>
        </p:nvSpPr>
        <p:spPr>
          <a:xfrm>
            <a:off x="4131570" y="3066434"/>
            <a:ext cx="220673" cy="505017"/>
          </a:xfrm>
          <a:prstGeom prst="rect">
            <a:avLst/>
          </a:prstGeom>
          <a:ln>
            <a:noFill/>
          </a:ln>
        </p:spPr>
        <p:txBody>
          <a:bodyPr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z-Latn-UZ" sz="2800" kern="0" dirty="0" smtClean="0">
                <a:solidFill>
                  <a:srgbClr val="181717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</a:endParaRPr>
          </a:p>
        </p:txBody>
      </p:sp>
      <p:sp>
        <p:nvSpPr>
          <p:cNvPr id="75" name="Rectangle 7951"/>
          <p:cNvSpPr/>
          <p:nvPr/>
        </p:nvSpPr>
        <p:spPr>
          <a:xfrm>
            <a:off x="4639570" y="3056274"/>
            <a:ext cx="220673" cy="505017"/>
          </a:xfrm>
          <a:prstGeom prst="rect">
            <a:avLst/>
          </a:prstGeom>
          <a:ln>
            <a:noFill/>
          </a:ln>
        </p:spPr>
        <p:txBody>
          <a:bodyPr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z-Latn-UZ" sz="2800" kern="0" noProof="0" dirty="0">
                <a:solidFill>
                  <a:srgbClr val="181717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47360" y="1056226"/>
            <a:ext cx="3438991" cy="1938992"/>
          </a:xfrm>
          <a:prstGeom prst="rect">
            <a:avLst/>
          </a:prstGeom>
          <a:noFill/>
          <a:ln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z-Latn-UZ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Shaxs oti</a:t>
            </a:r>
          </a:p>
          <a:p>
            <a:pPr marL="342900" indent="-342900">
              <a:buAutoNum type="arabicPeriod"/>
            </a:pPr>
            <a:r>
              <a:rPr lang="uz-Latn-UZ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O‘rin-joy oti</a:t>
            </a:r>
          </a:p>
          <a:p>
            <a:pPr marL="342900" indent="-342900">
              <a:buAutoNum type="arabicPeriod"/>
            </a:pPr>
            <a:r>
              <a:rPr lang="uz-Latn-UZ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Narsa oti</a:t>
            </a:r>
          </a:p>
          <a:p>
            <a:pPr marL="342900" indent="-342900">
              <a:buAutoNum type="arabicPeriod"/>
            </a:pPr>
            <a:r>
              <a:rPr lang="uz-Latn-UZ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Faoliyat-jarayon oti</a:t>
            </a:r>
          </a:p>
          <a:p>
            <a:pPr marL="342900" indent="-342900">
              <a:buAutoNum type="arabicPeriod"/>
            </a:pPr>
            <a:r>
              <a:rPr lang="uz-Latn-UZ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O‘rin-joy oti</a:t>
            </a:r>
            <a:endParaRPr lang="ru-RU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3" y="1437076"/>
            <a:ext cx="2098632" cy="263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09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080" y="169331"/>
            <a:ext cx="8315967" cy="613171"/>
          </a:xfrm>
        </p:spPr>
        <p:txBody>
          <a:bodyPr>
            <a:normAutofit fontScale="90000"/>
          </a:bodyPr>
          <a:lstStyle/>
          <a:p>
            <a:r>
              <a:rPr lang="uz-Latn-UZ" dirty="0" smtClean="0"/>
              <a:t>Mustaqil bajarish uchun topshiriqlar: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8920" y="1026775"/>
            <a:ext cx="70713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z-Latn-UZ" sz="2800" b="1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320-mashq.</a:t>
            </a:r>
            <a:r>
              <a:rPr lang="uz-Latn-UZ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z-Latn-UZ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iston, -loq, -zor qo‘shimchalari yordamida otlar yasang va ular ishtirokida gaplar tizing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z-Latn-UZ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323-mashq</a:t>
            </a:r>
            <a:r>
              <a:rPr lang="en-US" sz="2800" b="1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Erta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turishning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fazilati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mavzusida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faoliyat-jarayon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otlaridan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foydalaning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503" y="935335"/>
            <a:ext cx="1895475" cy="278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192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560" y="82923"/>
            <a:ext cx="8849360" cy="703415"/>
          </a:xfrm>
          <a:prstGeom prst="rect">
            <a:avLst/>
          </a:prstGeom>
        </p:spPr>
        <p:txBody>
          <a:bodyPr vert="horz" wrap="square" lIns="0" tIns="26052" rIns="0" bIns="0" rtlCol="0" anchor="ctr">
            <a:spAutoFit/>
          </a:bodyPr>
          <a:lstStyle/>
          <a:p>
            <a:pPr marL="20037">
              <a:lnSpc>
                <a:spcPct val="100000"/>
              </a:lnSpc>
              <a:spcBef>
                <a:spcPts val="206"/>
              </a:spcBef>
            </a:pPr>
            <a:r>
              <a:rPr lang="uz-Latn-UZ" sz="4400" dirty="0" smtClean="0"/>
              <a:t>Turdosh otlar</a:t>
            </a:r>
            <a:endParaRPr sz="4400" dirty="0"/>
          </a:p>
        </p:txBody>
      </p:sp>
      <p:grpSp>
        <p:nvGrpSpPr>
          <p:cNvPr id="28" name="Group 6">
            <a:extLst>
              <a:ext uri="{FF2B5EF4-FFF2-40B4-BE49-F238E27FC236}">
                <a16:creationId xmlns:a16="http://schemas.microsoft.com/office/drawing/2014/main" id="{E731E443-ADB4-42DC-9A95-AA772A05AFD4}"/>
              </a:ext>
            </a:extLst>
          </p:cNvPr>
          <p:cNvGrpSpPr/>
          <p:nvPr/>
        </p:nvGrpSpPr>
        <p:grpSpPr>
          <a:xfrm>
            <a:off x="774697" y="1325308"/>
            <a:ext cx="2196244" cy="2952154"/>
            <a:chOff x="755576" y="1338821"/>
            <a:chExt cx="1872208" cy="2952515"/>
          </a:xfrm>
          <a:solidFill>
            <a:srgbClr val="0070C0"/>
          </a:solidFill>
        </p:grpSpPr>
        <p:sp>
          <p:nvSpPr>
            <p:cNvPr id="46" name="Isosceles Triangle 3">
              <a:extLst>
                <a:ext uri="{FF2B5EF4-FFF2-40B4-BE49-F238E27FC236}">
                  <a16:creationId xmlns:a16="http://schemas.microsoft.com/office/drawing/2014/main" id="{43FB6C81-7CE8-4665-B98F-777E5CE275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5576" y="1338822"/>
              <a:ext cx="1872208" cy="1476165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9842"/>
              <a:endParaRPr lang="en-US" sz="25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Isosceles Triangle 4">
              <a:extLst>
                <a:ext uri="{FF2B5EF4-FFF2-40B4-BE49-F238E27FC236}">
                  <a16:creationId xmlns:a16="http://schemas.microsoft.com/office/drawing/2014/main" id="{ABFCA7B2-765E-48A0-8504-FFD5AFC8E9F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091939" y="1338821"/>
              <a:ext cx="606090" cy="477879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9842"/>
              <a:endParaRPr lang="en-US" sz="2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Isosceles Triangle 5">
              <a:extLst>
                <a:ext uri="{FF2B5EF4-FFF2-40B4-BE49-F238E27FC236}">
                  <a16:creationId xmlns:a16="http://schemas.microsoft.com/office/drawing/2014/main" id="{357418E1-F690-4CB8-8413-C7DC97D03DF8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55576" y="2815172"/>
              <a:ext cx="1872208" cy="1476164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9842"/>
              <a:endParaRPr lang="en-US" sz="25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7">
            <a:extLst>
              <a:ext uri="{FF2B5EF4-FFF2-40B4-BE49-F238E27FC236}">
                <a16:creationId xmlns:a16="http://schemas.microsoft.com/office/drawing/2014/main" id="{7FBAFFB6-6143-413F-BEE8-B0DE5AE92A10}"/>
              </a:ext>
            </a:extLst>
          </p:cNvPr>
          <p:cNvGrpSpPr/>
          <p:nvPr/>
        </p:nvGrpSpPr>
        <p:grpSpPr>
          <a:xfrm>
            <a:off x="2578720" y="1325308"/>
            <a:ext cx="2196244" cy="2952154"/>
            <a:chOff x="755576" y="1338821"/>
            <a:chExt cx="1872208" cy="2952515"/>
          </a:xfrm>
          <a:solidFill>
            <a:srgbClr val="CC3399"/>
          </a:solidFill>
        </p:grpSpPr>
        <p:sp>
          <p:nvSpPr>
            <p:cNvPr id="50" name="Isosceles Triangle 8">
              <a:extLst>
                <a:ext uri="{FF2B5EF4-FFF2-40B4-BE49-F238E27FC236}">
                  <a16:creationId xmlns:a16="http://schemas.microsoft.com/office/drawing/2014/main" id="{984A1360-F853-4715-BB69-18237D26BA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5576" y="1338822"/>
              <a:ext cx="1872208" cy="1476164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9842"/>
              <a:endParaRPr lang="en-US" sz="2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Isosceles Triangle 9">
              <a:extLst>
                <a:ext uri="{FF2B5EF4-FFF2-40B4-BE49-F238E27FC236}">
                  <a16:creationId xmlns:a16="http://schemas.microsoft.com/office/drawing/2014/main" id="{C44C4BD1-A10E-461E-85DB-75E14346EFA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091939" y="1338821"/>
              <a:ext cx="606090" cy="477879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9842"/>
              <a:endParaRPr lang="en-US" sz="25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Isosceles Triangle 10">
              <a:extLst>
                <a:ext uri="{FF2B5EF4-FFF2-40B4-BE49-F238E27FC236}">
                  <a16:creationId xmlns:a16="http://schemas.microsoft.com/office/drawing/2014/main" id="{8FC5A193-A55F-4888-B1FC-8BA526140D6A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55576" y="2815172"/>
              <a:ext cx="1872208" cy="1476164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9842"/>
              <a:endParaRPr lang="en-US" sz="25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Group 11">
            <a:extLst>
              <a:ext uri="{FF2B5EF4-FFF2-40B4-BE49-F238E27FC236}">
                <a16:creationId xmlns:a16="http://schemas.microsoft.com/office/drawing/2014/main" id="{8D8A6C3E-2CC5-4E98-8A4C-4ED3C0BF4FB2}"/>
              </a:ext>
            </a:extLst>
          </p:cNvPr>
          <p:cNvGrpSpPr/>
          <p:nvPr/>
        </p:nvGrpSpPr>
        <p:grpSpPr>
          <a:xfrm>
            <a:off x="4384026" y="1325308"/>
            <a:ext cx="2196244" cy="2952154"/>
            <a:chOff x="755576" y="1338821"/>
            <a:chExt cx="1872208" cy="2952515"/>
          </a:xfrm>
          <a:solidFill>
            <a:srgbClr val="00B050"/>
          </a:solidFill>
        </p:grpSpPr>
        <p:sp>
          <p:nvSpPr>
            <p:cNvPr id="54" name="Isosceles Triangle 12">
              <a:extLst>
                <a:ext uri="{FF2B5EF4-FFF2-40B4-BE49-F238E27FC236}">
                  <a16:creationId xmlns:a16="http://schemas.microsoft.com/office/drawing/2014/main" id="{4834F96E-9F70-41E1-A714-2D96AF6E42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5576" y="1338822"/>
              <a:ext cx="1872208" cy="1476164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9842"/>
              <a:endParaRPr lang="en-US" sz="25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Isosceles Triangle 13">
              <a:extLst>
                <a:ext uri="{FF2B5EF4-FFF2-40B4-BE49-F238E27FC236}">
                  <a16:creationId xmlns:a16="http://schemas.microsoft.com/office/drawing/2014/main" id="{8C95E0C8-4693-4BC0-8649-98FB2F825C79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091939" y="1338821"/>
              <a:ext cx="606090" cy="477879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9842"/>
              <a:endParaRPr lang="en-US" sz="25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Isosceles Triangle 14">
              <a:extLst>
                <a:ext uri="{FF2B5EF4-FFF2-40B4-BE49-F238E27FC236}">
                  <a16:creationId xmlns:a16="http://schemas.microsoft.com/office/drawing/2014/main" id="{60FA3544-B316-47A8-A65F-EFBABFAA3D49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55576" y="2815172"/>
              <a:ext cx="1872208" cy="1476164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9842"/>
              <a:endParaRPr lang="en-US" sz="25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7" name="Group 15">
            <a:extLst>
              <a:ext uri="{FF2B5EF4-FFF2-40B4-BE49-F238E27FC236}">
                <a16:creationId xmlns:a16="http://schemas.microsoft.com/office/drawing/2014/main" id="{E5E69751-1FDC-4C08-9E94-9AEBD321B15B}"/>
              </a:ext>
            </a:extLst>
          </p:cNvPr>
          <p:cNvGrpSpPr/>
          <p:nvPr/>
        </p:nvGrpSpPr>
        <p:grpSpPr>
          <a:xfrm>
            <a:off x="6171671" y="1325308"/>
            <a:ext cx="2196244" cy="2952154"/>
            <a:chOff x="755576" y="1338821"/>
            <a:chExt cx="1872208" cy="2952515"/>
          </a:xfrm>
          <a:solidFill>
            <a:srgbClr val="FF0000"/>
          </a:solidFill>
        </p:grpSpPr>
        <p:sp>
          <p:nvSpPr>
            <p:cNvPr id="58" name="Isosceles Triangle 16">
              <a:extLst>
                <a:ext uri="{FF2B5EF4-FFF2-40B4-BE49-F238E27FC236}">
                  <a16:creationId xmlns:a16="http://schemas.microsoft.com/office/drawing/2014/main" id="{93DACC19-724D-4D8D-84F0-9C74B56A96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5576" y="1338822"/>
              <a:ext cx="1872208" cy="1476164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9842"/>
              <a:endParaRPr lang="en-US" sz="25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Isosceles Triangle 17">
              <a:extLst>
                <a:ext uri="{FF2B5EF4-FFF2-40B4-BE49-F238E27FC236}">
                  <a16:creationId xmlns:a16="http://schemas.microsoft.com/office/drawing/2014/main" id="{E06533E6-4B34-4AF4-B989-06B30312E529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091939" y="1338821"/>
              <a:ext cx="606090" cy="477879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9842"/>
              <a:endParaRPr lang="en-US" sz="25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Isosceles Triangle 18">
              <a:extLst>
                <a:ext uri="{FF2B5EF4-FFF2-40B4-BE49-F238E27FC236}">
                  <a16:creationId xmlns:a16="http://schemas.microsoft.com/office/drawing/2014/main" id="{1F0A8B51-6422-4364-A6A1-3C412B4181C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55576" y="2815172"/>
              <a:ext cx="1872208" cy="1476164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9842"/>
              <a:endParaRPr lang="en-US" sz="25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13270F5E-51F7-43B4-A683-38D44C2DD250}"/>
              </a:ext>
            </a:extLst>
          </p:cNvPr>
          <p:cNvSpPr txBox="1"/>
          <p:nvPr/>
        </p:nvSpPr>
        <p:spPr>
          <a:xfrm>
            <a:off x="1199715" y="1257230"/>
            <a:ext cx="710992" cy="361326"/>
          </a:xfrm>
          <a:prstGeom prst="rect">
            <a:avLst/>
          </a:prstGeom>
          <a:noFill/>
        </p:spPr>
        <p:txBody>
          <a:bodyPr wrap="square" lIns="144480" tIns="72236" rIns="144480" bIns="72236" rtlCol="0">
            <a:spAutoFit/>
          </a:bodyPr>
          <a:lstStyle/>
          <a:p>
            <a:pPr algn="ctr" defTabSz="909842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4876EB0-73F1-429A-B33A-A461604A04B6}"/>
              </a:ext>
            </a:extLst>
          </p:cNvPr>
          <p:cNvSpPr txBox="1"/>
          <p:nvPr/>
        </p:nvSpPr>
        <p:spPr>
          <a:xfrm>
            <a:off x="3053724" y="1260762"/>
            <a:ext cx="581862" cy="361326"/>
          </a:xfrm>
          <a:prstGeom prst="rect">
            <a:avLst/>
          </a:prstGeom>
          <a:noFill/>
        </p:spPr>
        <p:txBody>
          <a:bodyPr wrap="square" lIns="144480" tIns="72236" rIns="144480" bIns="72236" rtlCol="0">
            <a:spAutoFit/>
          </a:bodyPr>
          <a:lstStyle/>
          <a:p>
            <a:pPr algn="ctr" defTabSz="909842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441895C-635F-429C-98C6-9ECBFA44018F}"/>
              </a:ext>
            </a:extLst>
          </p:cNvPr>
          <p:cNvSpPr txBox="1"/>
          <p:nvPr/>
        </p:nvSpPr>
        <p:spPr>
          <a:xfrm>
            <a:off x="4893055" y="1296789"/>
            <a:ext cx="504129" cy="361326"/>
          </a:xfrm>
          <a:prstGeom prst="rect">
            <a:avLst/>
          </a:prstGeom>
          <a:noFill/>
        </p:spPr>
        <p:txBody>
          <a:bodyPr wrap="square" lIns="144480" tIns="72236" rIns="144480" bIns="72236" rtlCol="0">
            <a:spAutoFit/>
          </a:bodyPr>
          <a:lstStyle/>
          <a:p>
            <a:pPr algn="ctr" defTabSz="909842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E7BF7DE-E2DB-468F-BA46-11D8D31D9C30}"/>
              </a:ext>
            </a:extLst>
          </p:cNvPr>
          <p:cNvSpPr txBox="1"/>
          <p:nvPr/>
        </p:nvSpPr>
        <p:spPr>
          <a:xfrm>
            <a:off x="6694266" y="1288993"/>
            <a:ext cx="526764" cy="361326"/>
          </a:xfrm>
          <a:prstGeom prst="rect">
            <a:avLst/>
          </a:prstGeom>
          <a:noFill/>
        </p:spPr>
        <p:txBody>
          <a:bodyPr wrap="square" lIns="144480" tIns="72236" rIns="144480" bIns="72236" rtlCol="0">
            <a:spAutoFit/>
          </a:bodyPr>
          <a:lstStyle/>
          <a:p>
            <a:pPr algn="ctr" defTabSz="909842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0FFF670-AF6C-4BDD-B983-FF958516955B}"/>
              </a:ext>
            </a:extLst>
          </p:cNvPr>
          <p:cNvSpPr txBox="1"/>
          <p:nvPr/>
        </p:nvSpPr>
        <p:spPr>
          <a:xfrm>
            <a:off x="753668" y="2454443"/>
            <a:ext cx="2194036" cy="884547"/>
          </a:xfrm>
          <a:prstGeom prst="rect">
            <a:avLst/>
          </a:prstGeom>
          <a:noFill/>
        </p:spPr>
        <p:txBody>
          <a:bodyPr wrap="square" lIns="144480" tIns="72236" rIns="144480" bIns="72236" rtlCol="0">
            <a:spAutoFit/>
          </a:bodyPr>
          <a:lstStyle/>
          <a:p>
            <a:pPr algn="ctr" defTabSz="909842"/>
            <a:r>
              <a:rPr lang="uz-Latn-UZ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Shaxs </a:t>
            </a:r>
          </a:p>
          <a:p>
            <a:pPr algn="ctr" defTabSz="909842"/>
            <a:r>
              <a:rPr lang="uz-Latn-UZ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otlar</a:t>
            </a:r>
            <a:r>
              <a:rPr lang="en-US" sz="24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A3E0A13-FE26-4674-9A87-3FA660D45AA3}"/>
              </a:ext>
            </a:extLst>
          </p:cNvPr>
          <p:cNvSpPr txBox="1"/>
          <p:nvPr/>
        </p:nvSpPr>
        <p:spPr>
          <a:xfrm>
            <a:off x="2557691" y="2454443"/>
            <a:ext cx="2194036" cy="884547"/>
          </a:xfrm>
          <a:prstGeom prst="rect">
            <a:avLst/>
          </a:prstGeom>
          <a:noFill/>
        </p:spPr>
        <p:txBody>
          <a:bodyPr wrap="square" lIns="144480" tIns="72236" rIns="144480" bIns="72236" rtlCol="0">
            <a:spAutoFit/>
          </a:bodyPr>
          <a:lstStyle/>
          <a:p>
            <a:pPr algn="ctr" defTabSz="909842"/>
            <a:r>
              <a:rPr lang="uz-Latn-UZ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Narsa </a:t>
            </a:r>
          </a:p>
          <a:p>
            <a:pPr algn="ctr" defTabSz="909842"/>
            <a:r>
              <a:rPr lang="uz-Latn-UZ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otlari</a:t>
            </a: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62D381E-ED69-4677-8ED0-AB4BFD9F46C9}"/>
              </a:ext>
            </a:extLst>
          </p:cNvPr>
          <p:cNvSpPr txBox="1"/>
          <p:nvPr/>
        </p:nvSpPr>
        <p:spPr>
          <a:xfrm>
            <a:off x="4322357" y="2454443"/>
            <a:ext cx="2194036" cy="884547"/>
          </a:xfrm>
          <a:prstGeom prst="rect">
            <a:avLst/>
          </a:prstGeom>
          <a:noFill/>
        </p:spPr>
        <p:txBody>
          <a:bodyPr wrap="square" lIns="144480" tIns="72236" rIns="144480" bIns="72236" rtlCol="0">
            <a:spAutoFit/>
          </a:bodyPr>
          <a:lstStyle/>
          <a:p>
            <a:pPr algn="ctr" defTabSz="909842"/>
            <a:r>
              <a:rPr lang="uz-Latn-UZ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O‘rin-joy</a:t>
            </a:r>
          </a:p>
          <a:p>
            <a:pPr algn="ctr" defTabSz="909842"/>
            <a:r>
              <a:rPr lang="uz-Latn-UZ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otlari</a:t>
            </a: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48449DC-1B7D-4F3E-9EA2-B6657E87FC21}"/>
              </a:ext>
            </a:extLst>
          </p:cNvPr>
          <p:cNvSpPr txBox="1"/>
          <p:nvPr/>
        </p:nvSpPr>
        <p:spPr>
          <a:xfrm>
            <a:off x="6150643" y="2454443"/>
            <a:ext cx="2194036" cy="1253878"/>
          </a:xfrm>
          <a:prstGeom prst="rect">
            <a:avLst/>
          </a:prstGeom>
          <a:noFill/>
        </p:spPr>
        <p:txBody>
          <a:bodyPr wrap="square" lIns="144480" tIns="72236" rIns="144480" bIns="72236" rtlCol="0">
            <a:spAutoFit/>
          </a:bodyPr>
          <a:lstStyle/>
          <a:p>
            <a:pPr algn="ctr" defTabSz="909842"/>
            <a:r>
              <a:rPr lang="uz-Latn-UZ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Faoliyat-</a:t>
            </a:r>
          </a:p>
          <a:p>
            <a:pPr algn="ctr" defTabSz="909842"/>
            <a:r>
              <a:rPr lang="uz-Latn-UZ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uz-Latn-UZ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arayon</a:t>
            </a:r>
          </a:p>
          <a:p>
            <a:pPr algn="ctr" defTabSz="909842"/>
            <a:r>
              <a:rPr lang="uz-Latn-UZ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otlari</a:t>
            </a: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Isosceles Triangle 62">
            <a:extLst>
              <a:ext uri="{FF2B5EF4-FFF2-40B4-BE49-F238E27FC236}">
                <a16:creationId xmlns:a16="http://schemas.microsoft.com/office/drawing/2014/main" id="{5843DA4D-E5E6-4632-98C1-0DF5DE631102}"/>
              </a:ext>
            </a:extLst>
          </p:cNvPr>
          <p:cNvSpPr>
            <a:spLocks noChangeAspect="1"/>
          </p:cNvSpPr>
          <p:nvPr/>
        </p:nvSpPr>
        <p:spPr>
          <a:xfrm rot="10800000">
            <a:off x="5361120" y="3919537"/>
            <a:ext cx="233842" cy="157153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480" tIns="72236" rIns="144480" bIns="72236" rtlCol="0" anchor="ctr"/>
          <a:lstStyle/>
          <a:p>
            <a:pPr algn="ctr" defTabSz="909842"/>
            <a:endParaRPr lang="en-US" sz="25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Isosceles Triangle 63">
            <a:extLst>
              <a:ext uri="{FF2B5EF4-FFF2-40B4-BE49-F238E27FC236}">
                <a16:creationId xmlns:a16="http://schemas.microsoft.com/office/drawing/2014/main" id="{CDA4D09B-2219-4012-9660-CB8BC8BF4143}"/>
              </a:ext>
            </a:extLst>
          </p:cNvPr>
          <p:cNvSpPr>
            <a:spLocks noChangeAspect="1"/>
          </p:cNvSpPr>
          <p:nvPr/>
        </p:nvSpPr>
        <p:spPr>
          <a:xfrm rot="10800000">
            <a:off x="7143862" y="3919537"/>
            <a:ext cx="233842" cy="157153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480" tIns="72236" rIns="144480" bIns="72236" rtlCol="0" anchor="ctr"/>
          <a:lstStyle/>
          <a:p>
            <a:pPr algn="ctr" defTabSz="909842"/>
            <a:endParaRPr lang="en-US" sz="25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Isosceles Triangle 64">
            <a:extLst>
              <a:ext uri="{FF2B5EF4-FFF2-40B4-BE49-F238E27FC236}">
                <a16:creationId xmlns:a16="http://schemas.microsoft.com/office/drawing/2014/main" id="{4CDE0E63-5FA0-4C05-A8E4-CE555E2D3884}"/>
              </a:ext>
            </a:extLst>
          </p:cNvPr>
          <p:cNvSpPr>
            <a:spLocks noChangeAspect="1"/>
          </p:cNvSpPr>
          <p:nvPr/>
        </p:nvSpPr>
        <p:spPr>
          <a:xfrm rot="10800000">
            <a:off x="3559918" y="3931757"/>
            <a:ext cx="233842" cy="157153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480" tIns="72236" rIns="144480" bIns="72236" rtlCol="0" anchor="ctr"/>
          <a:lstStyle/>
          <a:p>
            <a:pPr algn="ctr" defTabSz="909842"/>
            <a:endParaRPr lang="en-US" sz="25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Isosceles Triangle 65">
            <a:extLst>
              <a:ext uri="{FF2B5EF4-FFF2-40B4-BE49-F238E27FC236}">
                <a16:creationId xmlns:a16="http://schemas.microsoft.com/office/drawing/2014/main" id="{1F5F3A3D-09E1-40EB-8715-E9429EFE87FD}"/>
              </a:ext>
            </a:extLst>
          </p:cNvPr>
          <p:cNvSpPr>
            <a:spLocks noChangeAspect="1"/>
          </p:cNvSpPr>
          <p:nvPr/>
        </p:nvSpPr>
        <p:spPr>
          <a:xfrm rot="10800000">
            <a:off x="1755895" y="3931757"/>
            <a:ext cx="233842" cy="157153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480" tIns="72236" rIns="144480" bIns="72236" rtlCol="0" anchor="ctr"/>
          <a:lstStyle/>
          <a:p>
            <a:pPr algn="ctr" defTabSz="909842"/>
            <a:endParaRPr lang="en-US" sz="25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13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88" grpId="0" animBg="1"/>
      <p:bldP spid="89" grpId="0" animBg="1"/>
      <p:bldP spid="90" grpId="0" animBg="1"/>
      <p:bldP spid="9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0" y="926478"/>
            <a:ext cx="1102826" cy="133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233" y="199811"/>
            <a:ext cx="7772401" cy="613171"/>
          </a:xfrm>
        </p:spPr>
        <p:txBody>
          <a:bodyPr/>
          <a:lstStyle/>
          <a:p>
            <a:r>
              <a:rPr lang="uz-Latn-UZ" dirty="0" smtClean="0"/>
              <a:t>TOPSHIRIQ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54000" y="939175"/>
            <a:ext cx="7741920" cy="984885"/>
          </a:xfrm>
        </p:spPr>
        <p:txBody>
          <a:bodyPr/>
          <a:lstStyle/>
          <a:p>
            <a:pPr marL="0" indent="0">
              <a:buNone/>
            </a:pP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-joy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nomlarini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turar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-joy,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o‘sadigan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joy,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tomonlari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odamlar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to‘planadigan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nomlari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guruhlariga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ajrating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935590"/>
              </p:ext>
            </p:extLst>
          </p:nvPr>
        </p:nvGraphicFramePr>
        <p:xfrm>
          <a:off x="253997" y="2236033"/>
          <a:ext cx="7782564" cy="23596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8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8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19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34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6910">
                <a:tc>
                  <a:txBody>
                    <a:bodyPr/>
                    <a:lstStyle/>
                    <a:p>
                      <a:pPr algn="ctr"/>
                      <a:r>
                        <a:rPr lang="uz-Latn-UZ" sz="20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Turar-joy 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0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O‘simlik o</a:t>
                      </a:r>
                      <a:r>
                        <a:rPr lang="uz-Latn-UZ" sz="2000" b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‘sadigan joy</a:t>
                      </a:r>
                      <a:r>
                        <a:rPr lang="uz-Latn-UZ" sz="20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0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Dunyo tomonlari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0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Odamlar to‘planadigan joy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910"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910"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17065" y="3366532"/>
            <a:ext cx="12650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3067"/>
            <a:r>
              <a:rPr lang="uz-Latn-UZ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mahalla</a:t>
            </a:r>
            <a:endParaRPr lang="ru-RU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642" y="4012861"/>
            <a:ext cx="1075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3067"/>
            <a:r>
              <a:rPr lang="uz-Latn-UZ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ko‘cha</a:t>
            </a:r>
            <a:endParaRPr lang="ru-RU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42048" y="3350238"/>
            <a:ext cx="10246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gulzor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77136" y="4012862"/>
            <a:ext cx="1281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3067"/>
            <a:r>
              <a:rPr lang="uz-Latn-UZ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olmazor</a:t>
            </a:r>
            <a:endParaRPr lang="ru-RU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40792" y="3350237"/>
            <a:ext cx="955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3067"/>
            <a:r>
              <a:rPr lang="uz-Latn-UZ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sharq</a:t>
            </a:r>
            <a:endParaRPr lang="ru-RU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40792" y="3925560"/>
            <a:ext cx="870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3067"/>
            <a:r>
              <a:rPr lang="uz-Latn-UZ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g‘arb</a:t>
            </a:r>
            <a:endParaRPr lang="ru-RU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11688" y="3350239"/>
            <a:ext cx="955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3067"/>
            <a:r>
              <a:rPr lang="uz-Latn-UZ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guzar</a:t>
            </a:r>
            <a:endParaRPr lang="ru-RU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48766" y="3925560"/>
            <a:ext cx="13324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3067"/>
            <a:r>
              <a:rPr lang="uz-Latn-UZ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saylgoh </a:t>
            </a:r>
            <a:endParaRPr lang="ru-RU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3410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0" grpId="0"/>
      <p:bldP spid="11" grpId="0"/>
      <p:bldP spid="12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TOPSHIRIQ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69240" y="995934"/>
            <a:ext cx="8072119" cy="984885"/>
          </a:xfrm>
        </p:spPr>
        <p:txBody>
          <a:bodyPr/>
          <a:lstStyle/>
          <a:p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Nuqtalar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o‘rniga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so‘zlarni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qo‘ying</a:t>
            </a:r>
            <a:r>
              <a:rPr lang="en-US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yasama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otlarning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ifodalashini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ayting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0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060" y="1696502"/>
            <a:ext cx="1784463" cy="310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uzum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z-Latn-UZ" sz="2800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o‘rik</a:t>
            </a:r>
            <a:endParaRPr lang="uz-Latn-UZ" sz="2800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</a:t>
            </a:r>
            <a:endParaRPr lang="uz-Latn-UZ" sz="2800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z-Latn-UZ" sz="2800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 </a:t>
            </a:r>
            <a:endParaRPr lang="uz-Latn-UZ" sz="2800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endParaRPr lang="uz-Latn-UZ" sz="2800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sartarosh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z-Latn-UZ" sz="2800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66160" y="1770707"/>
            <a:ext cx="1706880" cy="259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3067">
              <a:spcBef>
                <a:spcPct val="20000"/>
              </a:spcBef>
              <a:buClr>
                <a:srgbClr val="51C3CA"/>
              </a:buClr>
            </a:pPr>
            <a:r>
              <a:rPr lang="en-US" sz="28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en-US" sz="28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zor</a:t>
            </a:r>
            <a:r>
              <a:rPr lang="en-US" sz="28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endParaRPr lang="uz-Latn-UZ" sz="2800" kern="800" spc="-10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3067">
              <a:spcBef>
                <a:spcPct val="20000"/>
              </a:spcBef>
              <a:buClr>
                <a:srgbClr val="51C3CA"/>
              </a:buClr>
            </a:pPr>
            <a:r>
              <a:rPr lang="en-US" sz="28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en-US" sz="28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loq</a:t>
            </a:r>
            <a:r>
              <a:rPr lang="en-US" sz="28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endParaRPr lang="uz-Latn-UZ" sz="2800" kern="800" spc="-10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3067">
              <a:spcBef>
                <a:spcPct val="20000"/>
              </a:spcBef>
              <a:buClr>
                <a:srgbClr val="51C3CA"/>
              </a:buClr>
            </a:pPr>
            <a:r>
              <a:rPr lang="en-US" sz="28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en-US" sz="28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iston</a:t>
            </a:r>
            <a:r>
              <a:rPr lang="en-US" sz="28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endParaRPr lang="uz-Latn-UZ" sz="2800" kern="800" spc="-10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3067">
              <a:spcBef>
                <a:spcPct val="20000"/>
              </a:spcBef>
              <a:buClr>
                <a:srgbClr val="51C3CA"/>
              </a:buClr>
            </a:pPr>
            <a:r>
              <a:rPr lang="en-US" sz="28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en-US" sz="28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goh</a:t>
            </a:r>
            <a:r>
              <a:rPr lang="en-US" sz="28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endParaRPr lang="uz-Latn-UZ" sz="2800" kern="800" spc="-10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3067">
              <a:spcBef>
                <a:spcPct val="20000"/>
              </a:spcBef>
              <a:buClr>
                <a:srgbClr val="51C3CA"/>
              </a:buClr>
            </a:pPr>
            <a:r>
              <a:rPr lang="en-US" sz="28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en-US" sz="28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xona</a:t>
            </a:r>
            <a:endParaRPr lang="en-US" sz="2800" kern="800" spc="-1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493520" y="2011680"/>
            <a:ext cx="199136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1381760" y="2011680"/>
            <a:ext cx="2103120" cy="4368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1239520" y="2011680"/>
            <a:ext cx="2245360" cy="8432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1239520" y="2611120"/>
            <a:ext cx="2397760" cy="68072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1381760" y="2611120"/>
            <a:ext cx="2255520" cy="102616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1381760" y="4112926"/>
            <a:ext cx="225552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2164080" y="4112926"/>
            <a:ext cx="1473200" cy="40827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840" y="1463040"/>
            <a:ext cx="2225040" cy="2225040"/>
          </a:xfrm>
          <a:prstGeom prst="rect">
            <a:avLst/>
          </a:prstGeom>
        </p:spPr>
      </p:pic>
      <p:cxnSp>
        <p:nvCxnSpPr>
          <p:cNvPr id="14" name="Прямая со стрелкой 13"/>
          <p:cNvCxnSpPr>
            <a:endCxn id="6" idx="1"/>
          </p:cNvCxnSpPr>
          <p:nvPr/>
        </p:nvCxnSpPr>
        <p:spPr>
          <a:xfrm>
            <a:off x="1239520" y="2854960"/>
            <a:ext cx="2326640" cy="2114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86756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BILIB OLING!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4640" y="849273"/>
            <a:ext cx="64820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“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Qayer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so‘rog‘iga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-joy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ma’nosini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bildiruv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otlar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-joy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otlari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sanaladi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Bunday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otlar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-joy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ma’nosi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birga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narsalik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ma’nosini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bildiradi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shuning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qayer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so‘rog‘i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birga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so‘rog‘ini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Latn-UZ" sz="2800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b="1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zor</a:t>
            </a:r>
            <a:r>
              <a:rPr lang="en-US" sz="28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sz="2800" b="1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loq</a:t>
            </a:r>
            <a:r>
              <a:rPr lang="en-US" sz="28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sz="2800" b="1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iston</a:t>
            </a:r>
            <a:r>
              <a:rPr lang="en-US" sz="28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sz="2800" b="1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goh</a:t>
            </a:r>
            <a:r>
              <a:rPr lang="en-US" sz="28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halari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-joy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otlarini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yasaydi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3" t="5318" r="23037" b="7318"/>
          <a:stretch/>
        </p:blipFill>
        <p:spPr bwMode="auto">
          <a:xfrm flipH="1">
            <a:off x="7260674" y="1016000"/>
            <a:ext cx="1669965" cy="2452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71097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480" y="3043169"/>
            <a:ext cx="1102826" cy="133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233" y="199811"/>
            <a:ext cx="7772401" cy="613171"/>
          </a:xfrm>
        </p:spPr>
        <p:txBody>
          <a:bodyPr/>
          <a:lstStyle/>
          <a:p>
            <a:r>
              <a:rPr lang="uz-Latn-UZ" dirty="0" smtClean="0"/>
              <a:t>318-mashq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54000" y="939175"/>
            <a:ext cx="8636000" cy="1969770"/>
          </a:xfrm>
        </p:spPr>
        <p:txBody>
          <a:bodyPr/>
          <a:lstStyle/>
          <a:p>
            <a:pPr marL="0" indent="0">
              <a:buNone/>
            </a:pP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1.Har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qalay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tug‘ilib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o‘sgan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qishloq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Bolaligini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eslatadigan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guvala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devorlar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qurshalgan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en-US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halar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suvga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ho‘milgan</a:t>
            </a:r>
            <a:r>
              <a:rPr lang="en-US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jimjit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soylar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olisda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sadafdek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haqnab</a:t>
            </a:r>
            <a:r>
              <a:rPr lang="en-US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turgan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ho‘qqilar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yam-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yashil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o‘tloqlar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ko‘ngliga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taskin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berar-ku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(Said Ahmad) </a:t>
            </a:r>
            <a:endParaRPr lang="uz-Latn-UZ" sz="2000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sz="2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O‘ktam</a:t>
            </a:r>
            <a:r>
              <a:rPr lang="en-US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Komila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orqasidan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yurib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</a:t>
            </a:r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hazor</a:t>
            </a:r>
            <a:r>
              <a:rPr lang="en-US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keng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tekis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bahavo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maydonga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hiqdi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(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Oybek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920872"/>
              </p:ext>
            </p:extLst>
          </p:nvPr>
        </p:nvGraphicFramePr>
        <p:xfrm>
          <a:off x="318038" y="3193303"/>
          <a:ext cx="5142100" cy="16086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4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7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6038">
                <a:tc>
                  <a:txBody>
                    <a:bodyPr/>
                    <a:lstStyle/>
                    <a:p>
                      <a:pPr algn="ctr"/>
                      <a:r>
                        <a:rPr lang="uz-Latn-UZ" sz="20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Turar-joy</a:t>
                      </a:r>
                      <a:r>
                        <a:rPr lang="uz-Latn-UZ" sz="20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0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0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O‘simlik o</a:t>
                      </a:r>
                      <a:r>
                        <a:rPr lang="uz-Latn-UZ" sz="20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‘sadigan joy</a:t>
                      </a:r>
                      <a:r>
                        <a:rPr lang="uz-Latn-UZ" sz="20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0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308"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308"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21785" y="3837918"/>
            <a:ext cx="1162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067"/>
            <a:r>
              <a:rPr lang="uz-Latn-UZ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qishloq</a:t>
            </a:r>
            <a:endParaRPr lang="ru-RU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785" y="4299583"/>
            <a:ext cx="14189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067"/>
            <a:r>
              <a:rPr lang="uz-Latn-UZ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ko‘chalar</a:t>
            </a:r>
            <a:endParaRPr lang="ru-RU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89087" y="3897256"/>
            <a:ext cx="922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o‘tloq</a:t>
            </a:r>
            <a:endParaRPr lang="ru-RU" dirty="0">
              <a:solidFill>
                <a:srgbClr val="57565A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09551" y="4299583"/>
            <a:ext cx="1281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067"/>
            <a:r>
              <a:rPr lang="uz-Latn-UZ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olmazor</a:t>
            </a:r>
            <a:endParaRPr lang="ru-RU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2781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TOPSHIRIQ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3"/>
          </p:nvPr>
        </p:nvSpPr>
        <p:spPr>
          <a:xfrm>
            <a:off x="365760" y="1020455"/>
            <a:ext cx="8605520" cy="615553"/>
          </a:xfrm>
        </p:spPr>
        <p:txBody>
          <a:bodyPr/>
          <a:lstStyle/>
          <a:p>
            <a:pPr marL="0" indent="0">
              <a:buNone/>
            </a:pPr>
            <a:r>
              <a:rPr lang="uz-Latn-U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otlarni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shaxs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narsa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-joy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otlariga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qiyoslang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o‘rtasidagi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farqlarni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400" y="2305318"/>
            <a:ext cx="600456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3067">
              <a:spcBef>
                <a:spcPct val="20000"/>
              </a:spcBef>
              <a:buClr>
                <a:srgbClr val="51C3CA"/>
              </a:buClr>
            </a:pPr>
            <a:r>
              <a:rPr lang="en-US" sz="40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Chorvachilik</a:t>
            </a:r>
            <a:r>
              <a:rPr lang="en-US" sz="40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chopiq</a:t>
            </a:r>
            <a:r>
              <a:rPr lang="en-US" sz="40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uz-Latn-UZ" sz="4000" kern="800" spc="-10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3067">
              <a:spcBef>
                <a:spcPct val="20000"/>
              </a:spcBef>
              <a:buClr>
                <a:srgbClr val="51C3CA"/>
              </a:buClr>
            </a:pPr>
            <a:endParaRPr lang="uz-Latn-UZ" sz="4000" kern="800" spc="-1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3067">
              <a:spcBef>
                <a:spcPct val="20000"/>
              </a:spcBef>
              <a:buClr>
                <a:srgbClr val="51C3CA"/>
              </a:buClr>
            </a:pPr>
            <a:r>
              <a:rPr lang="en-US" sz="4000" kern="800" spc="-1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loygarchilik</a:t>
            </a:r>
            <a:r>
              <a:rPr lang="en-US" sz="40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terim</a:t>
            </a:r>
            <a:r>
              <a:rPr lang="en-US" sz="40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ko‘rik</a:t>
            </a:r>
            <a:r>
              <a:rPr lang="en-US" sz="40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Выгнутая вверх стрелка 4"/>
          <p:cNvSpPr/>
          <p:nvPr/>
        </p:nvSpPr>
        <p:spPr>
          <a:xfrm>
            <a:off x="538480" y="1939558"/>
            <a:ext cx="1584960" cy="488682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верх стрелка 5"/>
          <p:cNvSpPr/>
          <p:nvPr/>
        </p:nvSpPr>
        <p:spPr>
          <a:xfrm>
            <a:off x="3505200" y="2060977"/>
            <a:ext cx="1153160" cy="488682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верх стрелка 6"/>
          <p:cNvSpPr/>
          <p:nvPr/>
        </p:nvSpPr>
        <p:spPr>
          <a:xfrm>
            <a:off x="383540" y="3563072"/>
            <a:ext cx="845820" cy="330294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>
            <a:off x="3129280" y="3613872"/>
            <a:ext cx="763270" cy="330294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>
            <a:off x="4658360" y="3563072"/>
            <a:ext cx="763270" cy="330294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оловина рамки 10"/>
          <p:cNvSpPr/>
          <p:nvPr/>
        </p:nvSpPr>
        <p:spPr>
          <a:xfrm rot="2707642">
            <a:off x="3989291" y="3751592"/>
            <a:ext cx="321512" cy="320594"/>
          </a:xfrm>
          <a:prstGeom prst="halfFrame">
            <a:avLst>
              <a:gd name="adj1" fmla="val 13333"/>
              <a:gd name="adj2" fmla="val 11111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оловина рамки 11"/>
          <p:cNvSpPr/>
          <p:nvPr/>
        </p:nvSpPr>
        <p:spPr>
          <a:xfrm rot="2707642">
            <a:off x="5556090" y="3733658"/>
            <a:ext cx="275899" cy="275183"/>
          </a:xfrm>
          <a:prstGeom prst="halfFrame">
            <a:avLst>
              <a:gd name="adj1" fmla="val 13333"/>
              <a:gd name="adj2" fmla="val 11111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оловина рамки 12"/>
          <p:cNvSpPr/>
          <p:nvPr/>
        </p:nvSpPr>
        <p:spPr>
          <a:xfrm rot="2707642">
            <a:off x="4737159" y="2258779"/>
            <a:ext cx="286631" cy="285868"/>
          </a:xfrm>
          <a:prstGeom prst="halfFrame">
            <a:avLst>
              <a:gd name="adj1" fmla="val 13333"/>
              <a:gd name="adj2" fmla="val 11111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123440" y="3486966"/>
            <a:ext cx="873357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2244554" y="2036704"/>
            <a:ext cx="590086" cy="4264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773680" y="2031499"/>
            <a:ext cx="457200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1330960" y="3486966"/>
            <a:ext cx="792480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241" y="1445526"/>
            <a:ext cx="1801178" cy="249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68608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BILIB OLING!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4640" y="1174393"/>
            <a:ext cx="6858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uz-Latn-UZ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Shaxs va narsalarning faoliyat jarayonini nomlovchi otlarga faoliyat-jarayon otlari deyiladi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uz-Latn-UZ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Faoliyat-jarayon otlari </a:t>
            </a:r>
            <a:r>
              <a:rPr lang="uz-Latn-UZ" sz="28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lik, -chilik, </a:t>
            </a:r>
            <a:r>
              <a:rPr lang="uz-Latn-UZ" sz="28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-</a:t>
            </a:r>
            <a:r>
              <a:rPr lang="uz-Latn-UZ" sz="28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garchilik, -(i)m, -(i)k (-q)</a:t>
            </a:r>
            <a:r>
              <a:rPr lang="uz-Latn-UZ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qo‘shimchalari yordamida yasaladi: </a:t>
            </a:r>
            <a:r>
              <a:rPr lang="uz-Latn-UZ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ezmalik, g‘allachilik, serobgarchilik, terim, unum </a:t>
            </a:r>
            <a:r>
              <a:rPr lang="uz-Latn-UZ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 hokazo.</a:t>
            </a:r>
            <a:endParaRPr lang="en-US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3" t="5318" r="23037" b="7318"/>
          <a:stretch/>
        </p:blipFill>
        <p:spPr bwMode="auto">
          <a:xfrm flipH="1">
            <a:off x="7260674" y="1016000"/>
            <a:ext cx="1669965" cy="2452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2448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321-mashq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79400" y="1091575"/>
            <a:ext cx="8651240" cy="3360920"/>
          </a:xfrm>
        </p:spPr>
        <p:txBody>
          <a:bodyPr/>
          <a:lstStyle/>
          <a:p>
            <a:pPr marL="0" indent="0">
              <a:buNone/>
            </a:pP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O‘rindiqning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chekkasida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o‘tirgan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ayol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mehribonlik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tikilib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turardi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Yo‘ldosh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Sulaymon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endParaRPr lang="uz-Latn-UZ" sz="2800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Dadam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kunduzi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g‘o‘zani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chopiq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charchagan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uyg‘onmadi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Latn-UZ" sz="2800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Murod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Xidir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uz-Latn-UZ" sz="2800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sv-SE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Shofyorlik </a:t>
            </a:r>
            <a:r>
              <a:rPr lang="sv-SE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kursini bitirib, konda ishlay </a:t>
            </a:r>
            <a:endParaRPr lang="uz-Latn-UZ" sz="2800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boshladim</a:t>
            </a:r>
            <a:r>
              <a:rPr lang="sv-SE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(N. Normatov) </a:t>
            </a:r>
            <a:endParaRPr lang="uz-Latn-UZ" sz="2800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04800" y="1950720"/>
            <a:ext cx="1717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622" y="1950720"/>
            <a:ext cx="1612338" cy="1693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521200" y="2479040"/>
            <a:ext cx="101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55320" y="3891280"/>
            <a:ext cx="15087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56207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2_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8506</TotalTime>
  <Words>474</Words>
  <Application>Microsoft Office PowerPoint</Application>
  <PresentationFormat>Экран (16:9)</PresentationFormat>
  <Paragraphs>108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11</vt:i4>
      </vt:variant>
    </vt:vector>
  </HeadingPairs>
  <TitlesOfParts>
    <vt:vector size="24" baseType="lpstr">
      <vt:lpstr>Arial</vt:lpstr>
      <vt:lpstr>Calibri</vt:lpstr>
      <vt:lpstr>Open Sans</vt:lpstr>
      <vt:lpstr>Open Sans Light</vt:lpstr>
      <vt:lpstr>Times New Roman</vt:lpstr>
      <vt:lpstr>Wingdings</vt:lpstr>
      <vt:lpstr>1_Office Theme</vt:lpstr>
      <vt:lpstr>3_Office Theme</vt:lpstr>
      <vt:lpstr>4_Office Theme</vt:lpstr>
      <vt:lpstr>5_Office Theme</vt:lpstr>
      <vt:lpstr>6_Office Theme</vt:lpstr>
      <vt:lpstr>7_Office Theme</vt:lpstr>
      <vt:lpstr>2_Office Theme</vt:lpstr>
      <vt:lpstr>ONA TILI</vt:lpstr>
      <vt:lpstr>Turdosh otlar</vt:lpstr>
      <vt:lpstr>TOPSHIRIQ</vt:lpstr>
      <vt:lpstr>TOPSHIRIQ</vt:lpstr>
      <vt:lpstr>BILIB OLING!</vt:lpstr>
      <vt:lpstr>318-mashq</vt:lpstr>
      <vt:lpstr>TOPSHIRIQ</vt:lpstr>
      <vt:lpstr>BILIB OLING!</vt:lpstr>
      <vt:lpstr>321-mashq</vt:lpstr>
      <vt:lpstr>Bo‘sh o‘tirma, bosh qotir!</vt:lpstr>
      <vt:lpstr>Mustaqil bajarish uchun topshiriqlar: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Пользователь</cp:lastModifiedBy>
  <cp:revision>817</cp:revision>
  <cp:lastPrinted>2020-08-26T14:49:45Z</cp:lastPrinted>
  <dcterms:created xsi:type="dcterms:W3CDTF">2020-04-11T16:25:36Z</dcterms:created>
  <dcterms:modified xsi:type="dcterms:W3CDTF">2020-12-12T07:16:24Z</dcterms:modified>
</cp:coreProperties>
</file>