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</p:sldMasterIdLst>
  <p:notesMasterIdLst>
    <p:notesMasterId r:id="rId20"/>
  </p:notesMasterIdLst>
  <p:handoutMasterIdLst>
    <p:handoutMasterId r:id="rId21"/>
  </p:handoutMasterIdLst>
  <p:sldIdLst>
    <p:sldId id="409" r:id="rId5"/>
    <p:sldId id="451" r:id="rId6"/>
    <p:sldId id="452" r:id="rId7"/>
    <p:sldId id="454" r:id="rId8"/>
    <p:sldId id="455" r:id="rId9"/>
    <p:sldId id="444" r:id="rId10"/>
    <p:sldId id="431" r:id="rId11"/>
    <p:sldId id="430" r:id="rId12"/>
    <p:sldId id="445" r:id="rId13"/>
    <p:sldId id="446" r:id="rId14"/>
    <p:sldId id="447" r:id="rId15"/>
    <p:sldId id="448" r:id="rId16"/>
    <p:sldId id="449" r:id="rId17"/>
    <p:sldId id="450" r:id="rId18"/>
    <p:sldId id="432" r:id="rId19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9D"/>
    <a:srgbClr val="CCFFCC"/>
    <a:srgbClr val="FFCCFF"/>
    <a:srgbClr val="CCFFFF"/>
    <a:srgbClr val="CC00CC"/>
    <a:srgbClr val="66FF33"/>
    <a:srgbClr val="66FFFF"/>
    <a:srgbClr val="FF66CC"/>
    <a:srgbClr val="FA97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41" autoAdjust="0"/>
  </p:normalViewPr>
  <p:slideViewPr>
    <p:cSldViewPr snapToGrid="0">
      <p:cViewPr>
        <p:scale>
          <a:sx n="90" d="100"/>
          <a:sy n="90" d="100"/>
        </p:scale>
        <p:origin x="-1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F3B90-959B-4C5A-BFC2-67D34B54F44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98FE97AC-7C7D-4FA4-9EF2-50C63F5E6A18}">
      <dgm:prSet phldrT="[Текст]"/>
      <dgm:spPr/>
      <dgm:t>
        <a:bodyPr/>
        <a:lstStyle/>
        <a:p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-lik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C847E-3E5D-4D4B-A2A9-1C041A3615E2}" type="parTrans" cxnId="{5562D2B5-0C77-4A6D-A612-A67F49DB577A}">
      <dgm:prSet/>
      <dgm:spPr/>
      <dgm:t>
        <a:bodyPr/>
        <a:lstStyle/>
        <a:p>
          <a:endParaRPr lang="ru-RU"/>
        </a:p>
      </dgm:t>
    </dgm:pt>
    <dgm:pt modelId="{B8A694E0-C0EF-41B8-ACB1-5A0440E99B0A}" type="sibTrans" cxnId="{5562D2B5-0C77-4A6D-A612-A67F49DB577A}">
      <dgm:prSet/>
      <dgm:spPr/>
      <dgm:t>
        <a:bodyPr/>
        <a:lstStyle/>
        <a:p>
          <a:endParaRPr lang="ru-RU"/>
        </a:p>
      </dgm:t>
    </dgm:pt>
    <dgm:pt modelId="{AD23D682-0399-476A-9469-0AE5C74955ED}">
      <dgm:prSet phldrT="[Текст]"/>
      <dgm:spPr/>
      <dgm:t>
        <a:bodyPr/>
        <a:lstStyle/>
        <a:p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-ch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9555F-61A0-4CE7-9BEB-EF6BDBBC2E6C}" type="parTrans" cxnId="{106ABB55-70C2-4458-BFF5-7057B047EF92}">
      <dgm:prSet/>
      <dgm:spPr/>
      <dgm:t>
        <a:bodyPr/>
        <a:lstStyle/>
        <a:p>
          <a:endParaRPr lang="ru-RU"/>
        </a:p>
      </dgm:t>
    </dgm:pt>
    <dgm:pt modelId="{B1AFD17A-5D1A-4626-B651-8B7D0F875D51}" type="sibTrans" cxnId="{106ABB55-70C2-4458-BFF5-7057B047EF92}">
      <dgm:prSet/>
      <dgm:spPr/>
      <dgm:t>
        <a:bodyPr/>
        <a:lstStyle/>
        <a:p>
          <a:endParaRPr lang="ru-RU"/>
        </a:p>
      </dgm:t>
    </dgm:pt>
    <dgm:pt modelId="{58EEB294-4BB3-4EB1-8799-1C320F18D9E1}">
      <dgm:prSet phldrT="[Текст]"/>
      <dgm:spPr/>
      <dgm:t>
        <a:bodyPr/>
        <a:lstStyle/>
        <a:p>
          <a:r>
            <a:rPr lang="uz-Latn-UZ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-inch</a:t>
          </a:r>
          <a:endParaRPr lang="ru-RU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A2D0-EEB2-49F7-B16A-76BEEB97B84F}" type="parTrans" cxnId="{5F185C46-C67C-4653-BBFC-DF7DF9EB4807}">
      <dgm:prSet/>
      <dgm:spPr/>
      <dgm:t>
        <a:bodyPr/>
        <a:lstStyle/>
        <a:p>
          <a:endParaRPr lang="ru-RU"/>
        </a:p>
      </dgm:t>
    </dgm:pt>
    <dgm:pt modelId="{E3869C8A-8140-48D1-9D78-3685BB3EE111}" type="sibTrans" cxnId="{5F185C46-C67C-4653-BBFC-DF7DF9EB4807}">
      <dgm:prSet/>
      <dgm:spPr/>
      <dgm:t>
        <a:bodyPr/>
        <a:lstStyle/>
        <a:p>
          <a:endParaRPr lang="ru-RU"/>
        </a:p>
      </dgm:t>
    </dgm:pt>
    <dgm:pt modelId="{FB5D0093-8426-4FF8-8E17-3DEB978CE87B}" type="pres">
      <dgm:prSet presAssocID="{EEBF3B90-959B-4C5A-BFC2-67D34B54F44D}" presName="composite" presStyleCnt="0">
        <dgm:presLayoutVars>
          <dgm:chMax val="5"/>
          <dgm:dir/>
          <dgm:resizeHandles val="exact"/>
        </dgm:presLayoutVars>
      </dgm:prSet>
      <dgm:spPr/>
    </dgm:pt>
    <dgm:pt modelId="{53FA68CF-B030-4F86-9011-27CFDF60B906}" type="pres">
      <dgm:prSet presAssocID="{98FE97AC-7C7D-4FA4-9EF2-50C63F5E6A18}" presName="circle1" presStyleLbl="lnNode1" presStyleIdx="0" presStyleCnt="3"/>
      <dgm:spPr>
        <a:solidFill>
          <a:srgbClr val="FF0000"/>
        </a:solidFill>
      </dgm:spPr>
    </dgm:pt>
    <dgm:pt modelId="{4F2F7AD5-3D1D-4E69-AA29-39DBC8E84E99}" type="pres">
      <dgm:prSet presAssocID="{98FE97AC-7C7D-4FA4-9EF2-50C63F5E6A18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B9F55-071B-4F0F-849B-D4AAD50A73F9}" type="pres">
      <dgm:prSet presAssocID="{98FE97AC-7C7D-4FA4-9EF2-50C63F5E6A18}" presName="line1" presStyleLbl="callout" presStyleIdx="0" presStyleCnt="6"/>
      <dgm:spPr/>
    </dgm:pt>
    <dgm:pt modelId="{4BF10671-3A05-40CF-BB14-B1A644518D8B}" type="pres">
      <dgm:prSet presAssocID="{98FE97AC-7C7D-4FA4-9EF2-50C63F5E6A18}" presName="d1" presStyleLbl="callout" presStyleIdx="1" presStyleCnt="6"/>
      <dgm:spPr/>
    </dgm:pt>
    <dgm:pt modelId="{AFABF0A7-D7C2-40BA-A3B4-743311B5EB4B}" type="pres">
      <dgm:prSet presAssocID="{AD23D682-0399-476A-9469-0AE5C74955ED}" presName="circle2" presStyleLbl="lnNode1" presStyleIdx="1" presStyleCnt="3"/>
      <dgm:spPr>
        <a:solidFill>
          <a:srgbClr val="FFFF00"/>
        </a:solidFill>
      </dgm:spPr>
    </dgm:pt>
    <dgm:pt modelId="{FADD7D15-0D13-44FA-90CA-BE6203C771B0}" type="pres">
      <dgm:prSet presAssocID="{AD23D682-0399-476A-9469-0AE5C74955ED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C8647-5ED6-4CAE-A28E-5E1E0C65C237}" type="pres">
      <dgm:prSet presAssocID="{AD23D682-0399-476A-9469-0AE5C74955ED}" presName="line2" presStyleLbl="callout" presStyleIdx="2" presStyleCnt="6"/>
      <dgm:spPr/>
    </dgm:pt>
    <dgm:pt modelId="{3C98B8A2-E73A-488C-8146-7AF92A7D5466}" type="pres">
      <dgm:prSet presAssocID="{AD23D682-0399-476A-9469-0AE5C74955ED}" presName="d2" presStyleLbl="callout" presStyleIdx="3" presStyleCnt="6"/>
      <dgm:spPr/>
    </dgm:pt>
    <dgm:pt modelId="{94B2BF86-23A5-4466-BC4B-1137B32F6DBA}" type="pres">
      <dgm:prSet presAssocID="{58EEB294-4BB3-4EB1-8799-1C320F18D9E1}" presName="circle3" presStyleLbl="lnNode1" presStyleIdx="2" presStyleCnt="3"/>
      <dgm:spPr>
        <a:solidFill>
          <a:srgbClr val="00B050"/>
        </a:solidFill>
      </dgm:spPr>
    </dgm:pt>
    <dgm:pt modelId="{7CFE9250-FFF0-4DF7-80FC-2F0C8C5D161A}" type="pres">
      <dgm:prSet presAssocID="{58EEB294-4BB3-4EB1-8799-1C320F18D9E1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BCCF-B3C7-432F-B4B2-0EAADEEB3871}" type="pres">
      <dgm:prSet presAssocID="{58EEB294-4BB3-4EB1-8799-1C320F18D9E1}" presName="line3" presStyleLbl="callout" presStyleIdx="4" presStyleCnt="6"/>
      <dgm:spPr/>
    </dgm:pt>
    <dgm:pt modelId="{29BB80CF-1A1A-47EF-96E8-9C21F4BB5733}" type="pres">
      <dgm:prSet presAssocID="{58EEB294-4BB3-4EB1-8799-1C320F18D9E1}" presName="d3" presStyleLbl="callout" presStyleIdx="5" presStyleCnt="6"/>
      <dgm:spPr/>
    </dgm:pt>
  </dgm:ptLst>
  <dgm:cxnLst>
    <dgm:cxn modelId="{106ABB55-70C2-4458-BFF5-7057B047EF92}" srcId="{EEBF3B90-959B-4C5A-BFC2-67D34B54F44D}" destId="{AD23D682-0399-476A-9469-0AE5C74955ED}" srcOrd="1" destOrd="0" parTransId="{B3E9555F-61A0-4CE7-9BEB-EF6BDBBC2E6C}" sibTransId="{B1AFD17A-5D1A-4626-B651-8B7D0F875D51}"/>
    <dgm:cxn modelId="{002DDEF1-D0EF-4959-B66E-652D64D5B816}" type="presOf" srcId="{AD23D682-0399-476A-9469-0AE5C74955ED}" destId="{FADD7D15-0D13-44FA-90CA-BE6203C771B0}" srcOrd="0" destOrd="0" presId="urn:microsoft.com/office/officeart/2005/8/layout/target1"/>
    <dgm:cxn modelId="{CE14718C-29DB-4496-A58E-BE43EDBEAF29}" type="presOf" srcId="{98FE97AC-7C7D-4FA4-9EF2-50C63F5E6A18}" destId="{4F2F7AD5-3D1D-4E69-AA29-39DBC8E84E99}" srcOrd="0" destOrd="0" presId="urn:microsoft.com/office/officeart/2005/8/layout/target1"/>
    <dgm:cxn modelId="{7FEF7598-DCC2-4281-B723-BBAC5D5FFB3F}" type="presOf" srcId="{58EEB294-4BB3-4EB1-8799-1C320F18D9E1}" destId="{7CFE9250-FFF0-4DF7-80FC-2F0C8C5D161A}" srcOrd="0" destOrd="0" presId="urn:microsoft.com/office/officeart/2005/8/layout/target1"/>
    <dgm:cxn modelId="{5562D2B5-0C77-4A6D-A612-A67F49DB577A}" srcId="{EEBF3B90-959B-4C5A-BFC2-67D34B54F44D}" destId="{98FE97AC-7C7D-4FA4-9EF2-50C63F5E6A18}" srcOrd="0" destOrd="0" parTransId="{C09C847E-3E5D-4D4B-A2A9-1C041A3615E2}" sibTransId="{B8A694E0-C0EF-41B8-ACB1-5A0440E99B0A}"/>
    <dgm:cxn modelId="{2BB47139-A954-45A0-A517-840F642AF9D2}" type="presOf" srcId="{EEBF3B90-959B-4C5A-BFC2-67D34B54F44D}" destId="{FB5D0093-8426-4FF8-8E17-3DEB978CE87B}" srcOrd="0" destOrd="0" presId="urn:microsoft.com/office/officeart/2005/8/layout/target1"/>
    <dgm:cxn modelId="{5F185C46-C67C-4653-BBFC-DF7DF9EB4807}" srcId="{EEBF3B90-959B-4C5A-BFC2-67D34B54F44D}" destId="{58EEB294-4BB3-4EB1-8799-1C320F18D9E1}" srcOrd="2" destOrd="0" parTransId="{2A22A2D0-EEB2-49F7-B16A-76BEEB97B84F}" sibTransId="{E3869C8A-8140-48D1-9D78-3685BB3EE111}"/>
    <dgm:cxn modelId="{BD22140D-7EEC-479F-A3DC-3AAD46CEE26B}" type="presParOf" srcId="{FB5D0093-8426-4FF8-8E17-3DEB978CE87B}" destId="{53FA68CF-B030-4F86-9011-27CFDF60B906}" srcOrd="0" destOrd="0" presId="urn:microsoft.com/office/officeart/2005/8/layout/target1"/>
    <dgm:cxn modelId="{2E35D91D-D803-4557-9237-277A744CA5FE}" type="presParOf" srcId="{FB5D0093-8426-4FF8-8E17-3DEB978CE87B}" destId="{4F2F7AD5-3D1D-4E69-AA29-39DBC8E84E99}" srcOrd="1" destOrd="0" presId="urn:microsoft.com/office/officeart/2005/8/layout/target1"/>
    <dgm:cxn modelId="{031BD643-BD1D-4F7C-9E01-B42C2DE557F5}" type="presParOf" srcId="{FB5D0093-8426-4FF8-8E17-3DEB978CE87B}" destId="{2FCB9F55-071B-4F0F-849B-D4AAD50A73F9}" srcOrd="2" destOrd="0" presId="urn:microsoft.com/office/officeart/2005/8/layout/target1"/>
    <dgm:cxn modelId="{E16D405E-627D-4562-A30B-84D4EE3B8927}" type="presParOf" srcId="{FB5D0093-8426-4FF8-8E17-3DEB978CE87B}" destId="{4BF10671-3A05-40CF-BB14-B1A644518D8B}" srcOrd="3" destOrd="0" presId="urn:microsoft.com/office/officeart/2005/8/layout/target1"/>
    <dgm:cxn modelId="{4C7BB3EE-83EA-4E88-AD57-37E858A7B07D}" type="presParOf" srcId="{FB5D0093-8426-4FF8-8E17-3DEB978CE87B}" destId="{AFABF0A7-D7C2-40BA-A3B4-743311B5EB4B}" srcOrd="4" destOrd="0" presId="urn:microsoft.com/office/officeart/2005/8/layout/target1"/>
    <dgm:cxn modelId="{C5F6FFD6-BB2D-4067-B317-1952A07D8D00}" type="presParOf" srcId="{FB5D0093-8426-4FF8-8E17-3DEB978CE87B}" destId="{FADD7D15-0D13-44FA-90CA-BE6203C771B0}" srcOrd="5" destOrd="0" presId="urn:microsoft.com/office/officeart/2005/8/layout/target1"/>
    <dgm:cxn modelId="{AA6D2FBE-E0DE-4689-9895-9BAC80DB92BA}" type="presParOf" srcId="{FB5D0093-8426-4FF8-8E17-3DEB978CE87B}" destId="{D6EC8647-5ED6-4CAE-A28E-5E1E0C65C237}" srcOrd="6" destOrd="0" presId="urn:microsoft.com/office/officeart/2005/8/layout/target1"/>
    <dgm:cxn modelId="{C441E384-D83E-4297-9839-0D3E018AFD3B}" type="presParOf" srcId="{FB5D0093-8426-4FF8-8E17-3DEB978CE87B}" destId="{3C98B8A2-E73A-488C-8146-7AF92A7D5466}" srcOrd="7" destOrd="0" presId="urn:microsoft.com/office/officeart/2005/8/layout/target1"/>
    <dgm:cxn modelId="{A059BC76-C7A2-410C-8050-153AC9821D7F}" type="presParOf" srcId="{FB5D0093-8426-4FF8-8E17-3DEB978CE87B}" destId="{94B2BF86-23A5-4466-BC4B-1137B32F6DBA}" srcOrd="8" destOrd="0" presId="urn:microsoft.com/office/officeart/2005/8/layout/target1"/>
    <dgm:cxn modelId="{FFD2B11A-3187-46C2-B745-2A5762B61AC6}" type="presParOf" srcId="{FB5D0093-8426-4FF8-8E17-3DEB978CE87B}" destId="{7CFE9250-FFF0-4DF7-80FC-2F0C8C5D161A}" srcOrd="9" destOrd="0" presId="urn:microsoft.com/office/officeart/2005/8/layout/target1"/>
    <dgm:cxn modelId="{57ECEF02-3CF1-41A6-B90B-9AFDAB26383F}" type="presParOf" srcId="{FB5D0093-8426-4FF8-8E17-3DEB978CE87B}" destId="{DC7DBCCF-B3C7-432F-B4B2-0EAADEEB3871}" srcOrd="10" destOrd="0" presId="urn:microsoft.com/office/officeart/2005/8/layout/target1"/>
    <dgm:cxn modelId="{09C007DB-D2E5-4EBB-A535-FBE43AEC4D0F}" type="presParOf" srcId="{FB5D0093-8426-4FF8-8E17-3DEB978CE87B}" destId="{29BB80CF-1A1A-47EF-96E8-9C21F4BB573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2BF86-23A5-4466-BC4B-1137B32F6DBA}">
      <dsp:nvSpPr>
        <dsp:cNvPr id="0" name=""/>
        <dsp:cNvSpPr/>
      </dsp:nvSpPr>
      <dsp:spPr>
        <a:xfrm>
          <a:off x="47466" y="808037"/>
          <a:ext cx="2424112" cy="242411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BF0A7-D7C2-40BA-A3B4-743311B5EB4B}">
      <dsp:nvSpPr>
        <dsp:cNvPr id="0" name=""/>
        <dsp:cNvSpPr/>
      </dsp:nvSpPr>
      <dsp:spPr>
        <a:xfrm>
          <a:off x="532288" y="1292860"/>
          <a:ext cx="1454467" cy="14544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A68CF-B030-4F86-9011-27CFDF60B906}">
      <dsp:nvSpPr>
        <dsp:cNvPr id="0" name=""/>
        <dsp:cNvSpPr/>
      </dsp:nvSpPr>
      <dsp:spPr>
        <a:xfrm>
          <a:off x="1017111" y="1777682"/>
          <a:ext cx="484822" cy="48482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F7AD5-3D1D-4E69-AA29-39DBC8E84E99}">
      <dsp:nvSpPr>
        <dsp:cNvPr id="0" name=""/>
        <dsp:cNvSpPr/>
      </dsp:nvSpPr>
      <dsp:spPr>
        <a:xfrm>
          <a:off x="2875597" y="0"/>
          <a:ext cx="1212056" cy="70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3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-lik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597" y="0"/>
        <a:ext cx="1212056" cy="707032"/>
      </dsp:txXfrm>
    </dsp:sp>
    <dsp:sp modelId="{2FCB9F55-071B-4F0F-849B-D4AAD50A73F9}">
      <dsp:nvSpPr>
        <dsp:cNvPr id="0" name=""/>
        <dsp:cNvSpPr/>
      </dsp:nvSpPr>
      <dsp:spPr>
        <a:xfrm>
          <a:off x="2572583" y="353516"/>
          <a:ext cx="303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10671-3A05-40CF-BB14-B1A644518D8B}">
      <dsp:nvSpPr>
        <dsp:cNvPr id="0" name=""/>
        <dsp:cNvSpPr/>
      </dsp:nvSpPr>
      <dsp:spPr>
        <a:xfrm rot="5400000">
          <a:off x="1082360" y="531082"/>
          <a:ext cx="1666173" cy="13118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D7D15-0D13-44FA-90CA-BE6203C771B0}">
      <dsp:nvSpPr>
        <dsp:cNvPr id="0" name=""/>
        <dsp:cNvSpPr/>
      </dsp:nvSpPr>
      <dsp:spPr>
        <a:xfrm>
          <a:off x="2875597" y="707032"/>
          <a:ext cx="1212056" cy="70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3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-ch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597" y="707032"/>
        <a:ext cx="1212056" cy="707032"/>
      </dsp:txXfrm>
    </dsp:sp>
    <dsp:sp modelId="{D6EC8647-5ED6-4CAE-A28E-5E1E0C65C237}">
      <dsp:nvSpPr>
        <dsp:cNvPr id="0" name=""/>
        <dsp:cNvSpPr/>
      </dsp:nvSpPr>
      <dsp:spPr>
        <a:xfrm>
          <a:off x="2572583" y="1060549"/>
          <a:ext cx="303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8B8A2-E73A-488C-8146-7AF92A7D5466}">
      <dsp:nvSpPr>
        <dsp:cNvPr id="0" name=""/>
        <dsp:cNvSpPr/>
      </dsp:nvSpPr>
      <dsp:spPr>
        <a:xfrm rot="5400000">
          <a:off x="1439997" y="1227085"/>
          <a:ext cx="1298354" cy="9643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E9250-FFF0-4DF7-80FC-2F0C8C5D161A}">
      <dsp:nvSpPr>
        <dsp:cNvPr id="0" name=""/>
        <dsp:cNvSpPr/>
      </dsp:nvSpPr>
      <dsp:spPr>
        <a:xfrm>
          <a:off x="2875597" y="1414065"/>
          <a:ext cx="1212056" cy="707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4191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30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-inch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597" y="1414065"/>
        <a:ext cx="1212056" cy="707032"/>
      </dsp:txXfrm>
    </dsp:sp>
    <dsp:sp modelId="{DC7DBCCF-B3C7-432F-B4B2-0EAADEEB3871}">
      <dsp:nvSpPr>
        <dsp:cNvPr id="0" name=""/>
        <dsp:cNvSpPr/>
      </dsp:nvSpPr>
      <dsp:spPr>
        <a:xfrm>
          <a:off x="2572583" y="1767582"/>
          <a:ext cx="303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80CF-1A1A-47EF-96E8-9C21F4BB5733}">
      <dsp:nvSpPr>
        <dsp:cNvPr id="0" name=""/>
        <dsp:cNvSpPr/>
      </dsp:nvSpPr>
      <dsp:spPr>
        <a:xfrm rot="5400000">
          <a:off x="1798079" y="1922523"/>
          <a:ext cx="927627" cy="6169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12/19/2020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12/19/2020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89" y="1684653"/>
            <a:ext cx="7145397" cy="1677969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 ANIQ VA MAVHUM OTLAR.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MAVHUM OT YASOVCHI QO‘SHIMCHALAR</a:t>
            </a:r>
            <a:endParaRPr lang="uz-Latn-UZ" sz="2800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3291700" y="3558468"/>
            <a:ext cx="2560598" cy="13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325-mashq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989965"/>
            <a:ext cx="8493759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2175510"/>
            <a:ext cx="6837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yurakning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zanglashi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qaysarlik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mag‘lubiyat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hisidir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Yalqovlik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muhtojlik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eshigidir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" y="2692400"/>
            <a:ext cx="111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67280" y="3206561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4560" y="4176653"/>
            <a:ext cx="146304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9600" y="4186813"/>
            <a:ext cx="111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" y="3206561"/>
            <a:ext cx="145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1474786"/>
            <a:ext cx="1040765" cy="195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185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62560" y="1020445"/>
            <a:ext cx="8890000" cy="1107996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yasayotganini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848" y="2072233"/>
            <a:ext cx="228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Shodlik</a:t>
            </a:r>
            <a:r>
              <a:rPr lang="en-US" sz="36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600" kern="800" spc="-10" dirty="0" smtClean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000" kern="800" spc="-1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</a:t>
            </a:r>
            <a:r>
              <a:rPr lang="uz-Latn-UZ" sz="36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endParaRPr lang="uz-Latn-UZ" sz="3600" kern="800" spc="-10" dirty="0" smtClean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400" kern="800" spc="-1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sevin</a:t>
            </a:r>
            <a:r>
              <a:rPr lang="uz-Latn-UZ" sz="36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26640" y="2407920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77440" y="3291840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26640" y="4206240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47440" y="201127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 + lik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4331" y="2815847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 + ch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7440" y="3699768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sevin + ch</a:t>
            </a:r>
            <a:endParaRPr lang="ru-RU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114401"/>
            <a:ext cx="1483360" cy="17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725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Mavhum otlar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726874"/>
              </p:ext>
            </p:extLst>
          </p:nvPr>
        </p:nvGraphicFramePr>
        <p:xfrm>
          <a:off x="243840" y="1402080"/>
          <a:ext cx="4135120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3"/>
          </p:nvPr>
        </p:nvSpPr>
        <p:spPr>
          <a:xfrm>
            <a:off x="5125721" y="1406525"/>
            <a:ext cx="3073399" cy="492443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7"/>
          <p:cNvSpPr>
            <a:spLocks noGrp="1"/>
          </p:cNvSpPr>
          <p:nvPr>
            <p:ph sz="half" idx="3"/>
          </p:nvPr>
        </p:nvSpPr>
        <p:spPr>
          <a:xfrm>
            <a:off x="5095241" y="2168525"/>
            <a:ext cx="3073399" cy="492443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 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7"/>
          <p:cNvSpPr>
            <a:spLocks noGrp="1"/>
          </p:cNvSpPr>
          <p:nvPr>
            <p:ph sz="half" idx="3"/>
          </p:nvPr>
        </p:nvSpPr>
        <p:spPr>
          <a:xfrm>
            <a:off x="5054601" y="2889885"/>
            <a:ext cx="3073399" cy="492443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qo‘rqinch 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78" y="1476375"/>
            <a:ext cx="14811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355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327-mashq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3560" y="1152525"/>
            <a:ext cx="8275319" cy="307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648" y="1799922"/>
            <a:ext cx="822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98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xurramlik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ahillik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ahmoqlik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rqinch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yomonlik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o‘kin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13840" y="2246495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81760" y="2673215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75004" y="2682909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416800" y="2683375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46400" y="2704364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76240" y="2256655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39444" y="2268619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94000" y="2256655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96000" y="2694204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81520" y="2268619"/>
            <a:ext cx="33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1486218"/>
            <a:ext cx="110966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4648" y="3449954"/>
            <a:ext cx="822039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98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hlik</a:t>
            </a: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–bebaho ne’mat.</a:t>
            </a:r>
          </a:p>
          <a:p>
            <a:pPr lvl="0" defTabSz="914298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Ahillik bor joyda yuksalish ham bo‘ladi.</a:t>
            </a:r>
            <a:endParaRPr lang="en-US" sz="2800" kern="800" spc="-1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95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90" y="931586"/>
            <a:ext cx="1384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328-mashq.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044" y="1802765"/>
            <a:ext cx="8585836" cy="2412968"/>
          </a:xfrm>
        </p:spPr>
        <p:txBody>
          <a:bodyPr/>
          <a:lstStyle/>
          <a:p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Vujudimga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shafqat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odamiylik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hamdardlik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960" y="986324"/>
            <a:ext cx="8148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98">
              <a:spcBef>
                <a:spcPct val="20000"/>
              </a:spcBef>
              <a:buClr>
                <a:srgbClr val="51C3CA"/>
              </a:buClr>
            </a:pP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000" kern="800" spc="-1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298">
              <a:spcBef>
                <a:spcPct val="20000"/>
              </a:spcBef>
              <a:buClr>
                <a:srgbClr val="51C3CA"/>
              </a:buClr>
            </a:pPr>
            <a:r>
              <a:rPr lang="en-US" sz="2000" kern="800" spc="-1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imlosiga</a:t>
            </a:r>
            <a:r>
              <a:rPr lang="en-US" sz="20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74202" y="3183688"/>
            <a:ext cx="1239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604" y="3151404"/>
            <a:ext cx="105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7286" y="2745004"/>
            <a:ext cx="105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34080" y="3183688"/>
            <a:ext cx="160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53920" y="2745004"/>
            <a:ext cx="1127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604" y="4228364"/>
            <a:ext cx="10572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112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49" y="1034152"/>
            <a:ext cx="1529972" cy="18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209971"/>
            <a:ext cx="8930639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9721" y="1123166"/>
            <a:ext cx="8417560" cy="301621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326-mashq</a:t>
            </a:r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mavhum otlarni ajrating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 o‘rtasidagi farqlarni tushuntiring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329-mashq</a:t>
            </a:r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To‘kin-sochinlik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ovunch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ahillik so‘zlari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 yasalishiga diqqat qiling.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34547"/>
              </p:ext>
            </p:extLst>
          </p:nvPr>
        </p:nvGraphicFramePr>
        <p:xfrm>
          <a:off x="482010" y="975684"/>
          <a:ext cx="8289850" cy="38727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7970"/>
                <a:gridCol w="1657970"/>
                <a:gridCol w="1657970"/>
                <a:gridCol w="1657970"/>
                <a:gridCol w="1657970"/>
              </a:tblGrid>
              <a:tr h="1279077">
                <a:tc>
                  <a:txBody>
                    <a:bodyPr/>
                    <a:lstStyle/>
                    <a:p>
                      <a:pPr algn="ctr"/>
                      <a:endParaRPr lang="uz-Latn-UZ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 otlari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 otlari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O‘rin-joy otlari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Faoliyat-jarayon otlari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737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737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Gulchi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737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Gulchilik 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737">
                <a:tc>
                  <a:txBody>
                    <a:bodyPr/>
                    <a:lstStyle/>
                    <a:p>
                      <a:pPr marL="0" marR="0" indent="0" algn="ctr" defTabSz="9142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Gulzor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737">
                <a:tc>
                  <a:txBody>
                    <a:bodyPr/>
                    <a:lstStyle/>
                    <a:p>
                      <a:pPr marL="0" marR="0" indent="0" algn="ctr" defTabSz="9142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Guldon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09243" y="213063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2843" y="260488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76220" y="314934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1084" y="3661049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9242" y="415014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387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1483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89" y="1684653"/>
            <a:ext cx="7145397" cy="1677969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 ANIQ VA MAVHUM OTLAR.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MAVHUM OT YASOVCHI QO‘SHIMCHALAR</a:t>
            </a:r>
            <a:endParaRPr lang="uz-Latn-UZ" sz="2800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3291700" y="3558468"/>
            <a:ext cx="2560598" cy="131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6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347" y="4014625"/>
            <a:ext cx="2993062" cy="613171"/>
          </a:xfrm>
        </p:spPr>
        <p:txBody>
          <a:bodyPr/>
          <a:lstStyle/>
          <a:p>
            <a:r>
              <a:rPr lang="uz-Latn-UZ" dirty="0" smtClean="0">
                <a:solidFill>
                  <a:srgbClr val="FF0000"/>
                </a:solidFill>
              </a:rPr>
              <a:t>BAXT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6" y="1488169"/>
            <a:ext cx="1770321" cy="150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63" y="1054232"/>
            <a:ext cx="1743740" cy="15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43" y="1488168"/>
            <a:ext cx="1871330" cy="14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 rot="19466784">
            <a:off x="5935137" y="3707850"/>
            <a:ext cx="978408" cy="21321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207517">
            <a:off x="2161219" y="3571751"/>
            <a:ext cx="978408" cy="24231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093429" y="3204093"/>
            <a:ext cx="978408" cy="24231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13297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743" y="4222905"/>
            <a:ext cx="2195619" cy="613171"/>
          </a:xfrm>
        </p:spPr>
        <p:txBody>
          <a:bodyPr/>
          <a:lstStyle/>
          <a:p>
            <a:r>
              <a:rPr lang="uz-Latn-UZ" dirty="0" smtClean="0">
                <a:solidFill>
                  <a:srgbClr val="FF0000"/>
                </a:solidFill>
              </a:rPr>
              <a:t>UY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82" y="1013437"/>
            <a:ext cx="2029959" cy="148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74" y="1025485"/>
            <a:ext cx="2185434" cy="16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9" y="1025485"/>
            <a:ext cx="2324100" cy="16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466784">
            <a:off x="5935138" y="3705217"/>
            <a:ext cx="978408" cy="21321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466784">
            <a:off x="5935137" y="3707850"/>
            <a:ext cx="978408" cy="21321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120503" y="3277249"/>
            <a:ext cx="978408" cy="21321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077259">
            <a:off x="2635501" y="3567949"/>
            <a:ext cx="978408" cy="21321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6858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1040765"/>
            <a:ext cx="8351519" cy="923330"/>
          </a:xfrm>
        </p:spPr>
        <p:txBody>
          <a:bodyPr/>
          <a:lstStyle/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527" y="1770127"/>
            <a:ext cx="7436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farishta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486" y="2692400"/>
            <a:ext cx="3025434" cy="5384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Aniq otlar: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485" y="3657600"/>
            <a:ext cx="3025435" cy="5384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Mavhum otlar: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3920" y="2692400"/>
            <a:ext cx="4045458" cy="5384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alam, o‘rik, o‘t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3920" y="3657600"/>
            <a:ext cx="4045458" cy="5384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axt, pari, farishta,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4969" y="4196080"/>
            <a:ext cx="4045458" cy="5384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yqu, hayo, orzu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065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4813" y="931003"/>
            <a:ext cx="2952465" cy="74548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Mavhum otlar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7" y="931003"/>
            <a:ext cx="896938" cy="811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8525" y="931003"/>
            <a:ext cx="3038275" cy="763702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Aniq otlar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096" y="2072810"/>
            <a:ext cx="4682578" cy="257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a’zolarimiz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bilishimiz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go‘zallik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Ромб 13"/>
          <p:cNvSpPr/>
          <p:nvPr/>
        </p:nvSpPr>
        <p:spPr>
          <a:xfrm>
            <a:off x="4278705" y="1083763"/>
            <a:ext cx="914400" cy="914400"/>
          </a:xfrm>
          <a:prstGeom prst="diamon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30" y="1291730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026" y="2004966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a’zolarimiz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bilishimiz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142237" y="1125548"/>
            <a:ext cx="914400" cy="914400"/>
          </a:xfrm>
          <a:prstGeom prst="diamon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5" y="1345372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413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5137" y="1389072"/>
            <a:ext cx="5883743" cy="258532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qo‘llanganda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1209040"/>
            <a:ext cx="1870075" cy="23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143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324-mashq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1040765"/>
            <a:ext cx="8351521" cy="923330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kelishik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halariga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hasining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qo‘shayotganini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880" y="2112360"/>
            <a:ext cx="6238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/>
              <a:t> </a:t>
            </a:r>
            <a:r>
              <a:rPr lang="uz-Latn-UZ" dirty="0" smtClean="0"/>
              <a:t> </a:t>
            </a:r>
            <a:r>
              <a:rPr lang="en-US" dirty="0" smtClean="0"/>
              <a:t>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qalbida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hayotgan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tuyg‘ularning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daqiqadagi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o‘rtoqlariga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izohlab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berolmas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hibek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8960" y="3129280"/>
            <a:ext cx="1483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33520" y="3637280"/>
            <a:ext cx="1483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877695"/>
            <a:ext cx="13477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108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6379</TotalTime>
  <Words>488</Words>
  <Application>Microsoft Office PowerPoint</Application>
  <PresentationFormat>Экран (16:9)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1_Office Theme</vt:lpstr>
      <vt:lpstr>3_Office Theme</vt:lpstr>
      <vt:lpstr>4_Office Theme</vt:lpstr>
      <vt:lpstr>5_Office Theme</vt:lpstr>
      <vt:lpstr>ONA TILI</vt:lpstr>
      <vt:lpstr>MUSTAHKAMLASH</vt:lpstr>
      <vt:lpstr>ONA TILI</vt:lpstr>
      <vt:lpstr>BAXT</vt:lpstr>
      <vt:lpstr>UY</vt:lpstr>
      <vt:lpstr>TOPSHIRIQ</vt:lpstr>
      <vt:lpstr>BILIB OLING!</vt:lpstr>
      <vt:lpstr>BILIB OLING!</vt:lpstr>
      <vt:lpstr>324-mashq</vt:lpstr>
      <vt:lpstr>325-mashq </vt:lpstr>
      <vt:lpstr>TOPSHIRIQ</vt:lpstr>
      <vt:lpstr>Mavhum otlar</vt:lpstr>
      <vt:lpstr>327-mashq</vt:lpstr>
      <vt:lpstr>328-mashq.</vt:lpstr>
      <vt:lpstr>Mustaqil bajarish uchun topshiriqlar: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596</cp:revision>
  <cp:lastPrinted>2020-08-26T14:49:45Z</cp:lastPrinted>
  <dcterms:created xsi:type="dcterms:W3CDTF">2020-04-11T16:25:36Z</dcterms:created>
  <dcterms:modified xsi:type="dcterms:W3CDTF">2020-12-19T04:00:24Z</dcterms:modified>
</cp:coreProperties>
</file>