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22"/>
  </p:notesMasterIdLst>
  <p:handoutMasterIdLst>
    <p:handoutMasterId r:id="rId23"/>
  </p:handoutMasterIdLst>
  <p:sldIdLst>
    <p:sldId id="409" r:id="rId7"/>
    <p:sldId id="495" r:id="rId8"/>
    <p:sldId id="483" r:id="rId9"/>
    <p:sldId id="485" r:id="rId10"/>
    <p:sldId id="482" r:id="rId11"/>
    <p:sldId id="496" r:id="rId12"/>
    <p:sldId id="497" r:id="rId13"/>
    <p:sldId id="498" r:id="rId14"/>
    <p:sldId id="499" r:id="rId15"/>
    <p:sldId id="487" r:id="rId16"/>
    <p:sldId id="500" r:id="rId17"/>
    <p:sldId id="501" r:id="rId18"/>
    <p:sldId id="502" r:id="rId19"/>
    <p:sldId id="503" r:id="rId20"/>
    <p:sldId id="432" r:id="rId21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20202"/>
    <a:srgbClr val="FF6600"/>
    <a:srgbClr val="66FF33"/>
    <a:srgbClr val="FFFF99"/>
    <a:srgbClr val="FFCCFF"/>
    <a:srgbClr val="CCFFCC"/>
    <a:srgbClr val="66FFFF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D6C68-4802-4182-BFE0-B41F90BFB034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337D0C90-5B3D-4A99-A450-F1F59D299D24}">
      <dgm:prSet phldrT="[Текст]"/>
      <dgm:spPr>
        <a:solidFill>
          <a:srgbClr val="FFCCFF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4518F-DB70-4DDC-8FBD-BC5241C06C4C}" type="parTrans" cxnId="{08DF5C87-8350-435D-8A3C-75B553EC46D4}">
      <dgm:prSet/>
      <dgm:spPr/>
      <dgm:t>
        <a:bodyPr/>
        <a:lstStyle/>
        <a:p>
          <a:endParaRPr lang="ru-RU"/>
        </a:p>
      </dgm:t>
    </dgm:pt>
    <dgm:pt modelId="{7A138B85-741D-4264-AF16-E15755F72C61}" type="sibTrans" cxnId="{08DF5C87-8350-435D-8A3C-75B553EC46D4}">
      <dgm:prSet/>
      <dgm:spPr/>
      <dgm:t>
        <a:bodyPr/>
        <a:lstStyle/>
        <a:p>
          <a:endParaRPr lang="ru-RU"/>
        </a:p>
      </dgm:t>
    </dgm:pt>
    <dgm:pt modelId="{978A6882-509B-496F-9D21-19C16DC3D002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kichraytirish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22B7A-1017-4BE2-9D92-F106A9000276}" type="parTrans" cxnId="{204111BF-739A-43B2-84CB-2251835F898E}">
      <dgm:prSet/>
      <dgm:spPr/>
      <dgm:t>
        <a:bodyPr/>
        <a:lstStyle/>
        <a:p>
          <a:endParaRPr lang="ru-RU"/>
        </a:p>
      </dgm:t>
    </dgm:pt>
    <dgm:pt modelId="{693266DD-A7A3-4430-814A-ADC2A5EB09B1}" type="sibTrans" cxnId="{204111BF-739A-43B2-84CB-2251835F898E}">
      <dgm:prSet/>
      <dgm:spPr/>
      <dgm:t>
        <a:bodyPr/>
        <a:lstStyle/>
        <a:p>
          <a:endParaRPr lang="ru-RU"/>
        </a:p>
      </dgm:t>
    </dgm:pt>
    <dgm:pt modelId="{4C58A463-DE19-4AB3-8998-6EEBD08ECDA9}">
      <dgm:prSet phldrT="[Текст]"/>
      <dgm:spPr>
        <a:solidFill>
          <a:srgbClr val="66FF33">
            <a:alpha val="90000"/>
          </a:srgbClr>
        </a:solidFill>
        <a:ln>
          <a:solidFill>
            <a:srgbClr val="66FF33"/>
          </a:solidFill>
        </a:ln>
      </dgm:spPr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erkalash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6BF50-2BC6-4157-B155-B1ADC633F215}" type="parTrans" cxnId="{02C76042-BCE5-4B42-8F15-5269D2173EA0}">
      <dgm:prSet/>
      <dgm:spPr/>
      <dgm:t>
        <a:bodyPr/>
        <a:lstStyle/>
        <a:p>
          <a:endParaRPr lang="ru-RU"/>
        </a:p>
      </dgm:t>
    </dgm:pt>
    <dgm:pt modelId="{BA93395F-6D50-4801-9B58-2EA29DA969DD}" type="sibTrans" cxnId="{02C76042-BCE5-4B42-8F15-5269D2173EA0}">
      <dgm:prSet/>
      <dgm:spPr/>
      <dgm:t>
        <a:bodyPr/>
        <a:lstStyle/>
        <a:p>
          <a:endParaRPr lang="ru-RU"/>
        </a:p>
      </dgm:t>
    </dgm:pt>
    <dgm:pt modelId="{6C6255B2-53AF-4EEE-9927-B66071802DDD}" type="pres">
      <dgm:prSet presAssocID="{E97D6C68-4802-4182-BFE0-B41F90BFB034}" presName="compositeShape" presStyleCnt="0">
        <dgm:presLayoutVars>
          <dgm:dir/>
          <dgm:resizeHandles/>
        </dgm:presLayoutVars>
      </dgm:prSet>
      <dgm:spPr/>
    </dgm:pt>
    <dgm:pt modelId="{CCF45F37-DCB5-4AC1-9514-45A880A95A00}" type="pres">
      <dgm:prSet presAssocID="{E97D6C68-4802-4182-BFE0-B41F90BFB034}" presName="pyramid" presStyleLbl="node1" presStyleIdx="0" presStyleCnt="1"/>
      <dgm:spPr/>
    </dgm:pt>
    <dgm:pt modelId="{F918C204-7114-4C29-86B4-6B32ABCD7B15}" type="pres">
      <dgm:prSet presAssocID="{E97D6C68-4802-4182-BFE0-B41F90BFB034}" presName="theList" presStyleCnt="0"/>
      <dgm:spPr/>
    </dgm:pt>
    <dgm:pt modelId="{8DD5B291-DD34-4AE2-871B-F86B17F7F082}" type="pres">
      <dgm:prSet presAssocID="{337D0C90-5B3D-4A99-A450-F1F59D299D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9C9E8-6845-4913-A9E3-83BB46858354}" type="pres">
      <dgm:prSet presAssocID="{337D0C90-5B3D-4A99-A450-F1F59D299D24}" presName="aSpace" presStyleCnt="0"/>
      <dgm:spPr/>
    </dgm:pt>
    <dgm:pt modelId="{76054B69-38EB-4C60-B028-46A2768D7234}" type="pres">
      <dgm:prSet presAssocID="{978A6882-509B-496F-9D21-19C16DC3D00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06CD-6682-4E1F-88B9-A38F9D4D1C0F}" type="pres">
      <dgm:prSet presAssocID="{978A6882-509B-496F-9D21-19C16DC3D002}" presName="aSpace" presStyleCnt="0"/>
      <dgm:spPr/>
    </dgm:pt>
    <dgm:pt modelId="{19D58293-774D-4070-A61F-300CCF084096}" type="pres">
      <dgm:prSet presAssocID="{4C58A463-DE19-4AB3-8998-6EEBD08ECDA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1B882-A8EC-4FDD-AB60-5EF8B0FE780F}" type="pres">
      <dgm:prSet presAssocID="{4C58A463-DE19-4AB3-8998-6EEBD08ECDA9}" presName="aSpace" presStyleCnt="0"/>
      <dgm:spPr/>
    </dgm:pt>
  </dgm:ptLst>
  <dgm:cxnLst>
    <dgm:cxn modelId="{323637FF-58FE-40A7-8E7F-1DC3E5E6113D}" type="presOf" srcId="{978A6882-509B-496F-9D21-19C16DC3D002}" destId="{76054B69-38EB-4C60-B028-46A2768D7234}" srcOrd="0" destOrd="0" presId="urn:microsoft.com/office/officeart/2005/8/layout/pyramid2"/>
    <dgm:cxn modelId="{08DF5C87-8350-435D-8A3C-75B553EC46D4}" srcId="{E97D6C68-4802-4182-BFE0-B41F90BFB034}" destId="{337D0C90-5B3D-4A99-A450-F1F59D299D24}" srcOrd="0" destOrd="0" parTransId="{BA34518F-DB70-4DDC-8FBD-BC5241C06C4C}" sibTransId="{7A138B85-741D-4264-AF16-E15755F72C61}"/>
    <dgm:cxn modelId="{B7BCA261-3959-4D5C-B975-17B437546918}" type="presOf" srcId="{E97D6C68-4802-4182-BFE0-B41F90BFB034}" destId="{6C6255B2-53AF-4EEE-9927-B66071802DDD}" srcOrd="0" destOrd="0" presId="urn:microsoft.com/office/officeart/2005/8/layout/pyramid2"/>
    <dgm:cxn modelId="{02C76042-BCE5-4B42-8F15-5269D2173EA0}" srcId="{E97D6C68-4802-4182-BFE0-B41F90BFB034}" destId="{4C58A463-DE19-4AB3-8998-6EEBD08ECDA9}" srcOrd="2" destOrd="0" parTransId="{A906BF50-2BC6-4157-B155-B1ADC633F215}" sibTransId="{BA93395F-6D50-4801-9B58-2EA29DA969DD}"/>
    <dgm:cxn modelId="{D68D515B-CF49-4B60-A2B5-C8484965E8A0}" type="presOf" srcId="{4C58A463-DE19-4AB3-8998-6EEBD08ECDA9}" destId="{19D58293-774D-4070-A61F-300CCF084096}" srcOrd="0" destOrd="0" presId="urn:microsoft.com/office/officeart/2005/8/layout/pyramid2"/>
    <dgm:cxn modelId="{204111BF-739A-43B2-84CB-2251835F898E}" srcId="{E97D6C68-4802-4182-BFE0-B41F90BFB034}" destId="{978A6882-509B-496F-9D21-19C16DC3D002}" srcOrd="1" destOrd="0" parTransId="{27922B7A-1017-4BE2-9D92-F106A9000276}" sibTransId="{693266DD-A7A3-4430-814A-ADC2A5EB09B1}"/>
    <dgm:cxn modelId="{D0E96F5B-B88A-41AE-8894-C8952CF895E9}" type="presOf" srcId="{337D0C90-5B3D-4A99-A450-F1F59D299D24}" destId="{8DD5B291-DD34-4AE2-871B-F86B17F7F082}" srcOrd="0" destOrd="0" presId="urn:microsoft.com/office/officeart/2005/8/layout/pyramid2"/>
    <dgm:cxn modelId="{C5A85281-AD90-41E3-801D-53B2F70C0D23}" type="presParOf" srcId="{6C6255B2-53AF-4EEE-9927-B66071802DDD}" destId="{CCF45F37-DCB5-4AC1-9514-45A880A95A00}" srcOrd="0" destOrd="0" presId="urn:microsoft.com/office/officeart/2005/8/layout/pyramid2"/>
    <dgm:cxn modelId="{76826BD9-F674-4EE3-A428-3479AA047C2A}" type="presParOf" srcId="{6C6255B2-53AF-4EEE-9927-B66071802DDD}" destId="{F918C204-7114-4C29-86B4-6B32ABCD7B15}" srcOrd="1" destOrd="0" presId="urn:microsoft.com/office/officeart/2005/8/layout/pyramid2"/>
    <dgm:cxn modelId="{C4162CAE-3FB7-48BA-9E3D-1590C3462020}" type="presParOf" srcId="{F918C204-7114-4C29-86B4-6B32ABCD7B15}" destId="{8DD5B291-DD34-4AE2-871B-F86B17F7F082}" srcOrd="0" destOrd="0" presId="urn:microsoft.com/office/officeart/2005/8/layout/pyramid2"/>
    <dgm:cxn modelId="{A1C469F9-0EA0-4363-8650-FC4FE38FD3C8}" type="presParOf" srcId="{F918C204-7114-4C29-86B4-6B32ABCD7B15}" destId="{E239C9E8-6845-4913-A9E3-83BB46858354}" srcOrd="1" destOrd="0" presId="urn:microsoft.com/office/officeart/2005/8/layout/pyramid2"/>
    <dgm:cxn modelId="{FD80351D-D2B2-443E-91F9-910A726F53D9}" type="presParOf" srcId="{F918C204-7114-4C29-86B4-6B32ABCD7B15}" destId="{76054B69-38EB-4C60-B028-46A2768D7234}" srcOrd="2" destOrd="0" presId="urn:microsoft.com/office/officeart/2005/8/layout/pyramid2"/>
    <dgm:cxn modelId="{AD4AA3A5-5EDB-4909-A39D-35796C2B49AD}" type="presParOf" srcId="{F918C204-7114-4C29-86B4-6B32ABCD7B15}" destId="{C59606CD-6682-4E1F-88B9-A38F9D4D1C0F}" srcOrd="3" destOrd="0" presId="urn:microsoft.com/office/officeart/2005/8/layout/pyramid2"/>
    <dgm:cxn modelId="{0DA3E333-0E94-4FDC-974F-43858C00BF12}" type="presParOf" srcId="{F918C204-7114-4C29-86B4-6B32ABCD7B15}" destId="{19D58293-774D-4070-A61F-300CCF084096}" srcOrd="4" destOrd="0" presId="urn:microsoft.com/office/officeart/2005/8/layout/pyramid2"/>
    <dgm:cxn modelId="{BA27D2A6-7BF3-4A85-852D-111F96BBF9FC}" type="presParOf" srcId="{F918C204-7114-4C29-86B4-6B32ABCD7B15}" destId="{5161B882-A8EC-4FDD-AB60-5EF8B0FE78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45F37-DCB5-4AC1-9514-45A880A95A00}">
      <dsp:nvSpPr>
        <dsp:cNvPr id="0" name=""/>
        <dsp:cNvSpPr/>
      </dsp:nvSpPr>
      <dsp:spPr>
        <a:xfrm>
          <a:off x="312197" y="0"/>
          <a:ext cx="3618230" cy="361823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D5B291-DD34-4AE2-871B-F86B17F7F082}">
      <dsp:nvSpPr>
        <dsp:cNvPr id="0" name=""/>
        <dsp:cNvSpPr/>
      </dsp:nvSpPr>
      <dsp:spPr>
        <a:xfrm>
          <a:off x="2121312" y="363766"/>
          <a:ext cx="2351849" cy="856502"/>
        </a:xfrm>
        <a:prstGeom prst="roundRect">
          <a:avLst/>
        </a:prstGeom>
        <a:solidFill>
          <a:srgbClr val="FFCCFF">
            <a:alpha val="90000"/>
          </a:srgb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28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3123" y="405577"/>
        <a:ext cx="2268227" cy="772880"/>
      </dsp:txXfrm>
    </dsp:sp>
    <dsp:sp modelId="{76054B69-38EB-4C60-B028-46A2768D7234}">
      <dsp:nvSpPr>
        <dsp:cNvPr id="0" name=""/>
        <dsp:cNvSpPr/>
      </dsp:nvSpPr>
      <dsp:spPr>
        <a:xfrm>
          <a:off x="2121312" y="1327332"/>
          <a:ext cx="2351849" cy="856502"/>
        </a:xfrm>
        <a:prstGeom prst="roundRect">
          <a:avLst/>
        </a:prstGeom>
        <a:solidFill>
          <a:srgbClr val="FF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kichraytirish</a:t>
          </a:r>
          <a:endParaRPr lang="ru-RU" sz="28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3123" y="1369143"/>
        <a:ext cx="2268227" cy="772880"/>
      </dsp:txXfrm>
    </dsp:sp>
    <dsp:sp modelId="{19D58293-774D-4070-A61F-300CCF084096}">
      <dsp:nvSpPr>
        <dsp:cNvPr id="0" name=""/>
        <dsp:cNvSpPr/>
      </dsp:nvSpPr>
      <dsp:spPr>
        <a:xfrm>
          <a:off x="2121312" y="2290897"/>
          <a:ext cx="2351849" cy="856502"/>
        </a:xfrm>
        <a:prstGeom prst="roundRect">
          <a:avLst/>
        </a:prstGeom>
        <a:solidFill>
          <a:srgbClr val="66FF33">
            <a:alpha val="90000"/>
          </a:srgbClr>
        </a:solidFill>
        <a:ln w="9525" cap="flat" cmpd="sng" algn="ctr">
          <a:solidFill>
            <a:srgbClr val="66FF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erkalash</a:t>
          </a:r>
          <a:endParaRPr lang="ru-RU" sz="28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3123" y="2332708"/>
        <a:ext cx="2268227" cy="77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OTLARNING LUG‘AVIY 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SHAKLLARI 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28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8" y="3330737"/>
            <a:ext cx="3200401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8" y="1288629"/>
            <a:ext cx="6299192" cy="2769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70" tIns="45682" rIns="91370" bIns="45682">
            <a:spAutoFit/>
          </a:bodyPr>
          <a:lstStyle/>
          <a:p>
            <a:r>
              <a:rPr lang="en-US" dirty="0" smtClean="0"/>
              <a:t> </a:t>
            </a:r>
            <a:r>
              <a:rPr lang="uz-Latn-UZ" dirty="0" smtClean="0"/>
              <a:t>   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hoq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9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9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(-kina, -</a:t>
            </a:r>
            <a:r>
              <a:rPr lang="en-US" sz="2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qina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</a:t>
            </a:r>
            <a:r>
              <a:rPr lang="en-US" sz="2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29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9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72" y="1062306"/>
            <a:ext cx="1625444" cy="19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243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333-mashq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2107575"/>
            <a:ext cx="5842000" cy="861774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yer-bu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(Olmos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1058059"/>
            <a:ext cx="850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93440" y="293624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3840" y="3809782"/>
            <a:ext cx="580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orol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(kichraytirish shakli)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ree Icon Training Image - Training Icon Blue - Free Transparent PNG 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259" y="1697640"/>
            <a:ext cx="2265899" cy="2112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9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333-mashq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1995815"/>
            <a:ext cx="7955280" cy="1723549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azamat-ey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Qo‘zivoymas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hqorvoy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ketibsan-ku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!—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girdika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bolakayni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1058059"/>
            <a:ext cx="850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21480" y="241808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61200" y="241808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30" y="1710848"/>
            <a:ext cx="111271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36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335-mashq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5920" y="1863735"/>
            <a:ext cx="7213600" cy="2240613"/>
          </a:xfrm>
        </p:spPr>
        <p:txBody>
          <a:bodyPr/>
          <a:lstStyle/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(Said Ahmad)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Sog‘intirib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qo‘yding-ku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O.Yoqubov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883146"/>
            <a:ext cx="8442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hidagi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halardan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1200" y="2275840"/>
            <a:ext cx="589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76040" y="3230880"/>
            <a:ext cx="589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11880" y="4084320"/>
            <a:ext cx="441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440732"/>
            <a:ext cx="1366520" cy="23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375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sz="3200" dirty="0" smtClean="0"/>
              <a:t>Kichraytirish va erkalash otlarini toping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007" y="1213945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o‘zicha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6883" y="1192925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arg‘onacha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8414" y="2191406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o‘zichoq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1462" y="1192925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kitobcha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42992" y="2180896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maqtanchoq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9090" y="2222938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o‘yinchoq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090" y="3263461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kelinchak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8414" y="3242441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erinchak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6054" y="3237186"/>
            <a:ext cx="2312276" cy="557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50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163" y="2941800"/>
            <a:ext cx="6959595" cy="1338697"/>
          </a:xfrm>
          <a:prstGeom prst="rect">
            <a:avLst/>
          </a:prstGeom>
        </p:spPr>
        <p:txBody>
          <a:bodyPr wrap="square" lIns="91318" tIns="45655" rIns="91318" bIns="45655">
            <a:spAutoFit/>
          </a:bodyPr>
          <a:lstStyle/>
          <a:p>
            <a:r>
              <a:rPr lang="uz-Latn-UZ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336-mashq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Bolaligim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oshsholigim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ko‘plik,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otlaridan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44" y="963612"/>
            <a:ext cx="695959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334-mashq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hoq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loq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hraytirish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9" y="963612"/>
            <a:ext cx="1778001" cy="24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Otlarning lug‘aviy shakllari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8339374"/>
              </p:ext>
            </p:extLst>
          </p:nvPr>
        </p:nvGraphicFramePr>
        <p:xfrm>
          <a:off x="203200" y="1097280"/>
          <a:ext cx="4785360" cy="361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9520" y="1534160"/>
            <a:ext cx="3058160" cy="6096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itob, kitoblar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9520" y="2509520"/>
            <a:ext cx="3058160" cy="60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o‘zichoq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9520" y="3454400"/>
            <a:ext cx="3058160" cy="6096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qizginam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961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5357" y="968205"/>
            <a:ext cx="8584472" cy="997196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juftliklardagi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farqlanayotganini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4650" y="1724718"/>
            <a:ext cx="4378962" cy="2769858"/>
          </a:xfrm>
          <a:prstGeom prst="rect">
            <a:avLst/>
          </a:prstGeom>
        </p:spPr>
        <p:txBody>
          <a:bodyPr wrap="square" lIns="91318" tIns="45655" rIns="91318" bIns="45655">
            <a:spAutoFit/>
          </a:bodyPr>
          <a:lstStyle/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olmalar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0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qalamlar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0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maktablar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0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0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0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uylar</a:t>
            </a:r>
            <a:endParaRPr lang="en-US" sz="30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63" y="1562418"/>
            <a:ext cx="1501475" cy="22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637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1066458"/>
            <a:ext cx="7132320" cy="3539354"/>
          </a:xfrm>
          <a:prstGeom prst="rect">
            <a:avLst/>
          </a:prstGeom>
        </p:spPr>
        <p:txBody>
          <a:bodyPr wrap="square" lIns="91370" tIns="45682" rIns="91370" bIns="45682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hasisiz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umumlashtirish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haytirish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lablarim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r="24066"/>
          <a:stretch/>
        </p:blipFill>
        <p:spPr bwMode="auto">
          <a:xfrm flipH="1">
            <a:off x="7518400" y="944879"/>
            <a:ext cx="1371600" cy="26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9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8073" r="5832"/>
          <a:stretch/>
        </p:blipFill>
        <p:spPr bwMode="auto">
          <a:xfrm>
            <a:off x="203214" y="936403"/>
            <a:ext cx="8737599" cy="405448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345441" y="1994214"/>
            <a:ext cx="4917440" cy="1938861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Un, yog‘, do‘stlik, aql, Toshkent, Navoiy, bosh...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Faqat  birlikda  qo‘llanuvchi  otlar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284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8073" r="5832"/>
          <a:stretch/>
        </p:blipFill>
        <p:spPr bwMode="auto">
          <a:xfrm>
            <a:off x="5394960" y="893449"/>
            <a:ext cx="3535680" cy="22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960" y="1923007"/>
            <a:ext cx="5080000" cy="2554414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Xalq, jamoa, guruh</a:t>
            </a:r>
            <a:r>
              <a:rPr lang="uz-Latn-UZ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olomon, aholi, poda, to‘da 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 otlarda hech qanday qo‘shimchalarsiz ko‘plik ma’nosi mavjud.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9120" y="1462596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</a:t>
            </a:r>
          </a:p>
          <a:p>
            <a:pPr algn="ctr"/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qoling!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7520" y="1249680"/>
            <a:ext cx="3962400" cy="48463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9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331-mashq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0040" y="1965335"/>
            <a:ext cx="8610600" cy="94795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Shavkatlarning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kattagina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uzumzor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Sh.Otaboyev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40" y="993080"/>
            <a:ext cx="866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anglatayotganini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8800" y="2387600"/>
            <a:ext cx="35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>
            <a:off x="1822958" y="2600960"/>
            <a:ext cx="272796" cy="7620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14960" y="3606800"/>
            <a:ext cx="3982720" cy="701040"/>
          </a:xfrm>
          <a:prstGeom prst="round2DiagRect">
            <a:avLst>
              <a:gd name="adj1" fmla="val 27778"/>
              <a:gd name="adj2" fmla="val 0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Umumlashtirish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2981960"/>
            <a:ext cx="13477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746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331-mashq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0680" y="1802775"/>
            <a:ext cx="8376920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Dadamlar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— </a:t>
            </a:r>
            <a:r>
              <a:rPr lang="uz-Latn-UZ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yoqdimi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sokin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bizniki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(Olmos) 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40" y="993080"/>
            <a:ext cx="866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anglatayotganini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47520" y="2214880"/>
            <a:ext cx="35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84800" y="2661920"/>
            <a:ext cx="35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44640" y="2692400"/>
            <a:ext cx="35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16560" y="3403600"/>
            <a:ext cx="4744720" cy="457200"/>
          </a:xfrm>
          <a:prstGeom prst="round2Diag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Dadamlar – hurmat ma’nosi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14960" y="4226560"/>
            <a:ext cx="5740400" cy="457200"/>
          </a:xfrm>
          <a:prstGeom prst="round2Diag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Qushlar, baliqlar – ko‘plik ma’nosi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47378"/>
            <a:ext cx="13477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694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6080" y="1823095"/>
            <a:ext cx="6106160" cy="2000548"/>
          </a:xfrm>
        </p:spPr>
        <p:txBody>
          <a:bodyPr/>
          <a:lstStyle/>
          <a:p>
            <a:pPr marL="0" indent="0">
              <a:buNone/>
            </a:pPr>
            <a:r>
              <a:rPr lang="uz-Latn-UZ" sz="2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ro‘mol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ro‘mol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bolaginam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ukajon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oyijon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Salimaxon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080" y="999332"/>
            <a:ext cx="801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juftliklari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97" y="1426517"/>
            <a:ext cx="1696641" cy="12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542536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517">
            <a:off x="6605272" y="2826231"/>
            <a:ext cx="992784" cy="9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Отзывы о Блокнот Fix Pr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20" y="272731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323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7352</TotalTime>
  <Words>630</Words>
  <Application>Microsoft Office PowerPoint</Application>
  <PresentationFormat>Экран (16:9)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Otlarning lug‘aviy shakllari</vt:lpstr>
      <vt:lpstr>1- topshiriq</vt:lpstr>
      <vt:lpstr>BILIB OLING!</vt:lpstr>
      <vt:lpstr>Faqat  birlikda  qo‘llanuvchi  otlar</vt:lpstr>
      <vt:lpstr>Презентация PowerPoint</vt:lpstr>
      <vt:lpstr>331-mashq</vt:lpstr>
      <vt:lpstr>331-mashq</vt:lpstr>
      <vt:lpstr>TOPSHIRIQ</vt:lpstr>
      <vt:lpstr>BILIB OLING!</vt:lpstr>
      <vt:lpstr>333-mashq</vt:lpstr>
      <vt:lpstr>333-mashq</vt:lpstr>
      <vt:lpstr>335-mashq</vt:lpstr>
      <vt:lpstr>Kichraytirish va erkalash otlarini toping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700</cp:revision>
  <cp:lastPrinted>2020-08-26T14:49:45Z</cp:lastPrinted>
  <dcterms:created xsi:type="dcterms:W3CDTF">2020-04-11T16:25:36Z</dcterms:created>
  <dcterms:modified xsi:type="dcterms:W3CDTF">2020-12-19T04:56:11Z</dcterms:modified>
</cp:coreProperties>
</file>