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21"/>
  </p:notesMasterIdLst>
  <p:handoutMasterIdLst>
    <p:handoutMasterId r:id="rId22"/>
  </p:handoutMasterIdLst>
  <p:sldIdLst>
    <p:sldId id="409" r:id="rId7"/>
    <p:sldId id="504" r:id="rId8"/>
    <p:sldId id="518" r:id="rId9"/>
    <p:sldId id="505" r:id="rId10"/>
    <p:sldId id="506" r:id="rId11"/>
    <p:sldId id="519" r:id="rId12"/>
    <p:sldId id="520" r:id="rId13"/>
    <p:sldId id="521" r:id="rId14"/>
    <p:sldId id="522" r:id="rId15"/>
    <p:sldId id="523" r:id="rId16"/>
    <p:sldId id="524" r:id="rId17"/>
    <p:sldId id="525" r:id="rId18"/>
    <p:sldId id="526" r:id="rId19"/>
    <p:sldId id="432" r:id="rId20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FF99FF"/>
    <a:srgbClr val="66FF33"/>
    <a:srgbClr val="FFCCFF"/>
    <a:srgbClr val="FFFF99"/>
    <a:srgbClr val="66FFFF"/>
    <a:srgbClr val="6AB276"/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12/19/2020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12/19/2020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12/19/2020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4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939276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MAVZU:</a:t>
            </a:r>
            <a:r>
              <a:rPr lang="uz-Latn-UZ" sz="6000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 SIFAT</a:t>
            </a:r>
            <a:endParaRPr lang="uz-Latn-UZ" sz="6000" i="1" dirty="0">
              <a:solidFill>
                <a:schemeClr val="accent6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92" y="1523706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92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172757" cy="464423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026" name="Picture 2" descr="Олимпиады для соотечественников и иностранных абитуриентов, дающие льготы  при поступлении в ВУЗы | Координационный совет организаций российских  соотечественников в Республике Коре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320" y="3265378"/>
            <a:ext cx="2438400" cy="167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ESDA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TUTING!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1640" y="963895"/>
            <a:ext cx="6731000" cy="3016210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-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egalikni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emaslikni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no-,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be-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zid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ma’nolidir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5120" y="3930632"/>
            <a:ext cx="6308408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uz-Latn-UZ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Gulli </a:t>
            </a:r>
            <a:r>
              <a:rPr lang="uz-Latn-UZ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gulsiz, rangdor – rangsiz,  </a:t>
            </a:r>
            <a:endParaRPr lang="en-US" sz="28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uz-Latn-UZ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baxtli – bebaxt, boxabar – bexabar.</a:t>
            </a:r>
            <a:endParaRPr lang="ru-RU" sz="28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Пин на доске gradu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370" y="908349"/>
            <a:ext cx="2087083" cy="284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38527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1480" y="1188718"/>
            <a:ext cx="5816600" cy="3016210"/>
          </a:xfrm>
        </p:spPr>
        <p:txBody>
          <a:bodyPr/>
          <a:lstStyle/>
          <a:p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-qi)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noksimon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 v)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xoslik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      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yasaydi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Пин на доске graduac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960" y="1204020"/>
            <a:ext cx="1829116" cy="240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988532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343-mashq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01320" y="969655"/>
            <a:ext cx="8234679" cy="738664"/>
          </a:xfrm>
        </p:spPr>
        <p:txBody>
          <a:bodyPr/>
          <a:lstStyle/>
          <a:p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halarni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imlosini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4320" y="1833086"/>
            <a:ext cx="8686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haqnoq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siyrak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bardoshini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sadoqatini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aqlini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ettirib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11"/>
          <p:cNvSpPr/>
          <p:nvPr/>
        </p:nvSpPr>
        <p:spPr>
          <a:xfrm>
            <a:off x="1807850" y="2253970"/>
            <a:ext cx="854070" cy="112337"/>
          </a:xfrm>
          <a:custGeom>
            <a:avLst/>
            <a:gdLst/>
            <a:ahLst/>
            <a:cxnLst/>
            <a:rect l="l" t="t" r="r" b="b"/>
            <a:pathLst>
              <a:path w="533400" h="37465">
                <a:moveTo>
                  <a:pt x="437122" y="0"/>
                </a:moveTo>
                <a:lnTo>
                  <a:pt x="420234" y="1245"/>
                </a:lnTo>
                <a:lnTo>
                  <a:pt x="406998" y="4470"/>
                </a:lnTo>
                <a:lnTo>
                  <a:pt x="396387" y="8905"/>
                </a:lnTo>
                <a:lnTo>
                  <a:pt x="379921" y="17854"/>
                </a:lnTo>
                <a:lnTo>
                  <a:pt x="372214" y="21151"/>
                </a:lnTo>
                <a:lnTo>
                  <a:pt x="363191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3" y="8904"/>
                </a:lnTo>
                <a:lnTo>
                  <a:pt x="296583" y="4468"/>
                </a:lnTo>
                <a:lnTo>
                  <a:pt x="283348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70"/>
                </a:lnTo>
                <a:lnTo>
                  <a:pt x="55072" y="8905"/>
                </a:lnTo>
                <a:lnTo>
                  <a:pt x="38608" y="17854"/>
                </a:lnTo>
                <a:lnTo>
                  <a:pt x="30901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9"/>
                </a:lnTo>
                <a:lnTo>
                  <a:pt x="75385" y="15963"/>
                </a:lnTo>
                <a:lnTo>
                  <a:pt x="84407" y="13755"/>
                </a:lnTo>
                <a:lnTo>
                  <a:pt x="95807" y="12948"/>
                </a:lnTo>
                <a:lnTo>
                  <a:pt x="107206" y="13755"/>
                </a:lnTo>
                <a:lnTo>
                  <a:pt x="116227" y="15963"/>
                </a:lnTo>
                <a:lnTo>
                  <a:pt x="123933" y="19259"/>
                </a:lnTo>
                <a:lnTo>
                  <a:pt x="140397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1" y="19259"/>
                </a:lnTo>
                <a:lnTo>
                  <a:pt x="246039" y="15963"/>
                </a:lnTo>
                <a:lnTo>
                  <a:pt x="255062" y="13755"/>
                </a:lnTo>
                <a:lnTo>
                  <a:pt x="266461" y="12948"/>
                </a:lnTo>
                <a:lnTo>
                  <a:pt x="277860" y="13755"/>
                </a:lnTo>
                <a:lnTo>
                  <a:pt x="286882" y="15963"/>
                </a:lnTo>
                <a:lnTo>
                  <a:pt x="294588" y="19259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9"/>
                </a:lnTo>
                <a:lnTo>
                  <a:pt x="416700" y="15963"/>
                </a:lnTo>
                <a:lnTo>
                  <a:pt x="425723" y="13755"/>
                </a:lnTo>
                <a:lnTo>
                  <a:pt x="437122" y="12948"/>
                </a:lnTo>
                <a:lnTo>
                  <a:pt x="448523" y="13755"/>
                </a:lnTo>
                <a:lnTo>
                  <a:pt x="457547" y="15963"/>
                </a:lnTo>
                <a:lnTo>
                  <a:pt x="465254" y="19259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7" y="23360"/>
                </a:lnTo>
                <a:lnTo>
                  <a:pt x="502034" y="21151"/>
                </a:lnTo>
                <a:lnTo>
                  <a:pt x="494325" y="17854"/>
                </a:lnTo>
                <a:lnTo>
                  <a:pt x="477860" y="8904"/>
                </a:lnTo>
                <a:lnTo>
                  <a:pt x="467249" y="4468"/>
                </a:lnTo>
                <a:lnTo>
                  <a:pt x="454012" y="1244"/>
                </a:lnTo>
                <a:lnTo>
                  <a:pt x="4371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11"/>
          <p:cNvSpPr/>
          <p:nvPr/>
        </p:nvSpPr>
        <p:spPr>
          <a:xfrm>
            <a:off x="4408810" y="2253970"/>
            <a:ext cx="854070" cy="112337"/>
          </a:xfrm>
          <a:custGeom>
            <a:avLst/>
            <a:gdLst/>
            <a:ahLst/>
            <a:cxnLst/>
            <a:rect l="l" t="t" r="r" b="b"/>
            <a:pathLst>
              <a:path w="533400" h="37465">
                <a:moveTo>
                  <a:pt x="437122" y="0"/>
                </a:moveTo>
                <a:lnTo>
                  <a:pt x="420234" y="1245"/>
                </a:lnTo>
                <a:lnTo>
                  <a:pt x="406998" y="4470"/>
                </a:lnTo>
                <a:lnTo>
                  <a:pt x="396387" y="8905"/>
                </a:lnTo>
                <a:lnTo>
                  <a:pt x="379921" y="17854"/>
                </a:lnTo>
                <a:lnTo>
                  <a:pt x="372214" y="21151"/>
                </a:lnTo>
                <a:lnTo>
                  <a:pt x="363191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3" y="8904"/>
                </a:lnTo>
                <a:lnTo>
                  <a:pt x="296583" y="4468"/>
                </a:lnTo>
                <a:lnTo>
                  <a:pt x="283348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70"/>
                </a:lnTo>
                <a:lnTo>
                  <a:pt x="55072" y="8905"/>
                </a:lnTo>
                <a:lnTo>
                  <a:pt x="38608" y="17854"/>
                </a:lnTo>
                <a:lnTo>
                  <a:pt x="30901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9"/>
                </a:lnTo>
                <a:lnTo>
                  <a:pt x="75385" y="15963"/>
                </a:lnTo>
                <a:lnTo>
                  <a:pt x="84407" y="13755"/>
                </a:lnTo>
                <a:lnTo>
                  <a:pt x="95807" y="12948"/>
                </a:lnTo>
                <a:lnTo>
                  <a:pt x="107206" y="13755"/>
                </a:lnTo>
                <a:lnTo>
                  <a:pt x="116227" y="15963"/>
                </a:lnTo>
                <a:lnTo>
                  <a:pt x="123933" y="19259"/>
                </a:lnTo>
                <a:lnTo>
                  <a:pt x="140397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1" y="19259"/>
                </a:lnTo>
                <a:lnTo>
                  <a:pt x="246039" y="15963"/>
                </a:lnTo>
                <a:lnTo>
                  <a:pt x="255062" y="13755"/>
                </a:lnTo>
                <a:lnTo>
                  <a:pt x="266461" y="12948"/>
                </a:lnTo>
                <a:lnTo>
                  <a:pt x="277860" y="13755"/>
                </a:lnTo>
                <a:lnTo>
                  <a:pt x="286882" y="15963"/>
                </a:lnTo>
                <a:lnTo>
                  <a:pt x="294588" y="19259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9"/>
                </a:lnTo>
                <a:lnTo>
                  <a:pt x="416700" y="15963"/>
                </a:lnTo>
                <a:lnTo>
                  <a:pt x="425723" y="13755"/>
                </a:lnTo>
                <a:lnTo>
                  <a:pt x="437122" y="12948"/>
                </a:lnTo>
                <a:lnTo>
                  <a:pt x="448523" y="13755"/>
                </a:lnTo>
                <a:lnTo>
                  <a:pt x="457547" y="15963"/>
                </a:lnTo>
                <a:lnTo>
                  <a:pt x="465254" y="19259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7" y="23360"/>
                </a:lnTo>
                <a:lnTo>
                  <a:pt x="502034" y="21151"/>
                </a:lnTo>
                <a:lnTo>
                  <a:pt x="494325" y="17854"/>
                </a:lnTo>
                <a:lnTo>
                  <a:pt x="477860" y="8904"/>
                </a:lnTo>
                <a:lnTo>
                  <a:pt x="467249" y="4468"/>
                </a:lnTo>
                <a:lnTo>
                  <a:pt x="454012" y="1244"/>
                </a:lnTo>
                <a:lnTo>
                  <a:pt x="4371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11"/>
          <p:cNvSpPr/>
          <p:nvPr/>
        </p:nvSpPr>
        <p:spPr>
          <a:xfrm>
            <a:off x="6562730" y="2253970"/>
            <a:ext cx="854070" cy="112337"/>
          </a:xfrm>
          <a:custGeom>
            <a:avLst/>
            <a:gdLst/>
            <a:ahLst/>
            <a:cxnLst/>
            <a:rect l="l" t="t" r="r" b="b"/>
            <a:pathLst>
              <a:path w="533400" h="37465">
                <a:moveTo>
                  <a:pt x="437122" y="0"/>
                </a:moveTo>
                <a:lnTo>
                  <a:pt x="420234" y="1245"/>
                </a:lnTo>
                <a:lnTo>
                  <a:pt x="406998" y="4470"/>
                </a:lnTo>
                <a:lnTo>
                  <a:pt x="396387" y="8905"/>
                </a:lnTo>
                <a:lnTo>
                  <a:pt x="379921" y="17854"/>
                </a:lnTo>
                <a:lnTo>
                  <a:pt x="372214" y="21151"/>
                </a:lnTo>
                <a:lnTo>
                  <a:pt x="363191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3" y="8904"/>
                </a:lnTo>
                <a:lnTo>
                  <a:pt x="296583" y="4468"/>
                </a:lnTo>
                <a:lnTo>
                  <a:pt x="283348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70"/>
                </a:lnTo>
                <a:lnTo>
                  <a:pt x="55072" y="8905"/>
                </a:lnTo>
                <a:lnTo>
                  <a:pt x="38608" y="17854"/>
                </a:lnTo>
                <a:lnTo>
                  <a:pt x="30901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9"/>
                </a:lnTo>
                <a:lnTo>
                  <a:pt x="75385" y="15963"/>
                </a:lnTo>
                <a:lnTo>
                  <a:pt x="84407" y="13755"/>
                </a:lnTo>
                <a:lnTo>
                  <a:pt x="95807" y="12948"/>
                </a:lnTo>
                <a:lnTo>
                  <a:pt x="107206" y="13755"/>
                </a:lnTo>
                <a:lnTo>
                  <a:pt x="116227" y="15963"/>
                </a:lnTo>
                <a:lnTo>
                  <a:pt x="123933" y="19259"/>
                </a:lnTo>
                <a:lnTo>
                  <a:pt x="140397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1" y="19259"/>
                </a:lnTo>
                <a:lnTo>
                  <a:pt x="246039" y="15963"/>
                </a:lnTo>
                <a:lnTo>
                  <a:pt x="255062" y="13755"/>
                </a:lnTo>
                <a:lnTo>
                  <a:pt x="266461" y="12948"/>
                </a:lnTo>
                <a:lnTo>
                  <a:pt x="277860" y="13755"/>
                </a:lnTo>
                <a:lnTo>
                  <a:pt x="286882" y="15963"/>
                </a:lnTo>
                <a:lnTo>
                  <a:pt x="294588" y="19259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9"/>
                </a:lnTo>
                <a:lnTo>
                  <a:pt x="416700" y="15963"/>
                </a:lnTo>
                <a:lnTo>
                  <a:pt x="425723" y="13755"/>
                </a:lnTo>
                <a:lnTo>
                  <a:pt x="437122" y="12948"/>
                </a:lnTo>
                <a:lnTo>
                  <a:pt x="448523" y="13755"/>
                </a:lnTo>
                <a:lnTo>
                  <a:pt x="457547" y="15963"/>
                </a:lnTo>
                <a:lnTo>
                  <a:pt x="465254" y="19259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7" y="23360"/>
                </a:lnTo>
                <a:lnTo>
                  <a:pt x="502034" y="21151"/>
                </a:lnTo>
                <a:lnTo>
                  <a:pt x="494325" y="17854"/>
                </a:lnTo>
                <a:lnTo>
                  <a:pt x="477860" y="8904"/>
                </a:lnTo>
                <a:lnTo>
                  <a:pt x="467249" y="4468"/>
                </a:lnTo>
                <a:lnTo>
                  <a:pt x="454012" y="1244"/>
                </a:lnTo>
                <a:lnTo>
                  <a:pt x="4371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11"/>
          <p:cNvSpPr/>
          <p:nvPr/>
        </p:nvSpPr>
        <p:spPr>
          <a:xfrm>
            <a:off x="386080" y="2726232"/>
            <a:ext cx="732150" cy="128728"/>
          </a:xfrm>
          <a:custGeom>
            <a:avLst/>
            <a:gdLst/>
            <a:ahLst/>
            <a:cxnLst/>
            <a:rect l="l" t="t" r="r" b="b"/>
            <a:pathLst>
              <a:path w="533400" h="37465">
                <a:moveTo>
                  <a:pt x="437122" y="0"/>
                </a:moveTo>
                <a:lnTo>
                  <a:pt x="420234" y="1245"/>
                </a:lnTo>
                <a:lnTo>
                  <a:pt x="406998" y="4470"/>
                </a:lnTo>
                <a:lnTo>
                  <a:pt x="396387" y="8905"/>
                </a:lnTo>
                <a:lnTo>
                  <a:pt x="379921" y="17854"/>
                </a:lnTo>
                <a:lnTo>
                  <a:pt x="372214" y="21151"/>
                </a:lnTo>
                <a:lnTo>
                  <a:pt x="363191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3" y="8904"/>
                </a:lnTo>
                <a:lnTo>
                  <a:pt x="296583" y="4468"/>
                </a:lnTo>
                <a:lnTo>
                  <a:pt x="283348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70"/>
                </a:lnTo>
                <a:lnTo>
                  <a:pt x="55072" y="8905"/>
                </a:lnTo>
                <a:lnTo>
                  <a:pt x="38608" y="17854"/>
                </a:lnTo>
                <a:lnTo>
                  <a:pt x="30901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9"/>
                </a:lnTo>
                <a:lnTo>
                  <a:pt x="75385" y="15963"/>
                </a:lnTo>
                <a:lnTo>
                  <a:pt x="84407" y="13755"/>
                </a:lnTo>
                <a:lnTo>
                  <a:pt x="95807" y="12948"/>
                </a:lnTo>
                <a:lnTo>
                  <a:pt x="107206" y="13755"/>
                </a:lnTo>
                <a:lnTo>
                  <a:pt x="116227" y="15963"/>
                </a:lnTo>
                <a:lnTo>
                  <a:pt x="123933" y="19259"/>
                </a:lnTo>
                <a:lnTo>
                  <a:pt x="140397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1" y="19259"/>
                </a:lnTo>
                <a:lnTo>
                  <a:pt x="246039" y="15963"/>
                </a:lnTo>
                <a:lnTo>
                  <a:pt x="255062" y="13755"/>
                </a:lnTo>
                <a:lnTo>
                  <a:pt x="266461" y="12948"/>
                </a:lnTo>
                <a:lnTo>
                  <a:pt x="277860" y="13755"/>
                </a:lnTo>
                <a:lnTo>
                  <a:pt x="286882" y="15963"/>
                </a:lnTo>
                <a:lnTo>
                  <a:pt x="294588" y="19259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9"/>
                </a:lnTo>
                <a:lnTo>
                  <a:pt x="416700" y="15963"/>
                </a:lnTo>
                <a:lnTo>
                  <a:pt x="425723" y="13755"/>
                </a:lnTo>
                <a:lnTo>
                  <a:pt x="437122" y="12948"/>
                </a:lnTo>
                <a:lnTo>
                  <a:pt x="448523" y="13755"/>
                </a:lnTo>
                <a:lnTo>
                  <a:pt x="457547" y="15963"/>
                </a:lnTo>
                <a:lnTo>
                  <a:pt x="465254" y="19259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7" y="23360"/>
                </a:lnTo>
                <a:lnTo>
                  <a:pt x="502034" y="21151"/>
                </a:lnTo>
                <a:lnTo>
                  <a:pt x="494325" y="17854"/>
                </a:lnTo>
                <a:lnTo>
                  <a:pt x="477860" y="8904"/>
                </a:lnTo>
                <a:lnTo>
                  <a:pt x="467249" y="4468"/>
                </a:lnTo>
                <a:lnTo>
                  <a:pt x="454012" y="1244"/>
                </a:lnTo>
                <a:lnTo>
                  <a:pt x="43712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120" y="3535679"/>
            <a:ext cx="36471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Chaqna+q = chaqnoq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o‘y+chan = o‘ychan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Book, open, read, reading, syllabus icon - Download on Iconfin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45" y="3149131"/>
            <a:ext cx="1727201" cy="172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051836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Solishtiring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2387253"/>
              </p:ext>
            </p:extLst>
          </p:nvPr>
        </p:nvGraphicFramePr>
        <p:xfrm>
          <a:off x="751840" y="1179830"/>
          <a:ext cx="7365999" cy="36271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45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5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5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Qo‘shimcha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taroq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quvnoq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-ma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tortma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qaynatma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-choq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ovunchoq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erinchoq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-chiq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suyanchiq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qizg‘anchiq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-don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qalamdon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bilimdon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-chi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suvchi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a’lochi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011008" y="1162378"/>
            <a:ext cx="68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067"/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uz-Latn-UZ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37214" y="1196361"/>
            <a:ext cx="1063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3067"/>
            <a:r>
              <a:rPr lang="uz-Latn-UZ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uz-Latn-UZ" sz="2800" b="1" dirty="0">
                <a:solidFill>
                  <a:srgbClr val="FF0000"/>
                </a:solidFill>
              </a:rPr>
              <a:t> 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68392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topshiriqlar: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680" y="1031716"/>
            <a:ext cx="6979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345-mashq.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daraxtingizni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4640" y="2416711"/>
            <a:ext cx="64922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b="1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348-mashq</a:t>
            </a:r>
            <a:r>
              <a:rPr lang="uz-Latn-UZ" sz="2800" b="1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 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qiyoslang. Yasama sifatlarni otlardan farqlab, daftaringizga ko‘chiring.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Sayroqi – tutatqi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oqshomgi – sezgi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kechki – tepki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erinchoq – o‘yinchoq... </a:t>
            </a:r>
            <a:endParaRPr lang="uz-Latn-UZ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602" y="1000489"/>
            <a:ext cx="2010429" cy="232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60" y="1444763"/>
            <a:ext cx="1767840" cy="213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233" y="199811"/>
            <a:ext cx="7772401" cy="613171"/>
          </a:xfrm>
        </p:spPr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4000" y="939175"/>
            <a:ext cx="8747760" cy="677108"/>
          </a:xfrm>
        </p:spPr>
        <p:txBody>
          <a:bodyPr/>
          <a:lstStyle/>
          <a:p>
            <a:pPr marL="0" indent="0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birikmalaridan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8992" y="1847532"/>
            <a:ext cx="2483693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hiroyli</a:t>
            </a:r>
            <a:r>
              <a:rPr lang="en-US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ko‘ylak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8992" y="2441872"/>
            <a:ext cx="2661947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 </a:t>
            </a:r>
            <a:r>
              <a:rPr lang="uz-Latn-UZ" sz="28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</a:t>
            </a:r>
            <a:endParaRPr lang="ru-RU" sz="2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8992" y="3060768"/>
            <a:ext cx="266194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z-Latn-UZ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devoriy gazeta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8991" y="3700894"/>
            <a:ext cx="2661947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8992" y="4338102"/>
            <a:ext cx="2661946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3087256" y="1807659"/>
            <a:ext cx="501472" cy="601537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3091287" y="2391840"/>
            <a:ext cx="501472" cy="601537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3070970" y="3024369"/>
            <a:ext cx="501472" cy="601537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 rot="5400000">
            <a:off x="3091287" y="3650862"/>
            <a:ext cx="501472" cy="601537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5400000">
            <a:off x="3087256" y="4288070"/>
            <a:ext cx="501472" cy="601537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99840" y="1800870"/>
            <a:ext cx="1645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Qanday?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30639" y="2399805"/>
            <a:ext cx="1645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Qanday?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830320" y="3027738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Qanaqa?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30320" y="3700180"/>
            <a:ext cx="1645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Qanday?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810000" y="4338102"/>
            <a:ext cx="13035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Qaysi?</a:t>
            </a:r>
            <a:endParaRPr lang="ru-RU" sz="2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436880" y="2313930"/>
            <a:ext cx="11379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457200" y="2882385"/>
            <a:ext cx="9956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477520" y="3509284"/>
            <a:ext cx="975360" cy="255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436880" y="4169337"/>
            <a:ext cx="7213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436880" y="4806545"/>
            <a:ext cx="8026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4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  <p:bldP spid="24" grpId="0"/>
      <p:bldP spid="26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30595" y="1229359"/>
            <a:ext cx="1574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750" y="2676197"/>
            <a:ext cx="1072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93395" y="1229360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45795" y="2479040"/>
            <a:ext cx="1277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rasmli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03223" y="1056639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2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endParaRPr lang="ru-RU" sz="32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521" y="2908934"/>
            <a:ext cx="2519680" cy="1881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4531361" y="1641414"/>
            <a:ext cx="0" cy="125090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791201" y="1920240"/>
            <a:ext cx="975359" cy="98869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2194560" y="1903627"/>
            <a:ext cx="1076961" cy="988696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1808480" y="3064030"/>
            <a:ext cx="1463041" cy="127429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5791201" y="3063816"/>
            <a:ext cx="1162031" cy="134562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085806" y="2414587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03386" y="700311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21142" y="1087416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32912" y="1050267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164943" y="2266868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6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94357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21" grpId="0"/>
      <p:bldP spid="31" grpId="0"/>
      <p:bldP spid="32" grpId="0"/>
      <p:bldP spid="33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6720" y="956648"/>
            <a:ext cx="55270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qanaqa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8320" y="2931160"/>
            <a:ext cx="2773680" cy="4572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 taom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28320" y="3622040"/>
            <a:ext cx="277368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dobli bola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8320" y="4312920"/>
            <a:ext cx="2773680" cy="4572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izil olma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23360" y="2931160"/>
            <a:ext cx="2153920" cy="4572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23360" y="3622040"/>
            <a:ext cx="2153920" cy="4572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odobli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43680" y="4312920"/>
            <a:ext cx="2133600" cy="4572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3171474" y="3010475"/>
            <a:ext cx="559622" cy="298570"/>
          </a:xfrm>
          <a:prstGeom prst="triangle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3174589" y="3690784"/>
            <a:ext cx="559622" cy="298570"/>
          </a:xfrm>
          <a:prstGeom prst="triangle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5400000">
            <a:off x="3174589" y="4392235"/>
            <a:ext cx="559622" cy="298570"/>
          </a:xfrm>
          <a:prstGeom prst="triangle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475" y="1128806"/>
            <a:ext cx="2310765" cy="231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526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337-mashq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640" y="849273"/>
            <a:ext cx="8707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3" t="5318" r="23037" b="7318"/>
          <a:stretch/>
        </p:blipFill>
        <p:spPr bwMode="auto">
          <a:xfrm flipH="1">
            <a:off x="7260674" y="1403926"/>
            <a:ext cx="1405806" cy="2064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Выноска-облако 8"/>
          <p:cNvSpPr/>
          <p:nvPr/>
        </p:nvSpPr>
        <p:spPr>
          <a:xfrm>
            <a:off x="1838960" y="1651609"/>
            <a:ext cx="2677485" cy="1569104"/>
          </a:xfrm>
          <a:prstGeom prst="cloudCallout">
            <a:avLst>
              <a:gd name="adj1" fmla="val 144082"/>
              <a:gd name="adj2" fmla="val -37222"/>
            </a:avLst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???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лако 3"/>
          <p:cNvSpPr/>
          <p:nvPr/>
        </p:nvSpPr>
        <p:spPr>
          <a:xfrm>
            <a:off x="330200" y="3332480"/>
            <a:ext cx="2692400" cy="914400"/>
          </a:xfrm>
          <a:prstGeom prst="cloud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Qanday?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лако 11"/>
          <p:cNvSpPr/>
          <p:nvPr/>
        </p:nvSpPr>
        <p:spPr>
          <a:xfrm>
            <a:off x="3022600" y="3789680"/>
            <a:ext cx="2692400" cy="914400"/>
          </a:xfrm>
          <a:prstGeom prst="cloud">
            <a:avLst/>
          </a:prstGeom>
          <a:solidFill>
            <a:srgbClr val="CC00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Qanaqa?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0879" y="1743663"/>
            <a:ext cx="606127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Pakana, katta, keng, saqolli, puchuq,</a:t>
            </a:r>
          </a:p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kalta, sergap, kamgap, qiziq-qiziq...</a:t>
            </a:r>
          </a:p>
          <a:p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09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06400" y="2270135"/>
            <a:ext cx="7990839" cy="1674305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shirali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mazmundor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serunum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kamhosil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ko‘ylakbo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xushfe’l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1037888"/>
            <a:ext cx="8625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198" lvl="0" indent="-171198" defTabSz="913067">
              <a:spcBef>
                <a:spcPct val="20000"/>
              </a:spcBef>
              <a:buClr>
                <a:srgbClr val="51C3CA"/>
              </a:buClr>
              <a:buFont typeface="Arial" panose="020B0604020202020204" pitchFamily="34" charset="0"/>
              <a:buChar char="•"/>
            </a:pP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tarkibiy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qismlarga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Sifatlarning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yasalganini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619760" y="1928654"/>
            <a:ext cx="1033272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1899920" y="2111534"/>
            <a:ext cx="516636" cy="265906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2529840" y="1928654"/>
            <a:ext cx="894080" cy="353854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3698240" y="2094706"/>
            <a:ext cx="792480" cy="282734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4978400" y="1928654"/>
            <a:ext cx="1473200" cy="448786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995680" y="3208814"/>
            <a:ext cx="904240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>
            <a:off x="2122678" y="3134202"/>
            <a:ext cx="904240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2983992" y="3135948"/>
            <a:ext cx="815848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094480" y="3105468"/>
            <a:ext cx="1117600" cy="36576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5220716" y="3208814"/>
            <a:ext cx="712724" cy="297816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>
            <a:off x="6146800" y="3208814"/>
            <a:ext cx="751840" cy="287656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>
            <a:off x="6898640" y="3208814"/>
            <a:ext cx="629920" cy="253842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6527800" y="2023586"/>
            <a:ext cx="299720" cy="3538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827520" y="2008188"/>
            <a:ext cx="228600" cy="3657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490720" y="2105581"/>
            <a:ext cx="127000" cy="2473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4605020" y="2129393"/>
            <a:ext cx="114300" cy="1828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320040" y="3265409"/>
            <a:ext cx="299720" cy="3538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19760" y="3265409"/>
            <a:ext cx="284480" cy="3436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800" y="994172"/>
            <a:ext cx="1371600" cy="2341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10657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4480" y="956648"/>
            <a:ext cx="6918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arkibida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2538" y="1222375"/>
            <a:ext cx="1490786" cy="1917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455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340-mashq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4800" y="1040775"/>
            <a:ext cx="8341361" cy="615553"/>
          </a:xfrm>
        </p:spPr>
        <p:txBody>
          <a:bodyPr/>
          <a:lstStyle/>
          <a:p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Oybekning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Bolalik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asaridan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Qavs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hidagi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halardan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hiring</a:t>
            </a:r>
            <a:r>
              <a:rPr lang="en-US" sz="2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520" y="1911817"/>
            <a:ext cx="85547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Otinbibi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jiddiy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(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no-)...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savlat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O‘yma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(-gar, -li,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bilinmaydigan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tabaqa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(-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-li, -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eshikka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kiramiz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4592320" y="2367280"/>
            <a:ext cx="4673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677920" y="2789278"/>
            <a:ext cx="46736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04000" y="3226158"/>
            <a:ext cx="3352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63299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1480" y="1329655"/>
            <a:ext cx="5908040" cy="273305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-li, 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-,  -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-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no-, 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-ma, -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</a:t>
            </a:r>
            <a:r>
              <a:rPr lang="uz-Latn-UZ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6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halar</a:t>
            </a:r>
            <a:r>
              <a:rPr lang="en-US" sz="36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Vetores de Menino Dos Desenhos Animados No Traje Da Graduação Que Prende Um  Diploma e mais imagens de Aluno - i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2" r="23407"/>
          <a:stretch/>
        </p:blipFill>
        <p:spPr bwMode="auto">
          <a:xfrm>
            <a:off x="6949440" y="981245"/>
            <a:ext cx="1422400" cy="277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07737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8254</TotalTime>
  <Words>596</Words>
  <Application>Microsoft Office PowerPoint</Application>
  <PresentationFormat>Экран (16:9)</PresentationFormat>
  <Paragraphs>90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Open Sans</vt:lpstr>
      <vt:lpstr>Open Sans Light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TOPSHIRIQ</vt:lpstr>
      <vt:lpstr>Презентация PowerPoint</vt:lpstr>
      <vt:lpstr>BILIB OLING!</vt:lpstr>
      <vt:lpstr>337-mashq</vt:lpstr>
      <vt:lpstr>TOPSHIRIQ</vt:lpstr>
      <vt:lpstr>BILIB OLING!</vt:lpstr>
      <vt:lpstr>340-mashq </vt:lpstr>
      <vt:lpstr>BILIB OLING!</vt:lpstr>
      <vt:lpstr>ESDA TUTING!</vt:lpstr>
      <vt:lpstr>BILIB OLING!</vt:lpstr>
      <vt:lpstr>343-mashq </vt:lpstr>
      <vt:lpstr>Solishtiring</vt:lpstr>
      <vt:lpstr>Mustaqil bajarish uchun topshiriqlar: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795</cp:revision>
  <cp:lastPrinted>2020-08-26T14:49:45Z</cp:lastPrinted>
  <dcterms:created xsi:type="dcterms:W3CDTF">2020-04-11T16:25:36Z</dcterms:created>
  <dcterms:modified xsi:type="dcterms:W3CDTF">2020-12-19T04:10:22Z</dcterms:modified>
</cp:coreProperties>
</file>