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4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5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4" r:id="rId2"/>
    <p:sldMasterId id="2147483876" r:id="rId3"/>
    <p:sldMasterId id="2147483935" r:id="rId4"/>
    <p:sldMasterId id="2147484074" r:id="rId5"/>
    <p:sldMasterId id="2147484132" r:id="rId6"/>
  </p:sldMasterIdLst>
  <p:notesMasterIdLst>
    <p:notesMasterId r:id="rId21"/>
  </p:notesMasterIdLst>
  <p:handoutMasterIdLst>
    <p:handoutMasterId r:id="rId22"/>
  </p:handoutMasterIdLst>
  <p:sldIdLst>
    <p:sldId id="409" r:id="rId7"/>
    <p:sldId id="504" r:id="rId8"/>
    <p:sldId id="518" r:id="rId9"/>
    <p:sldId id="505" r:id="rId10"/>
    <p:sldId id="506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526" r:id="rId19"/>
    <p:sldId id="432" r:id="rId20"/>
  </p:sldIdLst>
  <p:sldSz cx="9144000" cy="5143500" type="screen16x9"/>
  <p:notesSz cx="6735763" cy="9866313"/>
  <p:defaultTextStyle>
    <a:defPPr>
      <a:defRPr lang="en-US"/>
    </a:defPPr>
    <a:lvl1pPr marL="0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309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4614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6919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9227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1530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3841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6142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8453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CC00CC"/>
    <a:srgbClr val="FF99FF"/>
    <a:srgbClr val="66FF33"/>
    <a:srgbClr val="FFCCFF"/>
    <a:srgbClr val="FFFF99"/>
    <a:srgbClr val="66FFFF"/>
    <a:srgbClr val="6AB276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7509" autoAdjust="0"/>
  </p:normalViewPr>
  <p:slideViewPr>
    <p:cSldViewPr snapToGrid="0">
      <p:cViewPr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40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9227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5633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2042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8453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485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1264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9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4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9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4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9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4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9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4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33" indent="-18540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70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8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12/19/2020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33" indent="-18540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70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8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12/19/2020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170796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824094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5934165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754144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87807448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3799392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85557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229597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3394479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449318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145504"/>
      </p:ext>
    </p:extLst>
  </p:cSld>
  <p:clrMapOvr>
    <a:masterClrMapping/>
  </p:clrMapOvr>
  <p:transition>
    <p:wedg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133573"/>
      </p:ext>
    </p:extLst>
  </p:cSld>
  <p:clrMapOvr>
    <a:masterClrMapping/>
  </p:clrMapOvr>
  <p:transition>
    <p:wedg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3300"/>
      </p:ext>
    </p:extLst>
  </p:cSld>
  <p:clrMapOvr>
    <a:masterClrMapping/>
  </p:clrMapOvr>
  <p:transition>
    <p:wedg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4750"/>
      </p:ext>
    </p:extLst>
  </p:cSld>
  <p:clrMapOvr>
    <a:masterClrMapping/>
  </p:clrMapOvr>
  <p:transition>
    <p:wedg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4192"/>
      </p:ext>
    </p:extLst>
  </p:cSld>
  <p:clrMapOvr>
    <a:masterClrMapping/>
  </p:clrMapOvr>
  <p:transition>
    <p:wedg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763936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1698541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747949"/>
      </p:ext>
    </p:extLst>
  </p:cSld>
  <p:clrMapOvr>
    <a:masterClrMapping/>
  </p:clrMapOvr>
  <p:transition>
    <p:wedg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6996186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179166"/>
      </p:ext>
    </p:extLst>
  </p:cSld>
  <p:clrMapOvr>
    <a:masterClrMapping/>
  </p:clrMapOvr>
  <p:transition>
    <p:wedg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7059296"/>
      </p:ext>
    </p:extLst>
  </p:cSld>
  <p:clrMapOvr>
    <a:masterClrMapping/>
  </p:clrMapOvr>
  <p:transition>
    <p:wedg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574843"/>
      </p:ext>
    </p:extLst>
  </p:cSld>
  <p:clrMapOvr>
    <a:masterClrMapping/>
  </p:clrMapOvr>
  <p:transition>
    <p:wedg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5716383"/>
      </p:ext>
    </p:extLst>
  </p:cSld>
  <p:clrMapOvr>
    <a:masterClrMapping/>
  </p:clrMapOvr>
  <p:transition>
    <p:wedg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458673"/>
      </p:ext>
    </p:extLst>
  </p:cSld>
  <p:clrMapOvr>
    <a:masterClrMapping/>
  </p:clrMapOvr>
  <p:transition>
    <p:wedg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4504772"/>
      </p:ext>
    </p:extLst>
  </p:cSld>
  <p:clrMapOvr>
    <a:masterClrMapping/>
  </p:clrMapOvr>
  <p:transition>
    <p:wedg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396871"/>
      </p:ext>
    </p:extLst>
  </p:cSld>
  <p:clrMapOvr>
    <a:masterClrMapping/>
  </p:clrMapOvr>
  <p:transition>
    <p:wedg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0734383"/>
      </p:ext>
    </p:extLst>
  </p:cSld>
  <p:clrMapOvr>
    <a:masterClrMapping/>
  </p:clrMapOvr>
  <p:transition>
    <p:wedg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57626"/>
      </p:ext>
    </p:extLst>
  </p:cSld>
  <p:clrMapOvr>
    <a:masterClrMapping/>
  </p:clrMapOvr>
  <p:transition>
    <p:wedg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408815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2234"/>
      </p:ext>
    </p:extLst>
  </p:cSld>
  <p:clrMapOvr>
    <a:masterClrMapping/>
  </p:clrMapOvr>
  <p:transition>
    <p:wedg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3614679"/>
      </p:ext>
    </p:extLst>
  </p:cSld>
  <p:clrMapOvr>
    <a:masterClrMapping/>
  </p:clrMapOvr>
  <p:transition>
    <p:wedg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5543"/>
      </p:ext>
    </p:extLst>
  </p:cSld>
  <p:clrMapOvr>
    <a:masterClrMapping/>
  </p:clrMapOvr>
  <p:transition>
    <p:wedg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6557114"/>
      </p:ext>
    </p:extLst>
  </p:cSld>
  <p:clrMapOvr>
    <a:masterClrMapping/>
  </p:clrMapOvr>
  <p:transition>
    <p:wedg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7397612"/>
      </p:ext>
    </p:extLst>
  </p:cSld>
  <p:clrMapOvr>
    <a:masterClrMapping/>
  </p:clrMapOvr>
  <p:transition>
    <p:wedg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887513"/>
      </p:ext>
    </p:extLst>
  </p:cSld>
  <p:clrMapOvr>
    <a:masterClrMapping/>
  </p:clrMapOvr>
  <p:transition>
    <p:wedg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897510"/>
      </p:ext>
    </p:extLst>
  </p:cSld>
  <p:clrMapOvr>
    <a:masterClrMapping/>
  </p:clrMapOvr>
  <p:transition>
    <p:wedg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9876042"/>
      </p:ext>
    </p:extLst>
  </p:cSld>
  <p:clrMapOvr>
    <a:masterClrMapping/>
  </p:clrMapOvr>
  <p:transition>
    <p:wedg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4484931"/>
      </p:ext>
    </p:extLst>
  </p:cSld>
  <p:clrMapOvr>
    <a:masterClrMapping/>
  </p:clrMapOvr>
  <p:transition>
    <p:wedg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0806479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424777"/>
      </p:ext>
    </p:extLst>
  </p:cSld>
  <p:clrMapOvr>
    <a:masterClrMapping/>
  </p:clrMapOvr>
  <p:transition>
    <p:wedg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0326358"/>
      </p:ext>
    </p:extLst>
  </p:cSld>
  <p:clrMapOvr>
    <a:masterClrMapping/>
  </p:clrMapOvr>
  <p:transition>
    <p:wedg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2300178"/>
      </p:ext>
    </p:extLst>
  </p:cSld>
  <p:clrMapOvr>
    <a:masterClrMapping/>
  </p:clrMapOvr>
  <p:transition>
    <p:wedg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966313"/>
      </p:ext>
    </p:extLst>
  </p:cSld>
  <p:clrMapOvr>
    <a:masterClrMapping/>
  </p:clrMapOvr>
  <p:transition>
    <p:wedg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  <p:transition>
    <p:wedg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8728057"/>
      </p:ext>
    </p:extLst>
  </p:cSld>
  <p:clrMapOvr>
    <a:masterClrMapping/>
  </p:clrMapOvr>
  <p:transition>
    <p:wedg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3627731"/>
      </p:ext>
    </p:extLst>
  </p:cSld>
  <p:clrMapOvr>
    <a:masterClrMapping/>
  </p:clrMapOvr>
  <p:transition>
    <p:wedg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930223"/>
      </p:ext>
    </p:extLst>
  </p:cSld>
  <p:clrMapOvr>
    <a:masterClrMapping/>
  </p:clrMapOvr>
  <p:transition>
    <p:wedg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3186777"/>
      </p:ext>
    </p:extLst>
  </p:cSld>
  <p:clrMapOvr>
    <a:masterClrMapping/>
  </p:clrMapOvr>
  <p:transition>
    <p:wedg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7571135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0873700"/>
      </p:ext>
    </p:extLst>
  </p:cSld>
  <p:clrMapOvr>
    <a:masterClrMapping/>
  </p:clrMapOvr>
  <p:transition>
    <p:wedg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8674683"/>
      </p:ext>
    </p:extLst>
  </p:cSld>
  <p:clrMapOvr>
    <a:masterClrMapping/>
  </p:clrMapOvr>
  <p:transition>
    <p:wedg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893679"/>
      </p:ext>
    </p:extLst>
  </p:cSld>
  <p:clrMapOvr>
    <a:masterClrMapping/>
  </p:clrMapOvr>
  <p:transition>
    <p:wedg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6707545"/>
      </p:ext>
    </p:extLst>
  </p:cSld>
  <p:clrMapOvr>
    <a:masterClrMapping/>
  </p:clrMapOvr>
  <p:transition>
    <p:wedg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334946"/>
      </p:ext>
    </p:extLst>
  </p:cSld>
  <p:clrMapOvr>
    <a:masterClrMapping/>
  </p:clrMapOvr>
  <p:transition>
    <p:wedg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5549957"/>
      </p:ext>
    </p:extLst>
  </p:cSld>
  <p:clrMapOvr>
    <a:masterClrMapping/>
  </p:clrMapOvr>
  <p:transition>
    <p:wedg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9333709"/>
      </p:ext>
    </p:extLst>
  </p:cSld>
  <p:clrMapOvr>
    <a:masterClrMapping/>
  </p:clrMapOvr>
  <p:transition>
    <p:wedg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9247811"/>
      </p:ext>
    </p:extLst>
  </p:cSld>
  <p:clrMapOvr>
    <a:masterClrMapping/>
  </p:clrMapOvr>
  <p:transition>
    <p:wedg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248809"/>
      </p:ext>
    </p:extLst>
  </p:cSld>
  <p:clrMapOvr>
    <a:masterClrMapping/>
  </p:clrMapOvr>
  <p:transition>
    <p:wedg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136412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08255673"/>
      </p:ext>
    </p:extLst>
  </p:cSld>
  <p:clrMapOvr>
    <a:masterClrMapping/>
  </p:clrMapOvr>
  <p:transition>
    <p:wedg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307565"/>
      </p:ext>
    </p:extLst>
  </p:cSld>
  <p:clrMapOvr>
    <a:masterClrMapping/>
  </p:clrMapOvr>
  <p:transition>
    <p:wedg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2538192"/>
      </p:ext>
    </p:extLst>
  </p:cSld>
  <p:clrMapOvr>
    <a:masterClrMapping/>
  </p:clrMapOvr>
  <p:transition>
    <p:wedg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3778834"/>
      </p:ext>
    </p:extLst>
  </p:cSld>
  <p:clrMapOvr>
    <a:masterClrMapping/>
  </p:clrMapOvr>
  <p:transition>
    <p:wedg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7508777"/>
      </p:ext>
    </p:extLst>
  </p:cSld>
  <p:clrMapOvr>
    <a:masterClrMapping/>
  </p:clrMapOvr>
  <p:transition>
    <p:wedg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6915200"/>
      </p:ext>
    </p:extLst>
  </p:cSld>
  <p:clrMapOvr>
    <a:masterClrMapping/>
  </p:clrMapOvr>
  <p:transition>
    <p:wedg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5115672"/>
      </p:ext>
    </p:extLst>
  </p:cSld>
  <p:clrMapOvr>
    <a:masterClrMapping/>
  </p:clrMapOvr>
  <p:transition>
    <p:wedg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1134926"/>
      </p:ext>
    </p:extLst>
  </p:cSld>
  <p:clrMapOvr>
    <a:masterClrMapping/>
  </p:clrMapOvr>
  <p:transition>
    <p:wedg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8413787"/>
      </p:ext>
    </p:extLst>
  </p:cSld>
  <p:clrMapOvr>
    <a:masterClrMapping/>
  </p:clrMapOvr>
  <p:transition>
    <p:wedg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98166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3301"/>
      </p:ext>
    </p:extLst>
  </p:cSld>
  <p:clrMapOvr>
    <a:masterClrMapping/>
  </p:clrMapOvr>
  <p:transition>
    <p:wedg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92582"/>
      </p:ext>
    </p:extLst>
  </p:cSld>
  <p:clrMapOvr>
    <a:masterClrMapping/>
  </p:clrMapOvr>
  <p:transition>
    <p:wedg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07696"/>
      </p:ext>
    </p:extLst>
  </p:cSld>
  <p:clrMapOvr>
    <a:masterClrMapping/>
  </p:clrMapOvr>
  <p:transition>
    <p:wedg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0515761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471503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79280"/>
      </p:ext>
    </p:extLst>
  </p:cSld>
  <p:clrMapOvr>
    <a:masterClrMapping/>
  </p:clrMapOvr>
  <p:transition>
    <p:wedg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293124"/>
      </p:ext>
    </p:extLst>
  </p:cSld>
  <p:clrMapOvr>
    <a:masterClrMapping/>
  </p:clrMapOvr>
  <p:transition>
    <p:wedg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96503"/>
      </p:ext>
    </p:extLst>
  </p:cSld>
  <p:clrMapOvr>
    <a:masterClrMapping/>
  </p:clrMapOvr>
  <p:transition>
    <p:wedg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0127409"/>
      </p:ext>
    </p:extLst>
  </p:cSld>
  <p:clrMapOvr>
    <a:masterClrMapping/>
  </p:clrMapOvr>
  <p:transition>
    <p:wedg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5061781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355957"/>
      </p:ext>
    </p:extLst>
  </p:cSld>
  <p:clrMapOvr>
    <a:masterClrMapping/>
  </p:clrMapOvr>
  <p:transition>
    <p:wedg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440447"/>
      </p:ext>
    </p:extLst>
  </p:cSld>
  <p:clrMapOvr>
    <a:masterClrMapping/>
  </p:clrMapOvr>
  <p:transition>
    <p:wedg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5059209"/>
      </p:ext>
    </p:extLst>
  </p:cSld>
  <p:clrMapOvr>
    <a:masterClrMapping/>
  </p:clrMapOvr>
  <p:transition>
    <p:wedg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638533"/>
      </p:ext>
    </p:extLst>
  </p:cSld>
  <p:clrMapOvr>
    <a:masterClrMapping/>
  </p:clrMapOvr>
  <p:transition>
    <p:wedg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62157442"/>
      </p:ext>
    </p:extLst>
  </p:cSld>
  <p:clrMapOvr>
    <a:masterClrMapping/>
  </p:clrMapOvr>
  <p:transition>
    <p:wedg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03898"/>
      </p:ext>
    </p:extLst>
  </p:cSld>
  <p:clrMapOvr>
    <a:masterClrMapping/>
  </p:clrMapOvr>
  <p:transition>
    <p:wedg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34941082"/>
      </p:ext>
    </p:extLst>
  </p:cSld>
  <p:clrMapOvr>
    <a:masterClrMapping/>
  </p:clrMapOvr>
  <p:transition>
    <p:wedg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90139"/>
      </p:ext>
    </p:extLst>
  </p:cSld>
  <p:clrMapOvr>
    <a:masterClrMapping/>
  </p:clrMapOvr>
  <p:transition>
    <p:wedg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3505034"/>
      </p:ext>
    </p:extLst>
  </p:cSld>
  <p:clrMapOvr>
    <a:masterClrMapping/>
  </p:clrMapOvr>
  <p:transition>
    <p:wedg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13692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50306225"/>
      </p:ext>
    </p:extLst>
  </p:cSld>
  <p:clrMapOvr>
    <a:masterClrMapping/>
  </p:clrMapOvr>
  <p:transition>
    <p:wedg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3778283"/>
      </p:ext>
    </p:extLst>
  </p:cSld>
  <p:clrMapOvr>
    <a:masterClrMapping/>
  </p:clrMapOvr>
  <p:transition>
    <p:wedg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0427373"/>
      </p:ext>
    </p:extLst>
  </p:cSld>
  <p:clrMapOvr>
    <a:masterClrMapping/>
  </p:clrMapOvr>
  <p:transition>
    <p:wedg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69873537"/>
      </p:ext>
    </p:extLst>
  </p:cSld>
  <p:clrMapOvr>
    <a:masterClrMapping/>
  </p:clrMapOvr>
  <p:transition>
    <p:wedg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533515"/>
      </p:ext>
    </p:extLst>
  </p:cSld>
  <p:clrMapOvr>
    <a:masterClrMapping/>
  </p:clrMapOvr>
  <p:transition>
    <p:wedg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4613041"/>
      </p:ext>
    </p:extLst>
  </p:cSld>
  <p:clrMapOvr>
    <a:masterClrMapping/>
  </p:clrMapOvr>
  <p:transition>
    <p:wedg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3870432"/>
      </p:ext>
    </p:extLst>
  </p:cSld>
  <p:clrMapOvr>
    <a:masterClrMapping/>
  </p:clrMapOvr>
  <p:transition>
    <p:wedg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467325"/>
      </p:ext>
    </p:extLst>
  </p:cSld>
  <p:clrMapOvr>
    <a:masterClrMapping/>
  </p:clrMapOvr>
  <p:transition>
    <p:wedg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53052"/>
      </p:ext>
    </p:extLst>
  </p:cSld>
  <p:clrMapOvr>
    <a:masterClrMapping/>
  </p:clrMapOvr>
  <p:transition>
    <p:wedg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0040635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984252"/>
      </p:ext>
    </p:extLst>
  </p:cSld>
  <p:clrMapOvr>
    <a:masterClrMapping/>
  </p:clrMapOvr>
  <p:transition>
    <p:wedg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87159"/>
      </p:ext>
    </p:extLst>
  </p:cSld>
  <p:clrMapOvr>
    <a:masterClrMapping/>
  </p:clrMapOvr>
  <p:transition>
    <p:wedg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81245312"/>
      </p:ext>
    </p:extLst>
  </p:cSld>
  <p:clrMapOvr>
    <a:masterClrMapping/>
  </p:clrMapOvr>
  <p:transition>
    <p:wedg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5098513"/>
      </p:ext>
    </p:extLst>
  </p:cSld>
  <p:clrMapOvr>
    <a:masterClrMapping/>
  </p:clrMapOvr>
  <p:transition>
    <p:wedg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182489"/>
      </p:ext>
    </p:extLst>
  </p:cSld>
  <p:clrMapOvr>
    <a:masterClrMapping/>
  </p:clrMapOvr>
  <p:transition>
    <p:wedg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5637267"/>
      </p:ext>
    </p:extLst>
  </p:cSld>
  <p:clrMapOvr>
    <a:masterClrMapping/>
  </p:clrMapOvr>
  <p:transition>
    <p:wedg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1779685"/>
      </p:ext>
    </p:extLst>
  </p:cSld>
  <p:clrMapOvr>
    <a:masterClrMapping/>
  </p:clrMapOvr>
  <p:transition>
    <p:wedg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4099633"/>
      </p:ext>
    </p:extLst>
  </p:cSld>
  <p:clrMapOvr>
    <a:masterClrMapping/>
  </p:clrMapOvr>
  <p:transition>
    <p:wedg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4584772"/>
      </p:ext>
    </p:extLst>
  </p:cSld>
  <p:clrMapOvr>
    <a:masterClrMapping/>
  </p:clrMapOvr>
  <p:transition>
    <p:wedg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5895837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0535949"/>
      </p:ext>
    </p:extLst>
  </p:cSld>
  <p:clrMapOvr>
    <a:masterClrMapping/>
  </p:clrMapOvr>
  <p:transition>
    <p:wedg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666780"/>
      </p:ext>
    </p:extLst>
  </p:cSld>
  <p:clrMapOvr>
    <a:masterClrMapping/>
  </p:clrMapOvr>
  <p:transition>
    <p:wedg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8587721"/>
      </p:ext>
    </p:extLst>
  </p:cSld>
  <p:clrMapOvr>
    <a:masterClrMapping/>
  </p:clrMapOvr>
  <p:transition>
    <p:wedg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3320974"/>
      </p:ext>
    </p:extLst>
  </p:cSld>
  <p:clrMapOvr>
    <a:masterClrMapping/>
  </p:clrMapOvr>
  <p:transition>
    <p:wedg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2376399"/>
      </p:ext>
    </p:extLst>
  </p:cSld>
  <p:clrMapOvr>
    <a:masterClrMapping/>
  </p:clrMapOvr>
  <p:transition>
    <p:wedg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5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12/19/2020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05329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2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21" indent="-18539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8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17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2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63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8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17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9" y="1597836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08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9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252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4697" indent="-132444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6765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020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9" y="1089316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252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512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6765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020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43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43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43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43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43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43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43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43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609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609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609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609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609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609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609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609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9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42" Type="http://schemas.openxmlformats.org/officeDocument/2006/relationships/slideLayout" Target="../slideLayouts/slideLayout156.xml"/><Relationship Id="rId47" Type="http://schemas.openxmlformats.org/officeDocument/2006/relationships/slideLayout" Target="../slideLayouts/slideLayout161.xml"/><Relationship Id="rId50" Type="http://schemas.openxmlformats.org/officeDocument/2006/relationships/slideLayout" Target="../slideLayouts/slideLayout164.xml"/><Relationship Id="rId55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41" Type="http://schemas.openxmlformats.org/officeDocument/2006/relationships/slideLayout" Target="../slideLayouts/slideLayout155.xml"/><Relationship Id="rId54" Type="http://schemas.openxmlformats.org/officeDocument/2006/relationships/slideLayout" Target="../slideLayouts/slideLayout1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51.xml"/><Relationship Id="rId40" Type="http://schemas.openxmlformats.org/officeDocument/2006/relationships/slideLayout" Target="../slideLayouts/slideLayout154.xml"/><Relationship Id="rId45" Type="http://schemas.openxmlformats.org/officeDocument/2006/relationships/slideLayout" Target="../slideLayouts/slideLayout159.xml"/><Relationship Id="rId53" Type="http://schemas.openxmlformats.org/officeDocument/2006/relationships/slideLayout" Target="../slideLayouts/slideLayout167.xml"/><Relationship Id="rId58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slideLayout" Target="../slideLayouts/slideLayout150.xml"/><Relationship Id="rId49" Type="http://schemas.openxmlformats.org/officeDocument/2006/relationships/slideLayout" Target="../slideLayouts/slideLayout163.xml"/><Relationship Id="rId57" Type="http://schemas.openxmlformats.org/officeDocument/2006/relationships/slideLayout" Target="../slideLayouts/slideLayout1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4" Type="http://schemas.openxmlformats.org/officeDocument/2006/relationships/slideLayout" Target="../slideLayouts/slideLayout158.xml"/><Relationship Id="rId52" Type="http://schemas.openxmlformats.org/officeDocument/2006/relationships/slideLayout" Target="../slideLayouts/slideLayout166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Relationship Id="rId43" Type="http://schemas.openxmlformats.org/officeDocument/2006/relationships/slideLayout" Target="../slideLayouts/slideLayout157.xml"/><Relationship Id="rId48" Type="http://schemas.openxmlformats.org/officeDocument/2006/relationships/slideLayout" Target="../slideLayouts/slideLayout162.xml"/><Relationship Id="rId56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22.xml"/><Relationship Id="rId51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38" Type="http://schemas.openxmlformats.org/officeDocument/2006/relationships/slideLayout" Target="../slideLayouts/slideLayout152.xml"/><Relationship Id="rId46" Type="http://schemas.openxmlformats.org/officeDocument/2006/relationships/slideLayout" Target="../slideLayouts/slideLayout16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26" Type="http://schemas.openxmlformats.org/officeDocument/2006/relationships/slideLayout" Target="../slideLayouts/slideLayout198.xml"/><Relationship Id="rId39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206.xml"/><Relationship Id="rId42" Type="http://schemas.openxmlformats.org/officeDocument/2006/relationships/slideLayout" Target="../slideLayouts/slideLayout214.xml"/><Relationship Id="rId47" Type="http://schemas.openxmlformats.org/officeDocument/2006/relationships/slideLayout" Target="../slideLayouts/slideLayout219.xml"/><Relationship Id="rId50" Type="http://schemas.openxmlformats.org/officeDocument/2006/relationships/slideLayout" Target="../slideLayouts/slideLayout222.xml"/><Relationship Id="rId55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1.xml"/><Relationship Id="rId41" Type="http://schemas.openxmlformats.org/officeDocument/2006/relationships/slideLayout" Target="../slideLayouts/slideLayout213.xml"/><Relationship Id="rId54" Type="http://schemas.openxmlformats.org/officeDocument/2006/relationships/slideLayout" Target="../slideLayouts/slideLayout2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96.xml"/><Relationship Id="rId32" Type="http://schemas.openxmlformats.org/officeDocument/2006/relationships/slideLayout" Target="../slideLayouts/slideLayout204.xml"/><Relationship Id="rId37" Type="http://schemas.openxmlformats.org/officeDocument/2006/relationships/slideLayout" Target="../slideLayouts/slideLayout209.xml"/><Relationship Id="rId40" Type="http://schemas.openxmlformats.org/officeDocument/2006/relationships/slideLayout" Target="../slideLayouts/slideLayout212.xml"/><Relationship Id="rId45" Type="http://schemas.openxmlformats.org/officeDocument/2006/relationships/slideLayout" Target="../slideLayouts/slideLayout217.xml"/><Relationship Id="rId53" Type="http://schemas.openxmlformats.org/officeDocument/2006/relationships/slideLayout" Target="../slideLayouts/slideLayout225.xml"/><Relationship Id="rId58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slideLayout" Target="../slideLayouts/slideLayout195.xml"/><Relationship Id="rId28" Type="http://schemas.openxmlformats.org/officeDocument/2006/relationships/slideLayout" Target="../slideLayouts/slideLayout200.xml"/><Relationship Id="rId36" Type="http://schemas.openxmlformats.org/officeDocument/2006/relationships/slideLayout" Target="../slideLayouts/slideLayout208.xml"/><Relationship Id="rId49" Type="http://schemas.openxmlformats.org/officeDocument/2006/relationships/slideLayout" Target="../slideLayouts/slideLayout221.xml"/><Relationship Id="rId57" Type="http://schemas.openxmlformats.org/officeDocument/2006/relationships/slideLayout" Target="../slideLayouts/slideLayout2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31" Type="http://schemas.openxmlformats.org/officeDocument/2006/relationships/slideLayout" Target="../slideLayouts/slideLayout203.xml"/><Relationship Id="rId44" Type="http://schemas.openxmlformats.org/officeDocument/2006/relationships/slideLayout" Target="../slideLayouts/slideLayout216.xml"/><Relationship Id="rId52" Type="http://schemas.openxmlformats.org/officeDocument/2006/relationships/slideLayout" Target="../slideLayouts/slideLayout22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Relationship Id="rId27" Type="http://schemas.openxmlformats.org/officeDocument/2006/relationships/slideLayout" Target="../slideLayouts/slideLayout199.xml"/><Relationship Id="rId30" Type="http://schemas.openxmlformats.org/officeDocument/2006/relationships/slideLayout" Target="../slideLayouts/slideLayout202.xml"/><Relationship Id="rId35" Type="http://schemas.openxmlformats.org/officeDocument/2006/relationships/slideLayout" Target="../slideLayouts/slideLayout207.xml"/><Relationship Id="rId43" Type="http://schemas.openxmlformats.org/officeDocument/2006/relationships/slideLayout" Target="../slideLayouts/slideLayout215.xml"/><Relationship Id="rId48" Type="http://schemas.openxmlformats.org/officeDocument/2006/relationships/slideLayout" Target="../slideLayouts/slideLayout220.xml"/><Relationship Id="rId56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180.xml"/><Relationship Id="rId51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5" Type="http://schemas.openxmlformats.org/officeDocument/2006/relationships/slideLayout" Target="../slideLayouts/slideLayout197.xml"/><Relationship Id="rId33" Type="http://schemas.openxmlformats.org/officeDocument/2006/relationships/slideLayout" Target="../slideLayouts/slideLayout205.xml"/><Relationship Id="rId38" Type="http://schemas.openxmlformats.org/officeDocument/2006/relationships/slideLayout" Target="../slideLayouts/slideLayout210.xml"/><Relationship Id="rId46" Type="http://schemas.openxmlformats.org/officeDocument/2006/relationships/slideLayout" Target="../slideLayouts/slideLayout21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8.xml"/><Relationship Id="rId26" Type="http://schemas.openxmlformats.org/officeDocument/2006/relationships/slideLayout" Target="../slideLayouts/slideLayout256.xml"/><Relationship Id="rId39" Type="http://schemas.openxmlformats.org/officeDocument/2006/relationships/slideLayout" Target="../slideLayouts/slideLayout269.xml"/><Relationship Id="rId21" Type="http://schemas.openxmlformats.org/officeDocument/2006/relationships/slideLayout" Target="../slideLayouts/slideLayout251.xml"/><Relationship Id="rId34" Type="http://schemas.openxmlformats.org/officeDocument/2006/relationships/slideLayout" Target="../slideLayouts/slideLayout264.xml"/><Relationship Id="rId42" Type="http://schemas.openxmlformats.org/officeDocument/2006/relationships/slideLayout" Target="../slideLayouts/slideLayout272.xml"/><Relationship Id="rId47" Type="http://schemas.openxmlformats.org/officeDocument/2006/relationships/slideLayout" Target="../slideLayouts/slideLayout277.xml"/><Relationship Id="rId50" Type="http://schemas.openxmlformats.org/officeDocument/2006/relationships/slideLayout" Target="../slideLayouts/slideLayout280.xml"/><Relationship Id="rId55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20" Type="http://schemas.openxmlformats.org/officeDocument/2006/relationships/slideLayout" Target="../slideLayouts/slideLayout250.xml"/><Relationship Id="rId29" Type="http://schemas.openxmlformats.org/officeDocument/2006/relationships/slideLayout" Target="../slideLayouts/slideLayout259.xml"/><Relationship Id="rId41" Type="http://schemas.openxmlformats.org/officeDocument/2006/relationships/slideLayout" Target="../slideLayouts/slideLayout271.xml"/><Relationship Id="rId54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24" Type="http://schemas.openxmlformats.org/officeDocument/2006/relationships/slideLayout" Target="../slideLayouts/slideLayout254.xml"/><Relationship Id="rId32" Type="http://schemas.openxmlformats.org/officeDocument/2006/relationships/slideLayout" Target="../slideLayouts/slideLayout262.xml"/><Relationship Id="rId37" Type="http://schemas.openxmlformats.org/officeDocument/2006/relationships/slideLayout" Target="../slideLayouts/slideLayout267.xml"/><Relationship Id="rId40" Type="http://schemas.openxmlformats.org/officeDocument/2006/relationships/slideLayout" Target="../slideLayouts/slideLayout270.xml"/><Relationship Id="rId45" Type="http://schemas.openxmlformats.org/officeDocument/2006/relationships/slideLayout" Target="../slideLayouts/slideLayout275.xml"/><Relationship Id="rId53" Type="http://schemas.openxmlformats.org/officeDocument/2006/relationships/slideLayout" Target="../slideLayouts/slideLayout283.xml"/><Relationship Id="rId58" Type="http://schemas.openxmlformats.org/officeDocument/2006/relationships/theme" Target="../theme/theme5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23" Type="http://schemas.openxmlformats.org/officeDocument/2006/relationships/slideLayout" Target="../slideLayouts/slideLayout253.xml"/><Relationship Id="rId28" Type="http://schemas.openxmlformats.org/officeDocument/2006/relationships/slideLayout" Target="../slideLayouts/slideLayout258.xml"/><Relationship Id="rId36" Type="http://schemas.openxmlformats.org/officeDocument/2006/relationships/slideLayout" Target="../slideLayouts/slideLayout266.xml"/><Relationship Id="rId49" Type="http://schemas.openxmlformats.org/officeDocument/2006/relationships/slideLayout" Target="../slideLayouts/slideLayout279.xml"/><Relationship Id="rId57" Type="http://schemas.openxmlformats.org/officeDocument/2006/relationships/slideLayout" Target="../slideLayouts/slideLayout28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240.xml"/><Relationship Id="rId19" Type="http://schemas.openxmlformats.org/officeDocument/2006/relationships/slideLayout" Target="../slideLayouts/slideLayout249.xml"/><Relationship Id="rId31" Type="http://schemas.openxmlformats.org/officeDocument/2006/relationships/slideLayout" Target="../slideLayouts/slideLayout261.xml"/><Relationship Id="rId44" Type="http://schemas.openxmlformats.org/officeDocument/2006/relationships/slideLayout" Target="../slideLayouts/slideLayout274.xml"/><Relationship Id="rId52" Type="http://schemas.openxmlformats.org/officeDocument/2006/relationships/slideLayout" Target="../slideLayouts/slideLayout28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Relationship Id="rId22" Type="http://schemas.openxmlformats.org/officeDocument/2006/relationships/slideLayout" Target="../slideLayouts/slideLayout252.xml"/><Relationship Id="rId27" Type="http://schemas.openxmlformats.org/officeDocument/2006/relationships/slideLayout" Target="../slideLayouts/slideLayout257.xml"/><Relationship Id="rId30" Type="http://schemas.openxmlformats.org/officeDocument/2006/relationships/slideLayout" Target="../slideLayouts/slideLayout260.xml"/><Relationship Id="rId35" Type="http://schemas.openxmlformats.org/officeDocument/2006/relationships/slideLayout" Target="../slideLayouts/slideLayout265.xml"/><Relationship Id="rId43" Type="http://schemas.openxmlformats.org/officeDocument/2006/relationships/slideLayout" Target="../slideLayouts/slideLayout273.xml"/><Relationship Id="rId48" Type="http://schemas.openxmlformats.org/officeDocument/2006/relationships/slideLayout" Target="../slideLayouts/slideLayout278.xml"/><Relationship Id="rId56" Type="http://schemas.openxmlformats.org/officeDocument/2006/relationships/slideLayout" Target="../slideLayouts/slideLayout286.xml"/><Relationship Id="rId8" Type="http://schemas.openxmlformats.org/officeDocument/2006/relationships/slideLayout" Target="../slideLayouts/slideLayout238.xml"/><Relationship Id="rId51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7.xml"/><Relationship Id="rId25" Type="http://schemas.openxmlformats.org/officeDocument/2006/relationships/slideLayout" Target="../slideLayouts/slideLayout255.xml"/><Relationship Id="rId33" Type="http://schemas.openxmlformats.org/officeDocument/2006/relationships/slideLayout" Target="../slideLayouts/slideLayout263.xml"/><Relationship Id="rId38" Type="http://schemas.openxmlformats.org/officeDocument/2006/relationships/slideLayout" Target="../slideLayouts/slideLayout268.xml"/><Relationship Id="rId46" Type="http://schemas.openxmlformats.org/officeDocument/2006/relationships/slideLayout" Target="../slideLayouts/slideLayout276.xml"/><Relationship Id="rId59" Type="http://schemas.openxmlformats.org/officeDocument/2006/relationships/hyperlink" Target="https://www.facebook.com/" TargetMode="Externa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0.xml"/><Relationship Id="rId18" Type="http://schemas.openxmlformats.org/officeDocument/2006/relationships/slideLayout" Target="../slideLayouts/slideLayout305.xml"/><Relationship Id="rId26" Type="http://schemas.openxmlformats.org/officeDocument/2006/relationships/slideLayout" Target="../slideLayouts/slideLayout313.xml"/><Relationship Id="rId39" Type="http://schemas.openxmlformats.org/officeDocument/2006/relationships/slideLayout" Target="../slideLayouts/slideLayout326.xml"/><Relationship Id="rId21" Type="http://schemas.openxmlformats.org/officeDocument/2006/relationships/slideLayout" Target="../slideLayouts/slideLayout308.xml"/><Relationship Id="rId34" Type="http://schemas.openxmlformats.org/officeDocument/2006/relationships/slideLayout" Target="../slideLayouts/slideLayout321.xml"/><Relationship Id="rId42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334.xml"/><Relationship Id="rId50" Type="http://schemas.openxmlformats.org/officeDocument/2006/relationships/slideLayout" Target="../slideLayouts/slideLayout337.xml"/><Relationship Id="rId55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9.xml"/><Relationship Id="rId16" Type="http://schemas.openxmlformats.org/officeDocument/2006/relationships/slideLayout" Target="../slideLayouts/slideLayout303.xml"/><Relationship Id="rId20" Type="http://schemas.openxmlformats.org/officeDocument/2006/relationships/slideLayout" Target="../slideLayouts/slideLayout307.xml"/><Relationship Id="rId29" Type="http://schemas.openxmlformats.org/officeDocument/2006/relationships/slideLayout" Target="../slideLayouts/slideLayout316.xml"/><Relationship Id="rId41" Type="http://schemas.openxmlformats.org/officeDocument/2006/relationships/slideLayout" Target="../slideLayouts/slideLayout328.xml"/><Relationship Id="rId54" Type="http://schemas.openxmlformats.org/officeDocument/2006/relationships/slideLayout" Target="../slideLayouts/slideLayout34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24" Type="http://schemas.openxmlformats.org/officeDocument/2006/relationships/slideLayout" Target="../slideLayouts/slideLayout311.xml"/><Relationship Id="rId32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24.xml"/><Relationship Id="rId40" Type="http://schemas.openxmlformats.org/officeDocument/2006/relationships/slideLayout" Target="../slideLayouts/slideLayout327.xml"/><Relationship Id="rId45" Type="http://schemas.openxmlformats.org/officeDocument/2006/relationships/slideLayout" Target="../slideLayouts/slideLayout332.xml"/><Relationship Id="rId53" Type="http://schemas.openxmlformats.org/officeDocument/2006/relationships/slideLayout" Target="../slideLayouts/slideLayout340.xml"/><Relationship Id="rId58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292.xml"/><Relationship Id="rId15" Type="http://schemas.openxmlformats.org/officeDocument/2006/relationships/slideLayout" Target="../slideLayouts/slideLayout302.xml"/><Relationship Id="rId23" Type="http://schemas.openxmlformats.org/officeDocument/2006/relationships/slideLayout" Target="../slideLayouts/slideLayout310.xml"/><Relationship Id="rId28" Type="http://schemas.openxmlformats.org/officeDocument/2006/relationships/slideLayout" Target="../slideLayouts/slideLayout315.xml"/><Relationship Id="rId36" Type="http://schemas.openxmlformats.org/officeDocument/2006/relationships/slideLayout" Target="../slideLayouts/slideLayout323.xml"/><Relationship Id="rId49" Type="http://schemas.openxmlformats.org/officeDocument/2006/relationships/slideLayout" Target="../slideLayouts/slideLayout336.xml"/><Relationship Id="rId57" Type="http://schemas.openxmlformats.org/officeDocument/2006/relationships/slideLayout" Target="../slideLayouts/slideLayout34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7.xml"/><Relationship Id="rId19" Type="http://schemas.openxmlformats.org/officeDocument/2006/relationships/slideLayout" Target="../slideLayouts/slideLayout306.xml"/><Relationship Id="rId31" Type="http://schemas.openxmlformats.org/officeDocument/2006/relationships/slideLayout" Target="../slideLayouts/slideLayout318.xml"/><Relationship Id="rId44" Type="http://schemas.openxmlformats.org/officeDocument/2006/relationships/slideLayout" Target="../slideLayouts/slideLayout331.xml"/><Relationship Id="rId52" Type="http://schemas.openxmlformats.org/officeDocument/2006/relationships/slideLayout" Target="../slideLayouts/slideLayout339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slideLayout" Target="../slideLayouts/slideLayout301.xml"/><Relationship Id="rId22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314.xml"/><Relationship Id="rId30" Type="http://schemas.openxmlformats.org/officeDocument/2006/relationships/slideLayout" Target="../slideLayouts/slideLayout317.xml"/><Relationship Id="rId35" Type="http://schemas.openxmlformats.org/officeDocument/2006/relationships/slideLayout" Target="../slideLayouts/slideLayout322.xml"/><Relationship Id="rId43" Type="http://schemas.openxmlformats.org/officeDocument/2006/relationships/slideLayout" Target="../slideLayouts/slideLayout330.xml"/><Relationship Id="rId48" Type="http://schemas.openxmlformats.org/officeDocument/2006/relationships/slideLayout" Target="../slideLayouts/slideLayout335.xml"/><Relationship Id="rId56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95.xml"/><Relationship Id="rId51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9.xml"/><Relationship Id="rId17" Type="http://schemas.openxmlformats.org/officeDocument/2006/relationships/slideLayout" Target="../slideLayouts/slideLayout304.xml"/><Relationship Id="rId25" Type="http://schemas.openxmlformats.org/officeDocument/2006/relationships/slideLayout" Target="../slideLayouts/slideLayout312.xml"/><Relationship Id="rId33" Type="http://schemas.openxmlformats.org/officeDocument/2006/relationships/slideLayout" Target="../slideLayouts/slideLayout320.xml"/><Relationship Id="rId38" Type="http://schemas.openxmlformats.org/officeDocument/2006/relationships/slideLayout" Target="../slideLayouts/slideLayout325.xml"/><Relationship Id="rId46" Type="http://schemas.openxmlformats.org/officeDocument/2006/relationships/slideLayout" Target="../slideLayouts/slideLayout333.xml"/><Relationship Id="rId5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8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268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26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1" indent="-172714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64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00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29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885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33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579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17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86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31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74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14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6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99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747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9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1106"/>
            <a:ext cx="1620957" cy="163646"/>
          </a:xfrm>
          <a:prstGeom prst="rect">
            <a:avLst/>
          </a:prstGeom>
        </p:spPr>
        <p:txBody>
          <a:bodyPr vert="horz" wrap="square" lIns="65208" tIns="32602" rIns="65208" bIns="32602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41" y="4719817"/>
            <a:ext cx="104567" cy="246221"/>
          </a:xfrm>
          <a:prstGeom prst="rect">
            <a:avLst/>
          </a:prstGeom>
        </p:spPr>
        <p:txBody>
          <a:bodyPr vert="horz" wrap="none" lIns="65208" tIns="32602" rIns="65208" bIns="32602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1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2024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252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640" indent="-123385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7894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150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2410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3062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19076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5085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1099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011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024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033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4049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0056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6068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2080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8094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271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3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9" indent="-172718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80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22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6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96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2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83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40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2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6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3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9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271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3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9" indent="-172718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80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22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6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96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2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83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40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2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6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3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9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  <p:sldLayoutId id="2147484092" r:id="rId18"/>
    <p:sldLayoutId id="2147484093" r:id="rId19"/>
    <p:sldLayoutId id="2147484094" r:id="rId20"/>
    <p:sldLayoutId id="2147484095" r:id="rId21"/>
    <p:sldLayoutId id="2147484096" r:id="rId22"/>
    <p:sldLayoutId id="2147484097" r:id="rId23"/>
    <p:sldLayoutId id="2147484098" r:id="rId24"/>
    <p:sldLayoutId id="2147484099" r:id="rId25"/>
    <p:sldLayoutId id="2147484100" r:id="rId26"/>
    <p:sldLayoutId id="2147484101" r:id="rId27"/>
    <p:sldLayoutId id="2147484102" r:id="rId28"/>
    <p:sldLayoutId id="2147484103" r:id="rId29"/>
    <p:sldLayoutId id="2147484104" r:id="rId30"/>
    <p:sldLayoutId id="2147484105" r:id="rId31"/>
    <p:sldLayoutId id="2147484106" r:id="rId32"/>
    <p:sldLayoutId id="2147484107" r:id="rId33"/>
    <p:sldLayoutId id="2147484108" r:id="rId34"/>
    <p:sldLayoutId id="2147484109" r:id="rId35"/>
    <p:sldLayoutId id="2147484110" r:id="rId36"/>
    <p:sldLayoutId id="2147484111" r:id="rId37"/>
    <p:sldLayoutId id="2147484112" r:id="rId38"/>
    <p:sldLayoutId id="2147484113" r:id="rId39"/>
    <p:sldLayoutId id="2147484114" r:id="rId40"/>
    <p:sldLayoutId id="2147484115" r:id="rId41"/>
    <p:sldLayoutId id="2147484116" r:id="rId42"/>
    <p:sldLayoutId id="2147484117" r:id="rId43"/>
    <p:sldLayoutId id="2147484118" r:id="rId44"/>
    <p:sldLayoutId id="2147484119" r:id="rId45"/>
    <p:sldLayoutId id="2147484120" r:id="rId46"/>
    <p:sldLayoutId id="2147484121" r:id="rId47"/>
    <p:sldLayoutId id="2147484122" r:id="rId48"/>
    <p:sldLayoutId id="2147484123" r:id="rId49"/>
    <p:sldLayoutId id="2147484124" r:id="rId50"/>
    <p:sldLayoutId id="2147484125" r:id="rId51"/>
    <p:sldLayoutId id="2147484126" r:id="rId52"/>
    <p:sldLayoutId id="2147484127" r:id="rId53"/>
    <p:sldLayoutId id="2147484128" r:id="rId54"/>
    <p:sldLayoutId id="2147484129" r:id="rId55"/>
    <p:sldLayoutId id="2147484130" r:id="rId56"/>
    <p:sldLayoutId id="2147484131" r:id="rId57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7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  <p:sldLayoutId id="2147484151" r:id="rId19"/>
    <p:sldLayoutId id="2147484152" r:id="rId20"/>
    <p:sldLayoutId id="2147484153" r:id="rId21"/>
    <p:sldLayoutId id="2147484154" r:id="rId22"/>
    <p:sldLayoutId id="2147484155" r:id="rId23"/>
    <p:sldLayoutId id="2147484156" r:id="rId24"/>
    <p:sldLayoutId id="2147484157" r:id="rId25"/>
    <p:sldLayoutId id="2147484158" r:id="rId26"/>
    <p:sldLayoutId id="2147484159" r:id="rId27"/>
    <p:sldLayoutId id="2147484160" r:id="rId28"/>
    <p:sldLayoutId id="2147484161" r:id="rId29"/>
    <p:sldLayoutId id="2147484162" r:id="rId30"/>
    <p:sldLayoutId id="2147484163" r:id="rId31"/>
    <p:sldLayoutId id="2147484164" r:id="rId32"/>
    <p:sldLayoutId id="2147484165" r:id="rId33"/>
    <p:sldLayoutId id="2147484166" r:id="rId34"/>
    <p:sldLayoutId id="2147484167" r:id="rId35"/>
    <p:sldLayoutId id="2147484168" r:id="rId36"/>
    <p:sldLayoutId id="2147484169" r:id="rId37"/>
    <p:sldLayoutId id="2147484170" r:id="rId38"/>
    <p:sldLayoutId id="2147484171" r:id="rId39"/>
    <p:sldLayoutId id="2147484172" r:id="rId40"/>
    <p:sldLayoutId id="2147484173" r:id="rId41"/>
    <p:sldLayoutId id="2147484174" r:id="rId42"/>
    <p:sldLayoutId id="2147484175" r:id="rId43"/>
    <p:sldLayoutId id="2147484176" r:id="rId44"/>
    <p:sldLayoutId id="2147484177" r:id="rId45"/>
    <p:sldLayoutId id="2147484178" r:id="rId46"/>
    <p:sldLayoutId id="2147484179" r:id="rId47"/>
    <p:sldLayoutId id="2147484180" r:id="rId48"/>
    <p:sldLayoutId id="2147484181" r:id="rId49"/>
    <p:sldLayoutId id="2147484182" r:id="rId50"/>
    <p:sldLayoutId id="2147484183" r:id="rId51"/>
    <p:sldLayoutId id="2147484184" r:id="rId52"/>
    <p:sldLayoutId id="2147484185" r:id="rId53"/>
    <p:sldLayoutId id="2147484186" r:id="rId54"/>
    <p:sldLayoutId id="2147484187" r:id="rId55"/>
    <p:sldLayoutId id="2147484188" r:id="rId56"/>
    <p:sldLayoutId id="2147484189" r:id="rId57"/>
    <p:sldLayoutId id="2147484190" r:id="rId58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4" y="14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/>
          <a:p>
            <a:pPr marL="14356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84405" y="1807899"/>
            <a:ext cx="8033030" cy="939276"/>
          </a:xfrm>
          <a:prstGeom prst="rect">
            <a:avLst/>
          </a:prstGeom>
        </p:spPr>
        <p:txBody>
          <a:bodyPr vert="horz" wrap="square" lIns="0" tIns="15792" rIns="0" bIns="0" rtlCol="0">
            <a:spAutoFit/>
          </a:bodyPr>
          <a:lstStyle/>
          <a:p>
            <a:pPr marL="20818" algn="ctr" defTabSz="651978">
              <a:spcBef>
                <a:spcPts val="125"/>
              </a:spcBef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MAVZU:</a:t>
            </a:r>
            <a:r>
              <a:rPr lang="uz-Latn-UZ" sz="60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SIFAT</a:t>
            </a:r>
            <a:endParaRPr lang="uz-Latn-UZ" sz="6000" i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92" y="1523706"/>
            <a:ext cx="568349" cy="15199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92" y="3330735"/>
            <a:ext cx="568349" cy="15456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66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18915" y="394656"/>
            <a:ext cx="1172757" cy="464423"/>
          </a:xfrm>
          <a:prstGeom prst="rect">
            <a:avLst/>
          </a:prstGeom>
        </p:spPr>
        <p:txBody>
          <a:bodyPr vert="horz" wrap="square" lIns="0" tIns="17950" rIns="0" bIns="0" rtlCol="0">
            <a:spAutoFit/>
          </a:bodyPr>
          <a:lstStyle/>
          <a:p>
            <a:pPr defTabSz="651978">
              <a:spcBef>
                <a:spcPts val="141"/>
              </a:spcBef>
            </a:pPr>
            <a:r>
              <a:rPr lang="ru-RU" sz="29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900" b="1" spc="11" dirty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Олимпиады для соотечественников и иностранных абитуриентов, дающие льготы  при поступлении в ВУЗы | Координационный совет организаций российских  соотечественников в Республике Кор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20" y="3265378"/>
            <a:ext cx="2438400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ESDA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TUTING!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1640" y="963895"/>
            <a:ext cx="6731000" cy="3016210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li, -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-, -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ifodalangan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egalikni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qo‘shimchasidan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ifodalangan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emaslikni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bildiruv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no-, -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be-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zid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ma’nolidir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120" y="3930632"/>
            <a:ext cx="6308408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67">
              <a:spcBef>
                <a:spcPct val="20000"/>
              </a:spcBef>
              <a:buClr>
                <a:srgbClr val="51C3CA"/>
              </a:buClr>
            </a:pPr>
            <a:r>
              <a:rPr lang="uz-Latn-UZ" sz="28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Gulli </a:t>
            </a:r>
            <a:r>
              <a:rPr lang="uz-Latn-UZ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gulsiz, rangdor – rangsiz,  </a:t>
            </a:r>
            <a:endParaRPr lang="en-US" sz="2800" kern="800" spc="-1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3067">
              <a:spcBef>
                <a:spcPct val="20000"/>
              </a:spcBef>
              <a:buClr>
                <a:srgbClr val="51C3CA"/>
              </a:buClr>
            </a:pPr>
            <a:r>
              <a:rPr lang="uz-Latn-UZ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baxtli – bebaxt, boxabar – bexabar.</a:t>
            </a:r>
            <a:endParaRPr lang="ru-RU" sz="2800" kern="800" spc="-1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Пин на доске gradu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370" y="908349"/>
            <a:ext cx="2087083" cy="28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38527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11480" y="1188718"/>
            <a:ext cx="5816600" cy="3016210"/>
          </a:xfrm>
        </p:spPr>
        <p:txBody>
          <a:bodyPr/>
          <a:lstStyle/>
          <a:p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-qi) 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bildiruv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belgini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z-Latn-U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kuzgi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o‘xshashlik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belgisini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z-Latn-U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noksimon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-( v)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qo‘shimchasi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xoslik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belgisini</a:t>
            </a: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z-Latn-U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         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bildiruvchi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yasaydi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Пин на доске gradu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60" y="1204020"/>
            <a:ext cx="1829116" cy="240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9885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343-mashq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01320" y="969655"/>
            <a:ext cx="8234679" cy="738664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larni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yasov</a:t>
            </a:r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halarni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imlosini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320" y="1833086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haqnoq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ko‘zlari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siyrak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qoshi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turishi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bardoshini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sadoqatini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aqlini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ettirib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turardi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11"/>
          <p:cNvSpPr/>
          <p:nvPr/>
        </p:nvSpPr>
        <p:spPr>
          <a:xfrm>
            <a:off x="1807850" y="2253970"/>
            <a:ext cx="854070" cy="112337"/>
          </a:xfrm>
          <a:custGeom>
            <a:avLst/>
            <a:gdLst/>
            <a:ahLst/>
            <a:cxnLst/>
            <a:rect l="l" t="t" r="r" b="b"/>
            <a:pathLst>
              <a:path w="533400" h="37465">
                <a:moveTo>
                  <a:pt x="437122" y="0"/>
                </a:moveTo>
                <a:lnTo>
                  <a:pt x="420234" y="1245"/>
                </a:lnTo>
                <a:lnTo>
                  <a:pt x="406998" y="4470"/>
                </a:lnTo>
                <a:lnTo>
                  <a:pt x="396387" y="8905"/>
                </a:lnTo>
                <a:lnTo>
                  <a:pt x="379921" y="17854"/>
                </a:lnTo>
                <a:lnTo>
                  <a:pt x="372214" y="21151"/>
                </a:lnTo>
                <a:lnTo>
                  <a:pt x="363191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3" y="8904"/>
                </a:lnTo>
                <a:lnTo>
                  <a:pt x="296583" y="4468"/>
                </a:lnTo>
                <a:lnTo>
                  <a:pt x="283348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70"/>
                </a:lnTo>
                <a:lnTo>
                  <a:pt x="55072" y="8905"/>
                </a:lnTo>
                <a:lnTo>
                  <a:pt x="38608" y="17854"/>
                </a:lnTo>
                <a:lnTo>
                  <a:pt x="30901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9"/>
                </a:lnTo>
                <a:lnTo>
                  <a:pt x="75385" y="15963"/>
                </a:lnTo>
                <a:lnTo>
                  <a:pt x="84407" y="13755"/>
                </a:lnTo>
                <a:lnTo>
                  <a:pt x="95807" y="12948"/>
                </a:lnTo>
                <a:lnTo>
                  <a:pt x="107206" y="13755"/>
                </a:lnTo>
                <a:lnTo>
                  <a:pt x="116227" y="15963"/>
                </a:lnTo>
                <a:lnTo>
                  <a:pt x="123933" y="19259"/>
                </a:lnTo>
                <a:lnTo>
                  <a:pt x="140397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1" y="19259"/>
                </a:lnTo>
                <a:lnTo>
                  <a:pt x="246039" y="15963"/>
                </a:lnTo>
                <a:lnTo>
                  <a:pt x="255062" y="13755"/>
                </a:lnTo>
                <a:lnTo>
                  <a:pt x="266461" y="12948"/>
                </a:lnTo>
                <a:lnTo>
                  <a:pt x="277860" y="13755"/>
                </a:lnTo>
                <a:lnTo>
                  <a:pt x="286882" y="15963"/>
                </a:lnTo>
                <a:lnTo>
                  <a:pt x="294588" y="19259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9"/>
                </a:lnTo>
                <a:lnTo>
                  <a:pt x="416700" y="15963"/>
                </a:lnTo>
                <a:lnTo>
                  <a:pt x="425723" y="13755"/>
                </a:lnTo>
                <a:lnTo>
                  <a:pt x="437122" y="12948"/>
                </a:lnTo>
                <a:lnTo>
                  <a:pt x="448523" y="13755"/>
                </a:lnTo>
                <a:lnTo>
                  <a:pt x="457547" y="15963"/>
                </a:lnTo>
                <a:lnTo>
                  <a:pt x="465254" y="19259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7" y="23360"/>
                </a:lnTo>
                <a:lnTo>
                  <a:pt x="502034" y="21151"/>
                </a:lnTo>
                <a:lnTo>
                  <a:pt x="494325" y="17854"/>
                </a:lnTo>
                <a:lnTo>
                  <a:pt x="477860" y="8904"/>
                </a:lnTo>
                <a:lnTo>
                  <a:pt x="467249" y="4468"/>
                </a:lnTo>
                <a:lnTo>
                  <a:pt x="454012" y="1244"/>
                </a:lnTo>
                <a:lnTo>
                  <a:pt x="4371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11"/>
          <p:cNvSpPr/>
          <p:nvPr/>
        </p:nvSpPr>
        <p:spPr>
          <a:xfrm>
            <a:off x="4408810" y="2253970"/>
            <a:ext cx="854070" cy="112337"/>
          </a:xfrm>
          <a:custGeom>
            <a:avLst/>
            <a:gdLst/>
            <a:ahLst/>
            <a:cxnLst/>
            <a:rect l="l" t="t" r="r" b="b"/>
            <a:pathLst>
              <a:path w="533400" h="37465">
                <a:moveTo>
                  <a:pt x="437122" y="0"/>
                </a:moveTo>
                <a:lnTo>
                  <a:pt x="420234" y="1245"/>
                </a:lnTo>
                <a:lnTo>
                  <a:pt x="406998" y="4470"/>
                </a:lnTo>
                <a:lnTo>
                  <a:pt x="396387" y="8905"/>
                </a:lnTo>
                <a:lnTo>
                  <a:pt x="379921" y="17854"/>
                </a:lnTo>
                <a:lnTo>
                  <a:pt x="372214" y="21151"/>
                </a:lnTo>
                <a:lnTo>
                  <a:pt x="363191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3" y="8904"/>
                </a:lnTo>
                <a:lnTo>
                  <a:pt x="296583" y="4468"/>
                </a:lnTo>
                <a:lnTo>
                  <a:pt x="283348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70"/>
                </a:lnTo>
                <a:lnTo>
                  <a:pt x="55072" y="8905"/>
                </a:lnTo>
                <a:lnTo>
                  <a:pt x="38608" y="17854"/>
                </a:lnTo>
                <a:lnTo>
                  <a:pt x="30901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9"/>
                </a:lnTo>
                <a:lnTo>
                  <a:pt x="75385" y="15963"/>
                </a:lnTo>
                <a:lnTo>
                  <a:pt x="84407" y="13755"/>
                </a:lnTo>
                <a:lnTo>
                  <a:pt x="95807" y="12948"/>
                </a:lnTo>
                <a:lnTo>
                  <a:pt x="107206" y="13755"/>
                </a:lnTo>
                <a:lnTo>
                  <a:pt x="116227" y="15963"/>
                </a:lnTo>
                <a:lnTo>
                  <a:pt x="123933" y="19259"/>
                </a:lnTo>
                <a:lnTo>
                  <a:pt x="140397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1" y="19259"/>
                </a:lnTo>
                <a:lnTo>
                  <a:pt x="246039" y="15963"/>
                </a:lnTo>
                <a:lnTo>
                  <a:pt x="255062" y="13755"/>
                </a:lnTo>
                <a:lnTo>
                  <a:pt x="266461" y="12948"/>
                </a:lnTo>
                <a:lnTo>
                  <a:pt x="277860" y="13755"/>
                </a:lnTo>
                <a:lnTo>
                  <a:pt x="286882" y="15963"/>
                </a:lnTo>
                <a:lnTo>
                  <a:pt x="294588" y="19259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9"/>
                </a:lnTo>
                <a:lnTo>
                  <a:pt x="416700" y="15963"/>
                </a:lnTo>
                <a:lnTo>
                  <a:pt x="425723" y="13755"/>
                </a:lnTo>
                <a:lnTo>
                  <a:pt x="437122" y="12948"/>
                </a:lnTo>
                <a:lnTo>
                  <a:pt x="448523" y="13755"/>
                </a:lnTo>
                <a:lnTo>
                  <a:pt x="457547" y="15963"/>
                </a:lnTo>
                <a:lnTo>
                  <a:pt x="465254" y="19259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7" y="23360"/>
                </a:lnTo>
                <a:lnTo>
                  <a:pt x="502034" y="21151"/>
                </a:lnTo>
                <a:lnTo>
                  <a:pt x="494325" y="17854"/>
                </a:lnTo>
                <a:lnTo>
                  <a:pt x="477860" y="8904"/>
                </a:lnTo>
                <a:lnTo>
                  <a:pt x="467249" y="4468"/>
                </a:lnTo>
                <a:lnTo>
                  <a:pt x="454012" y="1244"/>
                </a:lnTo>
                <a:lnTo>
                  <a:pt x="4371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11"/>
          <p:cNvSpPr/>
          <p:nvPr/>
        </p:nvSpPr>
        <p:spPr>
          <a:xfrm>
            <a:off x="6562730" y="2253970"/>
            <a:ext cx="854070" cy="112337"/>
          </a:xfrm>
          <a:custGeom>
            <a:avLst/>
            <a:gdLst/>
            <a:ahLst/>
            <a:cxnLst/>
            <a:rect l="l" t="t" r="r" b="b"/>
            <a:pathLst>
              <a:path w="533400" h="37465">
                <a:moveTo>
                  <a:pt x="437122" y="0"/>
                </a:moveTo>
                <a:lnTo>
                  <a:pt x="420234" y="1245"/>
                </a:lnTo>
                <a:lnTo>
                  <a:pt x="406998" y="4470"/>
                </a:lnTo>
                <a:lnTo>
                  <a:pt x="396387" y="8905"/>
                </a:lnTo>
                <a:lnTo>
                  <a:pt x="379921" y="17854"/>
                </a:lnTo>
                <a:lnTo>
                  <a:pt x="372214" y="21151"/>
                </a:lnTo>
                <a:lnTo>
                  <a:pt x="363191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3" y="8904"/>
                </a:lnTo>
                <a:lnTo>
                  <a:pt x="296583" y="4468"/>
                </a:lnTo>
                <a:lnTo>
                  <a:pt x="283348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70"/>
                </a:lnTo>
                <a:lnTo>
                  <a:pt x="55072" y="8905"/>
                </a:lnTo>
                <a:lnTo>
                  <a:pt x="38608" y="17854"/>
                </a:lnTo>
                <a:lnTo>
                  <a:pt x="30901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9"/>
                </a:lnTo>
                <a:lnTo>
                  <a:pt x="75385" y="15963"/>
                </a:lnTo>
                <a:lnTo>
                  <a:pt x="84407" y="13755"/>
                </a:lnTo>
                <a:lnTo>
                  <a:pt x="95807" y="12948"/>
                </a:lnTo>
                <a:lnTo>
                  <a:pt x="107206" y="13755"/>
                </a:lnTo>
                <a:lnTo>
                  <a:pt x="116227" y="15963"/>
                </a:lnTo>
                <a:lnTo>
                  <a:pt x="123933" y="19259"/>
                </a:lnTo>
                <a:lnTo>
                  <a:pt x="140397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1" y="19259"/>
                </a:lnTo>
                <a:lnTo>
                  <a:pt x="246039" y="15963"/>
                </a:lnTo>
                <a:lnTo>
                  <a:pt x="255062" y="13755"/>
                </a:lnTo>
                <a:lnTo>
                  <a:pt x="266461" y="12948"/>
                </a:lnTo>
                <a:lnTo>
                  <a:pt x="277860" y="13755"/>
                </a:lnTo>
                <a:lnTo>
                  <a:pt x="286882" y="15963"/>
                </a:lnTo>
                <a:lnTo>
                  <a:pt x="294588" y="19259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9"/>
                </a:lnTo>
                <a:lnTo>
                  <a:pt x="416700" y="15963"/>
                </a:lnTo>
                <a:lnTo>
                  <a:pt x="425723" y="13755"/>
                </a:lnTo>
                <a:lnTo>
                  <a:pt x="437122" y="12948"/>
                </a:lnTo>
                <a:lnTo>
                  <a:pt x="448523" y="13755"/>
                </a:lnTo>
                <a:lnTo>
                  <a:pt x="457547" y="15963"/>
                </a:lnTo>
                <a:lnTo>
                  <a:pt x="465254" y="19259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7" y="23360"/>
                </a:lnTo>
                <a:lnTo>
                  <a:pt x="502034" y="21151"/>
                </a:lnTo>
                <a:lnTo>
                  <a:pt x="494325" y="17854"/>
                </a:lnTo>
                <a:lnTo>
                  <a:pt x="477860" y="8904"/>
                </a:lnTo>
                <a:lnTo>
                  <a:pt x="467249" y="4468"/>
                </a:lnTo>
                <a:lnTo>
                  <a:pt x="454012" y="1244"/>
                </a:lnTo>
                <a:lnTo>
                  <a:pt x="4371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11"/>
          <p:cNvSpPr/>
          <p:nvPr/>
        </p:nvSpPr>
        <p:spPr>
          <a:xfrm>
            <a:off x="386080" y="2726232"/>
            <a:ext cx="732150" cy="128728"/>
          </a:xfrm>
          <a:custGeom>
            <a:avLst/>
            <a:gdLst/>
            <a:ahLst/>
            <a:cxnLst/>
            <a:rect l="l" t="t" r="r" b="b"/>
            <a:pathLst>
              <a:path w="533400" h="37465">
                <a:moveTo>
                  <a:pt x="437122" y="0"/>
                </a:moveTo>
                <a:lnTo>
                  <a:pt x="420234" y="1245"/>
                </a:lnTo>
                <a:lnTo>
                  <a:pt x="406998" y="4470"/>
                </a:lnTo>
                <a:lnTo>
                  <a:pt x="396387" y="8905"/>
                </a:lnTo>
                <a:lnTo>
                  <a:pt x="379921" y="17854"/>
                </a:lnTo>
                <a:lnTo>
                  <a:pt x="372214" y="21151"/>
                </a:lnTo>
                <a:lnTo>
                  <a:pt x="363191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3" y="8904"/>
                </a:lnTo>
                <a:lnTo>
                  <a:pt x="296583" y="4468"/>
                </a:lnTo>
                <a:lnTo>
                  <a:pt x="283348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70"/>
                </a:lnTo>
                <a:lnTo>
                  <a:pt x="55072" y="8905"/>
                </a:lnTo>
                <a:lnTo>
                  <a:pt x="38608" y="17854"/>
                </a:lnTo>
                <a:lnTo>
                  <a:pt x="30901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9"/>
                </a:lnTo>
                <a:lnTo>
                  <a:pt x="75385" y="15963"/>
                </a:lnTo>
                <a:lnTo>
                  <a:pt x="84407" y="13755"/>
                </a:lnTo>
                <a:lnTo>
                  <a:pt x="95807" y="12948"/>
                </a:lnTo>
                <a:lnTo>
                  <a:pt x="107206" y="13755"/>
                </a:lnTo>
                <a:lnTo>
                  <a:pt x="116227" y="15963"/>
                </a:lnTo>
                <a:lnTo>
                  <a:pt x="123933" y="19259"/>
                </a:lnTo>
                <a:lnTo>
                  <a:pt x="140397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1" y="19259"/>
                </a:lnTo>
                <a:lnTo>
                  <a:pt x="246039" y="15963"/>
                </a:lnTo>
                <a:lnTo>
                  <a:pt x="255062" y="13755"/>
                </a:lnTo>
                <a:lnTo>
                  <a:pt x="266461" y="12948"/>
                </a:lnTo>
                <a:lnTo>
                  <a:pt x="277860" y="13755"/>
                </a:lnTo>
                <a:lnTo>
                  <a:pt x="286882" y="15963"/>
                </a:lnTo>
                <a:lnTo>
                  <a:pt x="294588" y="19259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9"/>
                </a:lnTo>
                <a:lnTo>
                  <a:pt x="416700" y="15963"/>
                </a:lnTo>
                <a:lnTo>
                  <a:pt x="425723" y="13755"/>
                </a:lnTo>
                <a:lnTo>
                  <a:pt x="437122" y="12948"/>
                </a:lnTo>
                <a:lnTo>
                  <a:pt x="448523" y="13755"/>
                </a:lnTo>
                <a:lnTo>
                  <a:pt x="457547" y="15963"/>
                </a:lnTo>
                <a:lnTo>
                  <a:pt x="465254" y="19259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7" y="23360"/>
                </a:lnTo>
                <a:lnTo>
                  <a:pt x="502034" y="21151"/>
                </a:lnTo>
                <a:lnTo>
                  <a:pt x="494325" y="17854"/>
                </a:lnTo>
                <a:lnTo>
                  <a:pt x="477860" y="8904"/>
                </a:lnTo>
                <a:lnTo>
                  <a:pt x="467249" y="4468"/>
                </a:lnTo>
                <a:lnTo>
                  <a:pt x="454012" y="1244"/>
                </a:lnTo>
                <a:lnTo>
                  <a:pt x="4371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" y="3535679"/>
            <a:ext cx="36471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Chaqna+q = chaqnoq</a:t>
            </a:r>
          </a:p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o‘y+chan = o‘ychan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Book, open, read, reading, syllabus icon - Download on Iconfi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45" y="3149131"/>
            <a:ext cx="1727201" cy="17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51836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Solishtiring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387253"/>
              </p:ext>
            </p:extLst>
          </p:nvPr>
        </p:nvGraphicFramePr>
        <p:xfrm>
          <a:off x="751840" y="1179830"/>
          <a:ext cx="7365999" cy="3627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5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5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5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Qo‘shimcha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-q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taroq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quvnoq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-ma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tortma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qaynatma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-choq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ovunchoq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erinchoq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-chiq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suyanchiq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qizg‘anchiq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-don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qalamdon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bilimdon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-chi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suvchi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a’lochi</a:t>
                      </a:r>
                      <a:endParaRPr lang="ru-RU" sz="28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011008" y="1162378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3067"/>
            <a:r>
              <a:rPr lang="uz-Latn-U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uz-Latn-UZ" sz="2800" b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37214" y="1196361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3067"/>
            <a:r>
              <a:rPr lang="uz-Latn-U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uz-Latn-UZ" sz="2800" b="1" dirty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8392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" y="169331"/>
            <a:ext cx="8315967" cy="613171"/>
          </a:xfrm>
        </p:spPr>
        <p:txBody>
          <a:bodyPr>
            <a:normAutofit fontScale="90000"/>
          </a:bodyPr>
          <a:lstStyle/>
          <a:p>
            <a:r>
              <a:rPr lang="uz-Latn-UZ" dirty="0" smtClean="0"/>
              <a:t>Mustaqil bajarish uchun topshiriqlar: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680" y="1031716"/>
            <a:ext cx="6979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345-mashq.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daraxtingizni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yasama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foydalaning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640" y="2416711"/>
            <a:ext cx="6492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2800" b="1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348-mashq</a:t>
            </a:r>
            <a:r>
              <a:rPr lang="uz-Latn-UZ" sz="2800" b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 </a:t>
            </a: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qiyoslang. Yasama sifatlarni otlardan farqlab, daftaringizga ko‘chiring.</a:t>
            </a:r>
          </a:p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Sayroqi – tutatqi</a:t>
            </a: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oqshomgi – sezgi</a:t>
            </a: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kechki – tepki</a:t>
            </a: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erinchoq – o‘yinchoq... </a:t>
            </a:r>
            <a:endParaRPr lang="uz-Latn-UZ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602" y="1000489"/>
            <a:ext cx="2010429" cy="232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19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1444763"/>
            <a:ext cx="1767840" cy="213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233" y="199811"/>
            <a:ext cx="7772401" cy="613171"/>
          </a:xfrm>
        </p:spPr>
        <p:txBody>
          <a:bodyPr/>
          <a:lstStyle/>
          <a:p>
            <a:r>
              <a:rPr lang="uz-Latn-UZ" dirty="0" smtClean="0"/>
              <a:t>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54000" y="939175"/>
            <a:ext cx="8747760" cy="677108"/>
          </a:xfrm>
        </p:spPr>
        <p:txBody>
          <a:bodyPr/>
          <a:lstStyle/>
          <a:p>
            <a:pPr marL="0" indent="0">
              <a:buNone/>
            </a:pP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birikmalaridan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qanaqa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so‘roqlariga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bo‘luv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8992" y="1847532"/>
            <a:ext cx="2483693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hiroyli</a:t>
            </a:r>
            <a:r>
              <a:rPr lang="en-US" sz="28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ko‘ylak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8992" y="2441872"/>
            <a:ext cx="266194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 </a:t>
            </a:r>
            <a:r>
              <a:rPr lang="uz-Latn-UZ" sz="28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8992" y="3060768"/>
            <a:ext cx="266194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devoriy gazeta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8991" y="3700894"/>
            <a:ext cx="266194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992" y="4338102"/>
            <a:ext cx="266194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kuzgi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ekin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3087256" y="1807659"/>
            <a:ext cx="501472" cy="601537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3091287" y="2391840"/>
            <a:ext cx="501472" cy="601537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3070970" y="3024369"/>
            <a:ext cx="501472" cy="601537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3091287" y="3650862"/>
            <a:ext cx="501472" cy="601537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3087256" y="4288070"/>
            <a:ext cx="501472" cy="601537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99840" y="1800870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Qanday?</a:t>
            </a:r>
            <a:endParaRPr lang="ru-RU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0639" y="2399805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Qanday?</a:t>
            </a:r>
            <a:endParaRPr lang="ru-RU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30320" y="3027738"/>
            <a:ext cx="166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Qanaqa?</a:t>
            </a:r>
            <a:endParaRPr lang="ru-RU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30320" y="3700180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Qanday?</a:t>
            </a:r>
            <a:endParaRPr lang="ru-RU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0" y="4338102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Qaysi?</a:t>
            </a:r>
            <a:endParaRPr lang="ru-RU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36880" y="2313930"/>
            <a:ext cx="11379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57200" y="2882385"/>
            <a:ext cx="995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77520" y="3509284"/>
            <a:ext cx="975360" cy="25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36880" y="4169337"/>
            <a:ext cx="721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36880" y="4806545"/>
            <a:ext cx="802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34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4" grpId="0"/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0595" y="1229359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qiziqarli</a:t>
            </a:r>
            <a:endParaRPr lang="ru-RU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750" y="2676197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endParaRPr lang="ru-RU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3395" y="1229360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endParaRPr lang="ru-RU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5795" y="2479040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rasmli</a:t>
            </a:r>
            <a:endParaRPr lang="ru-RU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3223" y="105663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endParaRPr lang="ru-RU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21" y="2908934"/>
            <a:ext cx="2519680" cy="18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4531361" y="1641414"/>
            <a:ext cx="0" cy="125090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791201" y="1920240"/>
            <a:ext cx="975359" cy="98869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2194560" y="1903627"/>
            <a:ext cx="1076961" cy="98869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1808480" y="3064030"/>
            <a:ext cx="1463041" cy="127429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791201" y="3063816"/>
            <a:ext cx="1162031" cy="134562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85806" y="2414587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6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03386" y="700311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6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21142" y="1087416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6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32912" y="1050267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6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4943" y="2266868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6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4357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21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6720" y="956648"/>
            <a:ext cx="55270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belgisini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qanaqa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so‘roqlariga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320" y="2931160"/>
            <a:ext cx="2773680" cy="45720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 taom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8320" y="3622040"/>
            <a:ext cx="277368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dobli bola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8320" y="4312920"/>
            <a:ext cx="277368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izil olma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3360" y="2931160"/>
            <a:ext cx="2153920" cy="45720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shirin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23360" y="3622040"/>
            <a:ext cx="215392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odobli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43680" y="4312920"/>
            <a:ext cx="21336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3171474" y="3010475"/>
            <a:ext cx="559622" cy="298570"/>
          </a:xfrm>
          <a:prstGeom prst="triangle">
            <a:avLst/>
          </a:prstGeom>
          <a:solidFill>
            <a:srgbClr val="66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3174589" y="3690784"/>
            <a:ext cx="559622" cy="298570"/>
          </a:xfrm>
          <a:prstGeom prst="triangle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3174589" y="4392235"/>
            <a:ext cx="559622" cy="298570"/>
          </a:xfrm>
          <a:prstGeom prst="triangle">
            <a:avLst/>
          </a:prstGeom>
          <a:solidFill>
            <a:srgbClr val="FF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128806"/>
            <a:ext cx="2310765" cy="231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2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337-mashq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4640" y="849273"/>
            <a:ext cx="8707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3" t="5318" r="23037" b="7318"/>
          <a:stretch/>
        </p:blipFill>
        <p:spPr bwMode="auto">
          <a:xfrm flipH="1">
            <a:off x="7260674" y="1403926"/>
            <a:ext cx="1405806" cy="206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1838960" y="1651609"/>
            <a:ext cx="2677485" cy="1569104"/>
          </a:xfrm>
          <a:prstGeom prst="cloudCallout">
            <a:avLst>
              <a:gd name="adj1" fmla="val 144082"/>
              <a:gd name="adj2" fmla="val -3722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330200" y="3332480"/>
            <a:ext cx="2692400" cy="914400"/>
          </a:xfrm>
          <a:prstGeom prst="clou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Qanday?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3022600" y="3789680"/>
            <a:ext cx="2692400" cy="914400"/>
          </a:xfrm>
          <a:prstGeom prst="cloud">
            <a:avLst/>
          </a:prstGeom>
          <a:solidFill>
            <a:srgbClr val="CC00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Qanaqa?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879" y="1743663"/>
            <a:ext cx="60612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Pakana, katta, keng, saqolli, puchuq,</a:t>
            </a:r>
          </a:p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kalta, sergap, kamgap, qiziq-qiziq...</a:t>
            </a:r>
          </a:p>
          <a:p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1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06400" y="2270135"/>
            <a:ext cx="7990839" cy="1674305"/>
          </a:xfrm>
        </p:spPr>
        <p:txBody>
          <a:bodyPr/>
          <a:lstStyle/>
          <a:p>
            <a:pPr marL="0" indent="0">
              <a:buNone/>
            </a:pP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Shirin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shirali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mazmundor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z-Latn-UZ" sz="32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z-Latn-UZ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serunum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kamhosil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ko‘ylakbo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xushfe’l</a:t>
            </a:r>
            <a:r>
              <a:rPr lang="en-US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037888"/>
            <a:ext cx="8625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198" lvl="0" indent="-171198" defTabSz="913067">
              <a:spcBef>
                <a:spcPct val="20000"/>
              </a:spcBef>
              <a:buClr>
                <a:srgbClr val="51C3CA"/>
              </a:buClr>
              <a:buFont typeface="Arial" panose="020B0604020202020204" pitchFamily="34" charset="0"/>
              <a:buChar char="•"/>
            </a:pP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tarkibiy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qismlarga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Sifatlarning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yasalganini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2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619760" y="1928654"/>
            <a:ext cx="1033272" cy="365760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1899920" y="2111534"/>
            <a:ext cx="516636" cy="265906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2529840" y="1928654"/>
            <a:ext cx="894080" cy="353854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698240" y="2094706"/>
            <a:ext cx="792480" cy="282734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978400" y="1928654"/>
            <a:ext cx="1473200" cy="448786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995680" y="3208814"/>
            <a:ext cx="904240" cy="365760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>
            <a:off x="2122678" y="3134202"/>
            <a:ext cx="904240" cy="365760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2983992" y="3135948"/>
            <a:ext cx="815848" cy="365760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4094480" y="3105468"/>
            <a:ext cx="1117600" cy="365760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5220716" y="3208814"/>
            <a:ext cx="712724" cy="297816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>
            <a:off x="6146800" y="3208814"/>
            <a:ext cx="751840" cy="287656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>
            <a:off x="6898640" y="3208814"/>
            <a:ext cx="629920" cy="253842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6527800" y="2023586"/>
            <a:ext cx="299720" cy="3538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827520" y="2008188"/>
            <a:ext cx="228600" cy="3657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4490720" y="2105581"/>
            <a:ext cx="127000" cy="2473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605020" y="2129393"/>
            <a:ext cx="114300" cy="182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320040" y="3265409"/>
            <a:ext cx="299720" cy="3538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19760" y="3265409"/>
            <a:ext cx="284480" cy="343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994172"/>
            <a:ext cx="1371600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10657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480" y="956648"/>
            <a:ext cx="6918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tub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yasama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arkibida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yasovchi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tub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yasov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yasama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Yasama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538" y="1222375"/>
            <a:ext cx="1490786" cy="19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45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340-mashq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04800" y="1040775"/>
            <a:ext cx="8341361" cy="615553"/>
          </a:xfrm>
        </p:spPr>
        <p:txBody>
          <a:bodyPr/>
          <a:lstStyle/>
          <a:p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Oybekning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Bolalik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asaridan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larni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Qavs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hidagi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yasov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halardan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mosini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520" y="1911817"/>
            <a:ext cx="8554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Otinbibi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jiddiy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-, no-)...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savlat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xotin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O‘yma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(-gar, -li, -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gullari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bilinmaydigan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tabaqa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(-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-li, -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eshikka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kiramiz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92320" y="2367280"/>
            <a:ext cx="46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677920" y="2789278"/>
            <a:ext cx="46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604000" y="3226158"/>
            <a:ext cx="335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63299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11480" y="1329655"/>
            <a:ext cx="5908040" cy="273305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-li,  </a:t>
            </a:r>
            <a:r>
              <a:rPr lang="en-US" sz="3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3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-,  -</a:t>
            </a:r>
            <a:r>
              <a:rPr lang="en-US" sz="3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</a:t>
            </a:r>
            <a:r>
              <a:rPr lang="en-US" sz="3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-</a:t>
            </a:r>
            <a:r>
              <a:rPr lang="en-US" sz="3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3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no-, </a:t>
            </a:r>
            <a:r>
              <a:rPr lang="uz-Latn-UZ" sz="3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3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sz="3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-ma, -</a:t>
            </a:r>
            <a:r>
              <a:rPr lang="en-US" sz="3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</a:t>
            </a:r>
            <a:r>
              <a:rPr lang="en-US" sz="3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en-US" sz="3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viy</a:t>
            </a:r>
            <a:r>
              <a:rPr lang="en-US" sz="3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3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3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</a:t>
            </a:r>
            <a:r>
              <a:rPr lang="en-US" sz="3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3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yasov</a:t>
            </a:r>
            <a:r>
              <a:rPr lang="uz-Latn-UZ" sz="3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US" sz="3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3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</a:t>
            </a:r>
            <a:r>
              <a:rPr lang="en-US" sz="3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Vetores de Menino Dos Desenhos Animados No Traje Da Graduação Que Prende Um  Diploma e mais imagens de Aluno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2" r="23407"/>
          <a:stretch/>
        </p:blipFill>
        <p:spPr bwMode="auto">
          <a:xfrm>
            <a:off x="6949440" y="981245"/>
            <a:ext cx="1422400" cy="277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0773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8254</TotalTime>
  <Words>596</Words>
  <Application>Microsoft Office PowerPoint</Application>
  <PresentationFormat>Экран (16:9)</PresentationFormat>
  <Paragraphs>90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Open Sans</vt:lpstr>
      <vt:lpstr>Open Sans Light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ONA TILI</vt:lpstr>
      <vt:lpstr>TOPSHIRIQ</vt:lpstr>
      <vt:lpstr>Презентация PowerPoint</vt:lpstr>
      <vt:lpstr>BILIB OLING!</vt:lpstr>
      <vt:lpstr>337-mashq</vt:lpstr>
      <vt:lpstr>TOPSHIRIQ</vt:lpstr>
      <vt:lpstr>BILIB OLING!</vt:lpstr>
      <vt:lpstr>340-mashq </vt:lpstr>
      <vt:lpstr>BILIB OLING!</vt:lpstr>
      <vt:lpstr>ESDA TUTING!</vt:lpstr>
      <vt:lpstr>BILIB OLING!</vt:lpstr>
      <vt:lpstr>343-mashq </vt:lpstr>
      <vt:lpstr>Solishtiring</vt:lpstr>
      <vt:lpstr>Mustaqil bajarish uchun topshiriqlar: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795</cp:revision>
  <cp:lastPrinted>2020-08-26T14:49:45Z</cp:lastPrinted>
  <dcterms:created xsi:type="dcterms:W3CDTF">2020-04-11T16:25:36Z</dcterms:created>
  <dcterms:modified xsi:type="dcterms:W3CDTF">2020-12-19T04:10:22Z</dcterms:modified>
</cp:coreProperties>
</file>