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1"/>
  </p:notesMasterIdLst>
  <p:handoutMasterIdLst>
    <p:handoutMasterId r:id="rId22"/>
  </p:handoutMasterIdLst>
  <p:sldIdLst>
    <p:sldId id="409" r:id="rId7"/>
    <p:sldId id="505" r:id="rId8"/>
    <p:sldId id="493" r:id="rId9"/>
    <p:sldId id="496" r:id="rId10"/>
    <p:sldId id="497" r:id="rId11"/>
    <p:sldId id="498" r:id="rId12"/>
    <p:sldId id="506" r:id="rId13"/>
    <p:sldId id="507" r:id="rId14"/>
    <p:sldId id="509" r:id="rId15"/>
    <p:sldId id="508" r:id="rId16"/>
    <p:sldId id="499" r:id="rId17"/>
    <p:sldId id="502" r:id="rId18"/>
    <p:sldId id="500" r:id="rId19"/>
    <p:sldId id="432" r:id="rId20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6600"/>
    <a:srgbClr val="CCFFCC"/>
    <a:srgbClr val="FFFF99"/>
    <a:srgbClr val="66FFFF"/>
    <a:srgbClr val="FFCCFF"/>
    <a:srgbClr val="66FF33"/>
    <a:srgbClr val="FF66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7509" autoAdjust="0"/>
  </p:normalViewPr>
  <p:slideViewPr>
    <p:cSldViewPr snapToGrid="0">
      <p:cViewPr>
        <p:scale>
          <a:sx n="81" d="100"/>
          <a:sy n="81" d="100"/>
        </p:scale>
        <p:origin x="812" y="8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1/19/2021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1/19/2021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1/19/2021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493274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2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SIFATLARNING TUZILISHIGA KO‘RA TURLARI. SODDA VA QO‘SHMA SIFATLAR</a:t>
            </a:r>
            <a:endParaRPr lang="uz-Latn-UZ" sz="32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15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3" y="3502445"/>
            <a:ext cx="3616960" cy="154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400" y="1696720"/>
            <a:ext cx="457200" cy="14935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6400" y="3342640"/>
            <a:ext cx="457200" cy="1493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320" y="949335"/>
            <a:ext cx="8270239" cy="55434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3884" y="2019856"/>
            <a:ext cx="8154036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Erksevar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hko‘z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mehmondo‘st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3200" kern="800" spc="-1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endParaRPr lang="uz-Latn-UZ" sz="32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devqomat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sheryurak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603884" y="1863368"/>
            <a:ext cx="63569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1239582" y="1857296"/>
            <a:ext cx="99561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521235" y="1871544"/>
            <a:ext cx="63569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3156933" y="1857296"/>
            <a:ext cx="63569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4045204" y="1826936"/>
            <a:ext cx="63569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4582160" y="1841304"/>
            <a:ext cx="762062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5620004" y="1696720"/>
            <a:ext cx="1522476" cy="4575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7228204" y="1849600"/>
            <a:ext cx="828676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738853" y="3035856"/>
            <a:ext cx="63569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1391982" y="3031888"/>
            <a:ext cx="99561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2679412" y="3023712"/>
            <a:ext cx="795369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3403692" y="3023712"/>
            <a:ext cx="995618" cy="3129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8829" y="4003039"/>
            <a:ext cx="2282997" cy="58477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ot+fe’l=sifat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92631" y="4003039"/>
            <a:ext cx="2100255" cy="584775"/>
          </a:xfrm>
          <a:prstGeom prst="rect">
            <a:avLst/>
          </a:prstGeom>
          <a:noFill/>
          <a:ln w="28575">
            <a:solidFill>
              <a:srgbClr val="CC00CC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ot+ot=sifat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38829" y="2590800"/>
            <a:ext cx="149637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646109" y="2590800"/>
            <a:ext cx="2410771" cy="0"/>
          </a:xfrm>
          <a:prstGeom prst="line">
            <a:avLst/>
          </a:prstGeom>
          <a:ln w="3810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91256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QO‘SHMA  </a:t>
            </a:r>
            <a:r>
              <a:rPr lang="uz-Latn-UZ" dirty="0" smtClean="0"/>
              <a:t>SIFATLAR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9080" y="1213158"/>
            <a:ext cx="5410200" cy="2462213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6086793" y="1055116"/>
            <a:ext cx="2850514" cy="484632"/>
          </a:xfrm>
          <a:prstGeom prst="homePlate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16801" y="1002930"/>
            <a:ext cx="1594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oqko‘ngil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086793" y="1735836"/>
            <a:ext cx="2850514" cy="484632"/>
          </a:xfrm>
          <a:prstGeom prst="homePlate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99577" y="1695196"/>
            <a:ext cx="2251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mehnatsevar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6086793" y="2424126"/>
            <a:ext cx="2850514" cy="48463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32124" y="2389532"/>
            <a:ext cx="2520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shirinso‘z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6102137" y="3114956"/>
            <a:ext cx="2850514" cy="484632"/>
          </a:xfrm>
          <a:prstGeom prst="homePlate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696602" y="3086528"/>
            <a:ext cx="1771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jigarrang</a:t>
            </a:r>
            <a:endParaRPr lang="ru-RU" dirty="0">
              <a:solidFill>
                <a:srgbClr val="02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8110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353-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1560" y="2686823"/>
            <a:ext cx="5001480" cy="1292662"/>
          </a:xfrm>
        </p:spPr>
        <p:txBody>
          <a:bodyPr/>
          <a:lstStyle/>
          <a:p>
            <a:r>
              <a:rPr lang="uz-Latn-UZ" sz="2800" dirty="0">
                <a:solidFill>
                  <a:srgbClr val="020202"/>
                </a:solidFill>
              </a:rPr>
              <a:t>1. Hulkarning </a:t>
            </a:r>
            <a:r>
              <a:rPr lang="uz-Latn-UZ" sz="2800" dirty="0" smtClean="0">
                <a:solidFill>
                  <a:srgbClr val="020202"/>
                </a:solidFill>
              </a:rPr>
              <a:t>och </a:t>
            </a:r>
            <a:r>
              <a:rPr lang="uz-Latn-UZ" sz="2800" dirty="0">
                <a:solidFill>
                  <a:srgbClr val="020202"/>
                </a:solidFill>
              </a:rPr>
              <a:t>jigarrang yonoqlarida ajib bir qizillik o‘ynaydi. (P. Qodirov) </a:t>
            </a:r>
            <a:endParaRPr lang="ru-RU" sz="2800" dirty="0">
              <a:solidFill>
                <a:srgbClr val="020202"/>
              </a:solidFill>
            </a:endParaRPr>
          </a:p>
        </p:txBody>
      </p:sp>
      <p:pic>
        <p:nvPicPr>
          <p:cNvPr id="5" name="Picture 20" descr="Report clipart sticky note, Picture #1982950 report clipart sticky n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520" y="704861"/>
            <a:ext cx="3327233" cy="353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326721">
            <a:off x="5740977" y="1915748"/>
            <a:ext cx="2814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4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 </a:t>
            </a:r>
          </a:p>
          <a:p>
            <a:pPr algn="ctr"/>
            <a:r>
              <a:rPr lang="uz-Latn-UZ" sz="4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ot+ot</a:t>
            </a:r>
            <a:r>
              <a:rPr lang="en-US" sz="4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120" y="102385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1"/>
          <p:cNvSpPr/>
          <p:nvPr/>
        </p:nvSpPr>
        <p:spPr>
          <a:xfrm>
            <a:off x="3279731" y="305954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1"/>
          <p:cNvSpPr/>
          <p:nvPr/>
        </p:nvSpPr>
        <p:spPr>
          <a:xfrm>
            <a:off x="3718810" y="304036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4157889" y="305052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1"/>
          <p:cNvSpPr/>
          <p:nvPr/>
        </p:nvSpPr>
        <p:spPr>
          <a:xfrm>
            <a:off x="2690451" y="3030209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628955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Post-it - 2 Free Stock Photo - Public Domai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125" y="650201"/>
            <a:ext cx="3132792" cy="354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353-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4270" y="1357303"/>
            <a:ext cx="6131560" cy="2068259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erksevar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mardonavor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Ahmedov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8" descr="Sticky Note With Paperclip Png Clip Art - Yellow Sticky Note Clipart,  Transparent Png - vh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0925947">
            <a:off x="6361744" y="1696611"/>
            <a:ext cx="2621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Erksevar</a:t>
            </a:r>
          </a:p>
          <a:p>
            <a:pPr algn="ctr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t+fe’l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1"/>
          <p:cNvSpPr/>
          <p:nvPr/>
        </p:nvSpPr>
        <p:spPr>
          <a:xfrm>
            <a:off x="4620851" y="178954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/>
          <p:cNvSpPr/>
          <p:nvPr/>
        </p:nvSpPr>
        <p:spPr>
          <a:xfrm>
            <a:off x="5059930" y="178954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1"/>
          <p:cNvSpPr/>
          <p:nvPr/>
        </p:nvSpPr>
        <p:spPr>
          <a:xfrm>
            <a:off x="5499009" y="1789540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1"/>
          <p:cNvSpPr/>
          <p:nvPr/>
        </p:nvSpPr>
        <p:spPr>
          <a:xfrm>
            <a:off x="240835" y="229677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1"/>
          <p:cNvSpPr/>
          <p:nvPr/>
        </p:nvSpPr>
        <p:spPr>
          <a:xfrm>
            <a:off x="1776051" y="229677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1"/>
          <p:cNvSpPr/>
          <p:nvPr/>
        </p:nvSpPr>
        <p:spPr>
          <a:xfrm>
            <a:off x="2215130" y="229677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8291" y="2296775"/>
            <a:ext cx="439079" cy="102062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71001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1238156"/>
            <a:ext cx="6593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352-mashq.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ulug‘laymiz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bobodehqon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355-mashq.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topib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izohlang.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810" y="1322224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822570"/>
              </p:ext>
            </p:extLst>
          </p:nvPr>
        </p:nvGraphicFramePr>
        <p:xfrm>
          <a:off x="365760" y="895350"/>
          <a:ext cx="6096000" cy="4114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sayroqi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tutatqi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oqshomgi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kechki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tepki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erinchoq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o‘yinchoq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87014" y="118872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9654" y="1661269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7014" y="213360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9654" y="257048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7014" y="304800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9654" y="348488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87014" y="3950583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9654" y="4435614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058" y="1217136"/>
            <a:ext cx="2219325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341975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 TOPSHIRIQ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1040" y="2320308"/>
            <a:ext cx="52425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 pushti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to‘q qizil, egri-bugri, qing‘ir-qiyshiq,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tinchliksevar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erkparvar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qip-qizil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1000155"/>
            <a:ext cx="88087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so‘zlarning tuzilishini aniqlang. Imlosiga e’tibor bering.</a:t>
            </a:r>
          </a:p>
          <a:p>
            <a:pPr lvl="0"/>
            <a:endParaRPr lang="en-US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38" y="2333436"/>
            <a:ext cx="16097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47635" y="1004027"/>
            <a:ext cx="8158480" cy="984885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Sifatlarning tuzilishiga ko‘ra to‘rt xil bo‘ladi: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8" name="Picture 14" descr="Post-it Clipart Green - Sticky Note Clipart Green , Free Transparent  Clipart - ClipartKe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 t="5000" r="17124" b="5631"/>
          <a:stretch/>
        </p:blipFill>
        <p:spPr bwMode="auto">
          <a:xfrm>
            <a:off x="7160347" y="1988912"/>
            <a:ext cx="1716348" cy="175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липкое примечание с иглой штыря Иллюстрация вектора - иллюстрации  насчитывающей липкое, штыря: 14789201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5" t="2270" r="11624" b="10304"/>
          <a:stretch/>
        </p:blipFill>
        <p:spPr bwMode="auto">
          <a:xfrm>
            <a:off x="5118620" y="2837900"/>
            <a:ext cx="1647940" cy="178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port clipart sticky note, Picture #1982950 report clipart sticky no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86" y="2364332"/>
            <a:ext cx="1906069" cy="20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742" r="4114" b="5886"/>
          <a:stretch/>
        </p:blipFill>
        <p:spPr bwMode="auto">
          <a:xfrm>
            <a:off x="2773680" y="1869804"/>
            <a:ext cx="1755660" cy="18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7635" y="2899456"/>
            <a:ext cx="14141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odda </a:t>
            </a:r>
          </a:p>
          <a:p>
            <a:pPr algn="ctr"/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73680" y="2299291"/>
            <a:ext cx="18469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o‘shma </a:t>
            </a:r>
          </a:p>
          <a:p>
            <a:pPr algn="ctr"/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46725" y="3209110"/>
            <a:ext cx="13917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</a:t>
            </a:r>
          </a:p>
          <a:p>
            <a:pPr algn="ctr"/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4080" y="2396310"/>
            <a:ext cx="16417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 </a:t>
            </a:r>
          </a:p>
          <a:p>
            <a:pPr algn="ctr"/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8886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2600" y="1040775"/>
            <a:ext cx="8285480" cy="984885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asosdan iborat bo‘lgan sifatlar sodda sifatlar sanaladi.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4" name="Picture 16" descr="blue #postit #note #post #paper - Blue Post It Transparent, HD Png Download  - kind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" y="2542289"/>
            <a:ext cx="2526665" cy="235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ut Can You Get Post Note Anna Leckey Jay - Post, HD Png Download - kind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61" y="2542288"/>
            <a:ext cx="2265680" cy="235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ost-it Note Paper Link Free Sticky Notes Clip Art - Transparent Background  Sticky Note Png, Png Download , Transparent Png Image - PNGi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708" y="2529082"/>
            <a:ext cx="2228532" cy="236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0550343">
            <a:off x="893256" y="3183378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endParaRPr lang="ru-RU" sz="3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550343">
            <a:off x="3418996" y="3335778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endParaRPr lang="ru-RU" sz="3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550343">
            <a:off x="5686090" y="3244565"/>
            <a:ext cx="1415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endParaRPr lang="ru-RU" sz="36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688080" y="3911601"/>
            <a:ext cx="502921" cy="1771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827520" y="3609703"/>
            <a:ext cx="251460" cy="8857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1513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504" y="969655"/>
            <a:ext cx="8859520" cy="954107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so‘z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turkumlaridan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uz-Latn-UZ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9440" y="2225040"/>
            <a:ext cx="3088640" cy="9144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 – guldor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7360" y="2225040"/>
            <a:ext cx="3088640" cy="9144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 – issiq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400" y="3464560"/>
            <a:ext cx="3220720" cy="9144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- bugungi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3040" y="3464560"/>
            <a:ext cx="3088640" cy="9144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o‘g‘ri – noto‘g‘ri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374640" y="20777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685544" y="20015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22504" y="323596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839464" y="322580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825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349-mashq.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7040" y="1132215"/>
            <a:ext cx="8260079" cy="615553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1830537"/>
            <a:ext cx="675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zamirida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xosiyatli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A.Ibrohimov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bo‘ydor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(Y.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Qarshiboyev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480560" y="2740561"/>
            <a:ext cx="193040" cy="10668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673600" y="2725321"/>
            <a:ext cx="203200" cy="13208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405880" y="1742440"/>
            <a:ext cx="91440" cy="19812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492240" y="1747520"/>
            <a:ext cx="91440" cy="2133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60" y="1723860"/>
            <a:ext cx="1595120" cy="203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6136640" y="3162201"/>
            <a:ext cx="269240" cy="14976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5872480" y="3158242"/>
            <a:ext cx="264160" cy="15372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047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350-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4160" y="1010295"/>
            <a:ext cx="8737600" cy="923330"/>
          </a:xfrm>
        </p:spPr>
        <p:txBody>
          <a:bodyPr/>
          <a:lstStyle/>
          <a:p>
            <a:pPr marL="0" indent="0">
              <a:buNone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0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0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farzandlarimiz</a:t>
            </a:r>
            <a:r>
              <a:rPr lang="uz-Latn-UZ" sz="20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o‘yinini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uyushtiring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0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hmoma</a:t>
            </a:r>
            <a:r>
              <a:rPr lang="en-US" sz="20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</a:t>
            </a:r>
            <a:r>
              <a:rPr lang="en-US" sz="20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</a:t>
            </a:r>
            <a:r>
              <a:rPr lang="uz-Latn-UZ" sz="2000" b="1" i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1" i="1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huqko‘z</a:t>
            </a:r>
            <a:r>
              <a:rPr lang="en-US" sz="2000" b="1" i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otquloq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638" y="2464519"/>
            <a:ext cx="1886497" cy="128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" y="2464519"/>
            <a:ext cx="1905000" cy="1284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460" y="3106735"/>
            <a:ext cx="1905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10337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350- mashq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37" y="2743850"/>
            <a:ext cx="1886497" cy="1153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4000" y="976312"/>
            <a:ext cx="8890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Otquloq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torondoshlar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yoʻgʻon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kamshox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rangda bo‘ladi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Otquloq </a:t>
            </a:r>
            <a:r>
              <a:rPr lang="uz-Latn-UZ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yerlarda, oʻtloqlarda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togʻ yonbagʻirlarida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oʻsadigan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dorivor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o‘simlik.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45637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7693</TotalTime>
  <Words>424</Words>
  <Application>Microsoft Office PowerPoint</Application>
  <PresentationFormat>Экран (16:9)</PresentationFormat>
  <Paragraphs>82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MUSTAHKAMLASH</vt:lpstr>
      <vt:lpstr> TOPSHIRIQ</vt:lpstr>
      <vt:lpstr>Презентация PowerPoint</vt:lpstr>
      <vt:lpstr>Презентация PowerPoint</vt:lpstr>
      <vt:lpstr>Презентация PowerPoint</vt:lpstr>
      <vt:lpstr>349-mashq.</vt:lpstr>
      <vt:lpstr>350- mashq</vt:lpstr>
      <vt:lpstr>350- mashq</vt:lpstr>
      <vt:lpstr>TOPSHIRIQ</vt:lpstr>
      <vt:lpstr>QO‘SHMA  SIFATLAR</vt:lpstr>
      <vt:lpstr>353- mashq</vt:lpstr>
      <vt:lpstr>353-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738</cp:revision>
  <cp:lastPrinted>2020-08-26T14:49:45Z</cp:lastPrinted>
  <dcterms:created xsi:type="dcterms:W3CDTF">2020-04-11T16:25:36Z</dcterms:created>
  <dcterms:modified xsi:type="dcterms:W3CDTF">2021-01-19T06:52:18Z</dcterms:modified>
</cp:coreProperties>
</file>