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3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4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5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4" r:id="rId2"/>
    <p:sldMasterId id="2147483876" r:id="rId3"/>
    <p:sldMasterId id="2147483935" r:id="rId4"/>
    <p:sldMasterId id="2147484074" r:id="rId5"/>
    <p:sldMasterId id="2147484132" r:id="rId6"/>
  </p:sldMasterIdLst>
  <p:notesMasterIdLst>
    <p:notesMasterId r:id="rId21"/>
  </p:notesMasterIdLst>
  <p:handoutMasterIdLst>
    <p:handoutMasterId r:id="rId22"/>
  </p:handoutMasterIdLst>
  <p:sldIdLst>
    <p:sldId id="409" r:id="rId7"/>
    <p:sldId id="505" r:id="rId8"/>
    <p:sldId id="493" r:id="rId9"/>
    <p:sldId id="496" r:id="rId10"/>
    <p:sldId id="497" r:id="rId11"/>
    <p:sldId id="498" r:id="rId12"/>
    <p:sldId id="506" r:id="rId13"/>
    <p:sldId id="507" r:id="rId14"/>
    <p:sldId id="509" r:id="rId15"/>
    <p:sldId id="508" r:id="rId16"/>
    <p:sldId id="499" r:id="rId17"/>
    <p:sldId id="502" r:id="rId18"/>
    <p:sldId id="500" r:id="rId19"/>
    <p:sldId id="432" r:id="rId20"/>
  </p:sldIdLst>
  <p:sldSz cx="9144000" cy="5143500" type="screen16x9"/>
  <p:notesSz cx="6735763" cy="9866313"/>
  <p:defaultTextStyle>
    <a:defPPr>
      <a:defRPr lang="en-US"/>
    </a:defPPr>
    <a:lvl1pPr marL="0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309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4614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6919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69227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1530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3841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6142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38453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  <a:srgbClr val="CC00CC"/>
    <a:srgbClr val="FF6600"/>
    <a:srgbClr val="CCFFCC"/>
    <a:srgbClr val="FFFF99"/>
    <a:srgbClr val="66FFFF"/>
    <a:srgbClr val="FFCCFF"/>
    <a:srgbClr val="66FF33"/>
    <a:srgbClr val="FF66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7509" autoAdjust="0"/>
  </p:normalViewPr>
  <p:slideViewPr>
    <p:cSldViewPr snapToGrid="0">
      <p:cViewPr>
        <p:scale>
          <a:sx n="81" d="100"/>
          <a:sy n="81" d="100"/>
        </p:scale>
        <p:origin x="812" y="8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5AF8C-8999-4CAA-B20A-DBB5F2104C93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F85B-7923-445B-B932-4FBF4BC15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406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6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69227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5633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2042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8453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4856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1264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7" y="159783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2375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9750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31642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00203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2883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8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25227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8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9383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09936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65266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9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4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9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4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20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9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4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9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4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5629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79956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17076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05314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06315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7" y="159783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694452"/>
      </p:ext>
    </p:extLst>
  </p:cSld>
  <p:clrMapOvr>
    <a:masterClrMapping/>
  </p:clrMapOvr>
  <p:transition>
    <p:wedg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0328966"/>
      </p:ext>
    </p:extLst>
  </p:cSld>
  <p:clrMapOvr>
    <a:masterClrMapping/>
  </p:clrMapOvr>
  <p:transition>
    <p:wedg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70187047"/>
      </p:ext>
    </p:extLst>
  </p:cSld>
  <p:clrMapOvr>
    <a:masterClrMapping/>
  </p:clrMapOvr>
  <p:transition>
    <p:wedg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533" indent="-18540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571532"/>
      </p:ext>
    </p:extLst>
  </p:cSld>
  <p:clrMapOvr>
    <a:masterClrMapping/>
  </p:clrMapOvr>
  <p:transition>
    <p:wedg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270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076869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8822591"/>
      </p:ext>
    </p:extLst>
  </p:cSld>
  <p:clrMapOvr>
    <a:masterClrMapping/>
  </p:clrMapOvr>
  <p:transition>
    <p:wedg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90887"/>
      </p:ext>
    </p:extLst>
  </p:cSld>
  <p:clrMapOvr>
    <a:masterClrMapping/>
  </p:clrMapOvr>
  <p:transition>
    <p:wedg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665897"/>
      </p:ext>
    </p:extLst>
  </p:cSld>
  <p:clrMapOvr>
    <a:masterClrMapping/>
  </p:clrMapOvr>
  <p:transition>
    <p:wedg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0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70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44671767"/>
      </p:ext>
    </p:extLst>
  </p:cSld>
  <p:clrMapOvr>
    <a:masterClrMapping/>
  </p:clrMapOvr>
  <p:transition>
    <p:wedg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325473"/>
      </p:ext>
    </p:extLst>
  </p:cSld>
  <p:clrMapOvr>
    <a:masterClrMapping/>
  </p:clrMapOvr>
  <p:transition>
    <p:wedg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7564922"/>
      </p:ext>
    </p:extLst>
  </p:cSld>
  <p:clrMapOvr>
    <a:masterClrMapping/>
  </p:clrMapOvr>
  <p:transition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189626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92821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1130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74998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470984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7588365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293282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67648866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549813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7253130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582778"/>
      </p:ext>
    </p:extLst>
  </p:cSld>
  <p:clrMapOvr>
    <a:masterClrMapping/>
  </p:clrMapOvr>
  <p:transition>
    <p:wedg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5634633"/>
      </p:ext>
    </p:extLst>
  </p:cSld>
  <p:clrMapOvr>
    <a:masterClrMapping/>
  </p:clrMapOvr>
  <p:transition>
    <p:wedg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262027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8097231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718273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59943889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3532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6082238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07298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06400441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73570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6433219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090649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6071649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9551131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1969542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7077069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7257468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225347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5243532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0259071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236810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112869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723743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6202685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9461403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8315904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9064416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494082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71511688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8022331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0689819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3491863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8121907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5045416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0913316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18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1/19/2021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0700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7" y="159783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204894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090581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5708390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533" indent="-18540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194641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270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5136189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5531381"/>
      </p:ext>
    </p:extLst>
  </p:cSld>
  <p:clrMapOvr>
    <a:masterClrMapping/>
  </p:clrMapOvr>
  <p:transition>
    <p:wedg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795599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99470"/>
      </p:ext>
    </p:extLst>
  </p:cSld>
  <p:clrMapOvr>
    <a:masterClrMapping/>
  </p:clrMapOvr>
  <p:transition>
    <p:wedg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0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70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57718221"/>
      </p:ext>
    </p:extLst>
  </p:cSld>
  <p:clrMapOvr>
    <a:masterClrMapping/>
  </p:clrMapOvr>
  <p:transition>
    <p:wedg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545063"/>
      </p:ext>
    </p:extLst>
  </p:cSld>
  <p:clrMapOvr>
    <a:masterClrMapping/>
  </p:clrMapOvr>
  <p:transition>
    <p:wedg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2836940"/>
      </p:ext>
    </p:extLst>
  </p:cSld>
  <p:clrMapOvr>
    <a:masterClrMapping/>
  </p:clrMapOvr>
  <p:transition>
    <p:wedg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950169"/>
      </p:ext>
    </p:extLst>
  </p:cSld>
  <p:clrMapOvr>
    <a:masterClrMapping/>
  </p:clrMapOvr>
  <p:transition>
    <p:wedg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8722"/>
      </p:ext>
    </p:extLst>
  </p:cSld>
  <p:clrMapOvr>
    <a:masterClrMapping/>
  </p:clrMapOvr>
  <p:transition>
    <p:wedg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98575"/>
      </p:ext>
    </p:extLst>
  </p:cSld>
  <p:clrMapOvr>
    <a:masterClrMapping/>
  </p:clrMapOvr>
  <p:transition>
    <p:wedg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65225"/>
      </p:ext>
    </p:extLst>
  </p:cSld>
  <p:clrMapOvr>
    <a:masterClrMapping/>
  </p:clrMapOvr>
  <p:transition>
    <p:wedg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67348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606417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6160879"/>
      </p:ext>
    </p:extLst>
  </p:cSld>
  <p:clrMapOvr>
    <a:masterClrMapping/>
  </p:clrMapOvr>
  <p:transition>
    <p:wedg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553917"/>
      </p:ext>
    </p:extLst>
  </p:cSld>
  <p:clrMapOvr>
    <a:masterClrMapping/>
  </p:clrMapOvr>
  <p:transition>
    <p:wedg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087968"/>
      </p:ext>
    </p:extLst>
  </p:cSld>
  <p:clrMapOvr>
    <a:masterClrMapping/>
  </p:clrMapOvr>
  <p:transition>
    <p:wedg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0599712"/>
      </p:ext>
    </p:extLst>
  </p:cSld>
  <p:clrMapOvr>
    <a:masterClrMapping/>
  </p:clrMapOvr>
  <p:transition>
    <p:wedg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75844"/>
      </p:ext>
    </p:extLst>
  </p:cSld>
  <p:clrMapOvr>
    <a:masterClrMapping/>
  </p:clrMapOvr>
  <p:transition>
    <p:wedg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34237452"/>
      </p:ext>
    </p:extLst>
  </p:cSld>
  <p:clrMapOvr>
    <a:masterClrMapping/>
  </p:clrMapOvr>
  <p:transition>
    <p:wedg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647474"/>
      </p:ext>
    </p:extLst>
  </p:cSld>
  <p:clrMapOvr>
    <a:masterClrMapping/>
  </p:clrMapOvr>
  <p:transition>
    <p:wedg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29507526"/>
      </p:ext>
    </p:extLst>
  </p:cSld>
  <p:clrMapOvr>
    <a:masterClrMapping/>
  </p:clrMapOvr>
  <p:transition>
    <p:wedg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760277"/>
      </p:ext>
    </p:extLst>
  </p:cSld>
  <p:clrMapOvr>
    <a:masterClrMapping/>
  </p:clrMapOvr>
  <p:transition>
    <p:wedg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0238819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72831"/>
      </p:ext>
    </p:extLst>
  </p:cSld>
  <p:clrMapOvr>
    <a:masterClrMapping/>
  </p:clrMapOvr>
  <p:transition>
    <p:wedg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300822"/>
      </p:ext>
    </p:extLst>
  </p:cSld>
  <p:clrMapOvr>
    <a:masterClrMapping/>
  </p:clrMapOvr>
  <p:transition>
    <p:wedg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63002"/>
      </p:ext>
    </p:extLst>
  </p:cSld>
  <p:clrMapOvr>
    <a:masterClrMapping/>
  </p:clrMapOvr>
  <p:transition>
    <p:wedg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2554219"/>
      </p:ext>
    </p:extLst>
  </p:cSld>
  <p:clrMapOvr>
    <a:masterClrMapping/>
  </p:clrMapOvr>
  <p:transition>
    <p:wedg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12200"/>
      </p:ext>
    </p:extLst>
  </p:cSld>
  <p:clrMapOvr>
    <a:masterClrMapping/>
  </p:clrMapOvr>
  <p:transition>
    <p:wedg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6769390"/>
      </p:ext>
    </p:extLst>
  </p:cSld>
  <p:clrMapOvr>
    <a:masterClrMapping/>
  </p:clrMapOvr>
  <p:transition>
    <p:wedg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0428430"/>
      </p:ext>
    </p:extLst>
  </p:cSld>
  <p:clrMapOvr>
    <a:masterClrMapping/>
  </p:clrMapOvr>
  <p:transition>
    <p:wedg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0807562"/>
      </p:ext>
    </p:extLst>
  </p:cSld>
  <p:clrMapOvr>
    <a:masterClrMapping/>
  </p:clrMapOvr>
  <p:transition>
    <p:wedg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9916304"/>
      </p:ext>
    </p:extLst>
  </p:cSld>
  <p:clrMapOvr>
    <a:masterClrMapping/>
  </p:clrMapOvr>
  <p:transition>
    <p:wedg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33301897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55963299"/>
      </p:ext>
    </p:extLst>
  </p:cSld>
  <p:clrMapOvr>
    <a:masterClrMapping/>
  </p:clrMapOvr>
  <p:transition>
    <p:wedg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4623745"/>
      </p:ext>
    </p:extLst>
  </p:cSld>
  <p:clrMapOvr>
    <a:masterClrMapping/>
  </p:clrMapOvr>
  <p:transition>
    <p:wedg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009447"/>
      </p:ext>
    </p:extLst>
  </p:cSld>
  <p:clrMapOvr>
    <a:masterClrMapping/>
  </p:clrMapOvr>
  <p:transition>
    <p:wedg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4594603"/>
      </p:ext>
    </p:extLst>
  </p:cSld>
  <p:clrMapOvr>
    <a:masterClrMapping/>
  </p:clrMapOvr>
  <p:transition>
    <p:wedg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0433656"/>
      </p:ext>
    </p:extLst>
  </p:cSld>
  <p:clrMapOvr>
    <a:masterClrMapping/>
  </p:clrMapOvr>
  <p:transition>
    <p:wedg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310360"/>
      </p:ext>
    </p:extLst>
  </p:cSld>
  <p:clrMapOvr>
    <a:masterClrMapping/>
  </p:clrMapOvr>
  <p:transition>
    <p:wedg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5706"/>
      </p:ext>
    </p:extLst>
  </p:cSld>
  <p:clrMapOvr>
    <a:masterClrMapping/>
  </p:clrMapOvr>
  <p:transition>
    <p:wedg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63462"/>
      </p:ext>
    </p:extLst>
  </p:cSld>
  <p:clrMapOvr>
    <a:masterClrMapping/>
  </p:clrMapOvr>
  <p:transition>
    <p:wedg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3038464"/>
      </p:ext>
    </p:extLst>
  </p:cSld>
  <p:clrMapOvr>
    <a:masterClrMapping/>
  </p:clrMapOvr>
  <p:transition>
    <p:wedg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3639402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534783"/>
      </p:ext>
    </p:extLst>
  </p:cSld>
  <p:clrMapOvr>
    <a:masterClrMapping/>
  </p:clrMapOvr>
  <p:transition>
    <p:wedg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5367688"/>
      </p:ext>
    </p:extLst>
  </p:cSld>
  <p:clrMapOvr>
    <a:masterClrMapping/>
  </p:clrMapOvr>
  <p:transition>
    <p:wedg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85005910"/>
      </p:ext>
    </p:extLst>
  </p:cSld>
  <p:clrMapOvr>
    <a:masterClrMapping/>
  </p:clrMapOvr>
  <p:transition>
    <p:wedg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1807236"/>
      </p:ext>
    </p:extLst>
  </p:cSld>
  <p:clrMapOvr>
    <a:masterClrMapping/>
  </p:clrMapOvr>
  <p:transition>
    <p:wedg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94841869"/>
      </p:ext>
    </p:extLst>
  </p:cSld>
  <p:clrMapOvr>
    <a:masterClrMapping/>
  </p:clrMapOvr>
  <p:transition>
    <p:wedg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2286564"/>
      </p:ext>
    </p:extLst>
  </p:cSld>
  <p:clrMapOvr>
    <a:masterClrMapping/>
  </p:clrMapOvr>
  <p:transition>
    <p:wedg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7670598"/>
      </p:ext>
    </p:extLst>
  </p:cSld>
  <p:clrMapOvr>
    <a:masterClrMapping/>
  </p:clrMapOvr>
  <p:transition>
    <p:wedg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1425359"/>
      </p:ext>
    </p:extLst>
  </p:cSld>
  <p:clrMapOvr>
    <a:masterClrMapping/>
  </p:clrMapOvr>
  <p:transition>
    <p:wedg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0412150"/>
      </p:ext>
    </p:extLst>
  </p:cSld>
  <p:clrMapOvr>
    <a:masterClrMapping/>
  </p:clrMapOvr>
  <p:transition>
    <p:wedg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28138643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18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1/19/2021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88539"/>
      </p:ext>
    </p:extLst>
  </p:cSld>
  <p:clrMapOvr>
    <a:masterClrMapping/>
  </p:clrMapOvr>
  <p:transition>
    <p:wedg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4" y="159783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170796"/>
      </p:ext>
    </p:extLst>
  </p:cSld>
  <p:clrMapOvr>
    <a:masterClrMapping/>
  </p:clrMapOvr>
  <p:transition>
    <p:wedg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824094"/>
      </p:ext>
    </p:extLst>
  </p:cSld>
  <p:clrMapOvr>
    <a:masterClrMapping/>
  </p:clrMapOvr>
  <p:transition>
    <p:wedg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5934165"/>
      </p:ext>
    </p:extLst>
  </p:cSld>
  <p:clrMapOvr>
    <a:masterClrMapping/>
  </p:clrMapOvr>
  <p:transition>
    <p:wedg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670" indent="-18547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2754144"/>
      </p:ext>
    </p:extLst>
  </p:cSld>
  <p:clrMapOvr>
    <a:masterClrMapping/>
  </p:clrMapOvr>
  <p:transition>
    <p:wedg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402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87807448"/>
      </p:ext>
    </p:extLst>
  </p:cSld>
  <p:clrMapOvr>
    <a:masterClrMapping/>
  </p:clrMapOvr>
  <p:transition>
    <p:wedg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13799392"/>
      </p:ext>
    </p:extLst>
  </p:cSld>
  <p:clrMapOvr>
    <a:masterClrMapping/>
  </p:clrMapOvr>
  <p:transition>
    <p:wedg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785557"/>
      </p:ext>
    </p:extLst>
  </p:cSld>
  <p:clrMapOvr>
    <a:masterClrMapping/>
  </p:clrMapOvr>
  <p:transition>
    <p:wedg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3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3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3229597"/>
      </p:ext>
    </p:extLst>
  </p:cSld>
  <p:clrMapOvr>
    <a:masterClrMapping/>
  </p:clrMapOvr>
  <p:transition>
    <p:wedg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9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69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3394479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1449318"/>
      </p:ext>
    </p:extLst>
  </p:cSld>
  <p:clrMapOvr>
    <a:masterClrMapping/>
  </p:clrMapOvr>
  <p:transition>
    <p:wedg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145504"/>
      </p:ext>
    </p:extLst>
  </p:cSld>
  <p:clrMapOvr>
    <a:masterClrMapping/>
  </p:clrMapOvr>
  <p:transition>
    <p:wedg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133573"/>
      </p:ext>
    </p:extLst>
  </p:cSld>
  <p:clrMapOvr>
    <a:masterClrMapping/>
  </p:clrMapOvr>
  <p:transition>
    <p:wedg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73300"/>
      </p:ext>
    </p:extLst>
  </p:cSld>
  <p:clrMapOvr>
    <a:masterClrMapping/>
  </p:clrMapOvr>
  <p:transition>
    <p:wedg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74750"/>
      </p:ext>
    </p:extLst>
  </p:cSld>
  <p:clrMapOvr>
    <a:masterClrMapping/>
  </p:clrMapOvr>
  <p:transition>
    <p:wedg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24192"/>
      </p:ext>
    </p:extLst>
  </p:cSld>
  <p:clrMapOvr>
    <a:masterClrMapping/>
  </p:clrMapOvr>
  <p:transition>
    <p:wedg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763936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16985413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6747949"/>
      </p:ext>
    </p:extLst>
  </p:cSld>
  <p:clrMapOvr>
    <a:masterClrMapping/>
  </p:clrMapOvr>
  <p:transition>
    <p:wedg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86996186"/>
      </p:ext>
    </p:extLst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179166"/>
      </p:ext>
    </p:extLst>
  </p:cSld>
  <p:clrMapOvr>
    <a:masterClrMapping/>
  </p:clrMapOvr>
  <p:transition>
    <p:wedg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7059296"/>
      </p:ext>
    </p:extLst>
  </p:cSld>
  <p:clrMapOvr>
    <a:masterClrMapping/>
  </p:clrMapOvr>
  <p:transition>
    <p:wedg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2574843"/>
      </p:ext>
    </p:extLst>
  </p:cSld>
  <p:clrMapOvr>
    <a:masterClrMapping/>
  </p:clrMapOvr>
  <p:transition>
    <p:wedg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5716383"/>
      </p:ext>
    </p:extLst>
  </p:cSld>
  <p:clrMapOvr>
    <a:masterClrMapping/>
  </p:clrMapOvr>
  <p:transition>
    <p:wedg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458673"/>
      </p:ext>
    </p:extLst>
  </p:cSld>
  <p:clrMapOvr>
    <a:masterClrMapping/>
  </p:clrMapOvr>
  <p:transition>
    <p:wedg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4504772"/>
      </p:ext>
    </p:extLst>
  </p:cSld>
  <p:clrMapOvr>
    <a:masterClrMapping/>
  </p:clrMapOvr>
  <p:transition>
    <p:wedg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9396871"/>
      </p:ext>
    </p:extLst>
  </p:cSld>
  <p:clrMapOvr>
    <a:masterClrMapping/>
  </p:clrMapOvr>
  <p:transition>
    <p:wedg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30734383"/>
      </p:ext>
    </p:extLst>
  </p:cSld>
  <p:clrMapOvr>
    <a:masterClrMapping/>
  </p:clrMapOvr>
  <p:transition>
    <p:wedg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57626"/>
      </p:ext>
    </p:extLst>
  </p:cSld>
  <p:clrMapOvr>
    <a:masterClrMapping/>
  </p:clrMapOvr>
  <p:transition>
    <p:wedg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2408815"/>
      </p:ext>
    </p:extLst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82234"/>
      </p:ext>
    </p:extLst>
  </p:cSld>
  <p:clrMapOvr>
    <a:masterClrMapping/>
  </p:clrMapOvr>
  <p:transition>
    <p:wedg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3614679"/>
      </p:ext>
    </p:extLst>
  </p:cSld>
  <p:clrMapOvr>
    <a:masterClrMapping/>
  </p:clrMapOvr>
  <p:transition>
    <p:wedg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15543"/>
      </p:ext>
    </p:extLst>
  </p:cSld>
  <p:clrMapOvr>
    <a:masterClrMapping/>
  </p:clrMapOvr>
  <p:transition>
    <p:wedg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6557114"/>
      </p:ext>
    </p:extLst>
  </p:cSld>
  <p:clrMapOvr>
    <a:masterClrMapping/>
  </p:clrMapOvr>
  <p:transition>
    <p:wedg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7397612"/>
      </p:ext>
    </p:extLst>
  </p:cSld>
  <p:clrMapOvr>
    <a:masterClrMapping/>
  </p:clrMapOvr>
  <p:transition>
    <p:wedg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887513"/>
      </p:ext>
    </p:extLst>
  </p:cSld>
  <p:clrMapOvr>
    <a:masterClrMapping/>
  </p:clrMapOvr>
  <p:transition>
    <p:wedg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6897510"/>
      </p:ext>
    </p:extLst>
  </p:cSld>
  <p:clrMapOvr>
    <a:masterClrMapping/>
  </p:clrMapOvr>
  <p:transition>
    <p:wedg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9876042"/>
      </p:ext>
    </p:extLst>
  </p:cSld>
  <p:clrMapOvr>
    <a:masterClrMapping/>
  </p:clrMapOvr>
  <p:transition>
    <p:wedg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14484931"/>
      </p:ext>
    </p:extLst>
  </p:cSld>
  <p:clrMapOvr>
    <a:masterClrMapping/>
  </p:clrMapOvr>
  <p:transition>
    <p:wedg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80806479"/>
      </p:ext>
    </p:extLst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0424777"/>
      </p:ext>
    </p:extLst>
  </p:cSld>
  <p:clrMapOvr>
    <a:masterClrMapping/>
  </p:clrMapOvr>
  <p:transition>
    <p:wedg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30326358"/>
      </p:ext>
    </p:extLst>
  </p:cSld>
  <p:clrMapOvr>
    <a:masterClrMapping/>
  </p:clrMapOvr>
  <p:transition>
    <p:wedg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82300178"/>
      </p:ext>
    </p:extLst>
  </p:cSld>
  <p:clrMapOvr>
    <a:masterClrMapping/>
  </p:clrMapOvr>
  <p:transition>
    <p:wedg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7966313"/>
      </p:ext>
    </p:extLst>
  </p:cSld>
  <p:clrMapOvr>
    <a:masterClrMapping/>
  </p:clrMapOvr>
  <p:transition>
    <p:wedg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2206871"/>
      </p:ext>
    </p:extLst>
  </p:cSld>
  <p:clrMapOvr>
    <a:masterClrMapping/>
  </p:clrMapOvr>
  <p:transition>
    <p:wedg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48728057"/>
      </p:ext>
    </p:extLst>
  </p:cSld>
  <p:clrMapOvr>
    <a:masterClrMapping/>
  </p:clrMapOvr>
  <p:transition>
    <p:wedg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13627731"/>
      </p:ext>
    </p:extLst>
  </p:cSld>
  <p:clrMapOvr>
    <a:masterClrMapping/>
  </p:clrMapOvr>
  <p:transition>
    <p:wedg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930223"/>
      </p:ext>
    </p:extLst>
  </p:cSld>
  <p:clrMapOvr>
    <a:masterClrMapping/>
  </p:clrMapOvr>
  <p:transition>
    <p:wedg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13186777"/>
      </p:ext>
    </p:extLst>
  </p:cSld>
  <p:clrMapOvr>
    <a:masterClrMapping/>
  </p:clrMapOvr>
  <p:transition>
    <p:wedg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37571135"/>
      </p:ext>
    </p:extLst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0873700"/>
      </p:ext>
    </p:extLst>
  </p:cSld>
  <p:clrMapOvr>
    <a:masterClrMapping/>
  </p:clrMapOvr>
  <p:transition>
    <p:wedg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8674683"/>
      </p:ext>
    </p:extLst>
  </p:cSld>
  <p:clrMapOvr>
    <a:masterClrMapping/>
  </p:clrMapOvr>
  <p:transition>
    <p:wedg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893679"/>
      </p:ext>
    </p:extLst>
  </p:cSld>
  <p:clrMapOvr>
    <a:masterClrMapping/>
  </p:clrMapOvr>
  <p:transition>
    <p:wedg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36707545"/>
      </p:ext>
    </p:extLst>
  </p:cSld>
  <p:clrMapOvr>
    <a:masterClrMapping/>
  </p:clrMapOvr>
  <p:transition>
    <p:wedg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61334946"/>
      </p:ext>
    </p:extLst>
  </p:cSld>
  <p:clrMapOvr>
    <a:masterClrMapping/>
  </p:clrMapOvr>
  <p:transition>
    <p:wedg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5549957"/>
      </p:ext>
    </p:extLst>
  </p:cSld>
  <p:clrMapOvr>
    <a:masterClrMapping/>
  </p:clrMapOvr>
  <p:transition>
    <p:wedg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29333709"/>
      </p:ext>
    </p:extLst>
  </p:cSld>
  <p:clrMapOvr>
    <a:masterClrMapping/>
  </p:clrMapOvr>
  <p:transition>
    <p:wedg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79247811"/>
      </p:ext>
    </p:extLst>
  </p:cSld>
  <p:clrMapOvr>
    <a:masterClrMapping/>
  </p:clrMapOvr>
  <p:transition>
    <p:wedg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4" y="159783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3248809"/>
      </p:ext>
    </p:extLst>
  </p:cSld>
  <p:clrMapOvr>
    <a:masterClrMapping/>
  </p:clrMapOvr>
  <p:transition>
    <p:wedg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136412"/>
      </p:ext>
    </p:extLst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08255673"/>
      </p:ext>
    </p:extLst>
  </p:cSld>
  <p:clrMapOvr>
    <a:masterClrMapping/>
  </p:clrMapOvr>
  <p:transition>
    <p:wedg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670" indent="-18547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8307565"/>
      </p:ext>
    </p:extLst>
  </p:cSld>
  <p:clrMapOvr>
    <a:masterClrMapping/>
  </p:clrMapOvr>
  <p:transition>
    <p:wedg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402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2538192"/>
      </p:ext>
    </p:extLst>
  </p:cSld>
  <p:clrMapOvr>
    <a:masterClrMapping/>
  </p:clrMapOvr>
  <p:transition>
    <p:wedg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3778834"/>
      </p:ext>
    </p:extLst>
  </p:cSld>
  <p:clrMapOvr>
    <a:masterClrMapping/>
  </p:clrMapOvr>
  <p:transition>
    <p:wedg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7508777"/>
      </p:ext>
    </p:extLst>
  </p:cSld>
  <p:clrMapOvr>
    <a:masterClrMapping/>
  </p:clrMapOvr>
  <p:transition>
    <p:wedg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3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3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6915200"/>
      </p:ext>
    </p:extLst>
  </p:cSld>
  <p:clrMapOvr>
    <a:masterClrMapping/>
  </p:clrMapOvr>
  <p:transition>
    <p:wedg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9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69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35115672"/>
      </p:ext>
    </p:extLst>
  </p:cSld>
  <p:clrMapOvr>
    <a:masterClrMapping/>
  </p:clrMapOvr>
  <p:transition>
    <p:wedg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1134926"/>
      </p:ext>
    </p:extLst>
  </p:cSld>
  <p:clrMapOvr>
    <a:masterClrMapping/>
  </p:clrMapOvr>
  <p:transition>
    <p:wedg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88413787"/>
      </p:ext>
    </p:extLst>
  </p:cSld>
  <p:clrMapOvr>
    <a:masterClrMapping/>
  </p:clrMapOvr>
  <p:transition>
    <p:wedg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981660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93301"/>
      </p:ext>
    </p:extLst>
  </p:cSld>
  <p:clrMapOvr>
    <a:masterClrMapping/>
  </p:clrMapOvr>
  <p:transition>
    <p:wedg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92582"/>
      </p:ext>
    </p:extLst>
  </p:cSld>
  <p:clrMapOvr>
    <a:masterClrMapping/>
  </p:clrMapOvr>
  <p:transition>
    <p:wedg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07696"/>
      </p:ext>
    </p:extLst>
  </p:cSld>
  <p:clrMapOvr>
    <a:masterClrMapping/>
  </p:clrMapOvr>
  <p:transition>
    <p:wedg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0515761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4715033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279280"/>
      </p:ext>
    </p:extLst>
  </p:cSld>
  <p:clrMapOvr>
    <a:masterClrMapping/>
  </p:clrMapOvr>
  <p:transition>
    <p:wedg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293124"/>
      </p:ext>
    </p:extLst>
  </p:cSld>
  <p:clrMapOvr>
    <a:masterClrMapping/>
  </p:clrMapOvr>
  <p:transition>
    <p:wedg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996503"/>
      </p:ext>
    </p:extLst>
  </p:cSld>
  <p:clrMapOvr>
    <a:masterClrMapping/>
  </p:clrMapOvr>
  <p:transition>
    <p:wedg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0127409"/>
      </p:ext>
    </p:extLst>
  </p:cSld>
  <p:clrMapOvr>
    <a:masterClrMapping/>
  </p:clrMapOvr>
  <p:transition>
    <p:wedg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5061781"/>
      </p:ext>
    </p:extLst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77355957"/>
      </p:ext>
    </p:extLst>
  </p:cSld>
  <p:clrMapOvr>
    <a:masterClrMapping/>
  </p:clrMapOvr>
  <p:transition>
    <p:wedg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4440447"/>
      </p:ext>
    </p:extLst>
  </p:cSld>
  <p:clrMapOvr>
    <a:masterClrMapping/>
  </p:clrMapOvr>
  <p:transition>
    <p:wedg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5059209"/>
      </p:ext>
    </p:extLst>
  </p:cSld>
  <p:clrMapOvr>
    <a:masterClrMapping/>
  </p:clrMapOvr>
  <p:transition>
    <p:wedg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8638533"/>
      </p:ext>
    </p:extLst>
  </p:cSld>
  <p:clrMapOvr>
    <a:masterClrMapping/>
  </p:clrMapOvr>
  <p:transition>
    <p:wedg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62157442"/>
      </p:ext>
    </p:extLst>
  </p:cSld>
  <p:clrMapOvr>
    <a:masterClrMapping/>
  </p:clrMapOvr>
  <p:transition>
    <p:wedg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03898"/>
      </p:ext>
    </p:extLst>
  </p:cSld>
  <p:clrMapOvr>
    <a:masterClrMapping/>
  </p:clrMapOvr>
  <p:transition>
    <p:wedg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34941082"/>
      </p:ext>
    </p:extLst>
  </p:cSld>
  <p:clrMapOvr>
    <a:masterClrMapping/>
  </p:clrMapOvr>
  <p:transition>
    <p:wedg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90139"/>
      </p:ext>
    </p:extLst>
  </p:cSld>
  <p:clrMapOvr>
    <a:masterClrMapping/>
  </p:clrMapOvr>
  <p:transition>
    <p:wedg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3505034"/>
      </p:ext>
    </p:extLst>
  </p:cSld>
  <p:clrMapOvr>
    <a:masterClrMapping/>
  </p:clrMapOvr>
  <p:transition>
    <p:wedg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13692"/>
      </p:ext>
    </p:extLst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50306225"/>
      </p:ext>
    </p:extLst>
  </p:cSld>
  <p:clrMapOvr>
    <a:masterClrMapping/>
  </p:clrMapOvr>
  <p:transition>
    <p:wedg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3778283"/>
      </p:ext>
    </p:extLst>
  </p:cSld>
  <p:clrMapOvr>
    <a:masterClrMapping/>
  </p:clrMapOvr>
  <p:transition>
    <p:wedg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60427373"/>
      </p:ext>
    </p:extLst>
  </p:cSld>
  <p:clrMapOvr>
    <a:masterClrMapping/>
  </p:clrMapOvr>
  <p:transition>
    <p:wedg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69873537"/>
      </p:ext>
    </p:extLst>
  </p:cSld>
  <p:clrMapOvr>
    <a:masterClrMapping/>
  </p:clrMapOvr>
  <p:transition>
    <p:wedg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533515"/>
      </p:ext>
    </p:extLst>
  </p:cSld>
  <p:clrMapOvr>
    <a:masterClrMapping/>
  </p:clrMapOvr>
  <p:transition>
    <p:wedg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4613041"/>
      </p:ext>
    </p:extLst>
  </p:cSld>
  <p:clrMapOvr>
    <a:masterClrMapping/>
  </p:clrMapOvr>
  <p:transition>
    <p:wedg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93870432"/>
      </p:ext>
    </p:extLst>
  </p:cSld>
  <p:clrMapOvr>
    <a:masterClrMapping/>
  </p:clrMapOvr>
  <p:transition>
    <p:wedg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2467325"/>
      </p:ext>
    </p:extLst>
  </p:cSld>
  <p:clrMapOvr>
    <a:masterClrMapping/>
  </p:clrMapOvr>
  <p:transition>
    <p:wedg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53052"/>
      </p:ext>
    </p:extLst>
  </p:cSld>
  <p:clrMapOvr>
    <a:masterClrMapping/>
  </p:clrMapOvr>
  <p:transition>
    <p:wedg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0040635"/>
      </p:ext>
    </p:extLst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0984252"/>
      </p:ext>
    </p:extLst>
  </p:cSld>
  <p:clrMapOvr>
    <a:masterClrMapping/>
  </p:clrMapOvr>
  <p:transition>
    <p:wedg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87159"/>
      </p:ext>
    </p:extLst>
  </p:cSld>
  <p:clrMapOvr>
    <a:masterClrMapping/>
  </p:clrMapOvr>
  <p:transition>
    <p:wedg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81245312"/>
      </p:ext>
    </p:extLst>
  </p:cSld>
  <p:clrMapOvr>
    <a:masterClrMapping/>
  </p:clrMapOvr>
  <p:transition>
    <p:wedg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75098513"/>
      </p:ext>
    </p:extLst>
  </p:cSld>
  <p:clrMapOvr>
    <a:masterClrMapping/>
  </p:clrMapOvr>
  <p:transition>
    <p:wedg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182489"/>
      </p:ext>
    </p:extLst>
  </p:cSld>
  <p:clrMapOvr>
    <a:masterClrMapping/>
  </p:clrMapOvr>
  <p:transition>
    <p:wedg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05637267"/>
      </p:ext>
    </p:extLst>
  </p:cSld>
  <p:clrMapOvr>
    <a:masterClrMapping/>
  </p:clrMapOvr>
  <p:transition>
    <p:wedg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1779685"/>
      </p:ext>
    </p:extLst>
  </p:cSld>
  <p:clrMapOvr>
    <a:masterClrMapping/>
  </p:clrMapOvr>
  <p:transition>
    <p:wedg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4099633"/>
      </p:ext>
    </p:extLst>
  </p:cSld>
  <p:clrMapOvr>
    <a:masterClrMapping/>
  </p:clrMapOvr>
  <p:transition>
    <p:wedg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4584772"/>
      </p:ext>
    </p:extLst>
  </p:cSld>
  <p:clrMapOvr>
    <a:masterClrMapping/>
  </p:clrMapOvr>
  <p:transition>
    <p:wedg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85895837"/>
      </p:ext>
    </p:extLst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20535949"/>
      </p:ext>
    </p:extLst>
  </p:cSld>
  <p:clrMapOvr>
    <a:masterClrMapping/>
  </p:clrMapOvr>
  <p:transition>
    <p:wedg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666780"/>
      </p:ext>
    </p:extLst>
  </p:cSld>
  <p:clrMapOvr>
    <a:masterClrMapping/>
  </p:clrMapOvr>
  <p:transition>
    <p:wedg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88587721"/>
      </p:ext>
    </p:extLst>
  </p:cSld>
  <p:clrMapOvr>
    <a:masterClrMapping/>
  </p:clrMapOvr>
  <p:transition>
    <p:wedg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3320974"/>
      </p:ext>
    </p:extLst>
  </p:cSld>
  <p:clrMapOvr>
    <a:masterClrMapping/>
  </p:clrMapOvr>
  <p:transition>
    <p:wedg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2376399"/>
      </p:ext>
    </p:extLst>
  </p:cSld>
  <p:clrMapOvr>
    <a:masterClrMapping/>
  </p:clrMapOvr>
  <p:transition>
    <p:wedg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3000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000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15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00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00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3000"/>
              <a:t>1/19/2021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00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3000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05329"/>
      </p:ext>
    </p:extLst>
  </p:cSld>
  <p:clrMapOvr>
    <a:masterClrMapping/>
  </p:clrMapOvr>
  <p:transition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2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521" indent="-185395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8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17" indent="-17112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2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263" indent="-17112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8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17" indent="-17112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9" y="1597836"/>
            <a:ext cx="7772401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8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6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2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08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47987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03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9" y="1089316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12986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252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54697" indent="-132444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6765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020" indent="-12225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2331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9" y="1089316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252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44512" indent="-12225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6765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020" indent="-12225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326560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81748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5377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74230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6"/>
            <a:ext cx="3811588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74230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6"/>
            <a:ext cx="3813174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827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081418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424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97673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26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503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15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39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507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03789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8819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94525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4725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44915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17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253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95587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39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42279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7033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1317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91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22609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905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95851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2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0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0770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353569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43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43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43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43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28965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43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43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43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43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10475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4822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442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78394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46373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609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609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609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609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0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609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609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609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609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18181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418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26" Type="http://schemas.openxmlformats.org/officeDocument/2006/relationships/slideLayout" Target="../slideLayouts/slideLayout140.xml"/><Relationship Id="rId39" Type="http://schemas.openxmlformats.org/officeDocument/2006/relationships/slideLayout" Target="../slideLayouts/slideLayout153.xml"/><Relationship Id="rId21" Type="http://schemas.openxmlformats.org/officeDocument/2006/relationships/slideLayout" Target="../slideLayouts/slideLayout135.xml"/><Relationship Id="rId34" Type="http://schemas.openxmlformats.org/officeDocument/2006/relationships/slideLayout" Target="../slideLayouts/slideLayout148.xml"/><Relationship Id="rId42" Type="http://schemas.openxmlformats.org/officeDocument/2006/relationships/slideLayout" Target="../slideLayouts/slideLayout156.xml"/><Relationship Id="rId47" Type="http://schemas.openxmlformats.org/officeDocument/2006/relationships/slideLayout" Target="../slideLayouts/slideLayout161.xml"/><Relationship Id="rId50" Type="http://schemas.openxmlformats.org/officeDocument/2006/relationships/slideLayout" Target="../slideLayouts/slideLayout164.xml"/><Relationship Id="rId55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134.xml"/><Relationship Id="rId29" Type="http://schemas.openxmlformats.org/officeDocument/2006/relationships/slideLayout" Target="../slideLayouts/slideLayout143.xml"/><Relationship Id="rId41" Type="http://schemas.openxmlformats.org/officeDocument/2006/relationships/slideLayout" Target="../slideLayouts/slideLayout155.xml"/><Relationship Id="rId54" Type="http://schemas.openxmlformats.org/officeDocument/2006/relationships/slideLayout" Target="../slideLayouts/slideLayout1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24" Type="http://schemas.openxmlformats.org/officeDocument/2006/relationships/slideLayout" Target="../slideLayouts/slideLayout138.xml"/><Relationship Id="rId32" Type="http://schemas.openxmlformats.org/officeDocument/2006/relationships/slideLayout" Target="../slideLayouts/slideLayout146.xml"/><Relationship Id="rId37" Type="http://schemas.openxmlformats.org/officeDocument/2006/relationships/slideLayout" Target="../slideLayouts/slideLayout151.xml"/><Relationship Id="rId40" Type="http://schemas.openxmlformats.org/officeDocument/2006/relationships/slideLayout" Target="../slideLayouts/slideLayout154.xml"/><Relationship Id="rId45" Type="http://schemas.openxmlformats.org/officeDocument/2006/relationships/slideLayout" Target="../slideLayouts/slideLayout159.xml"/><Relationship Id="rId53" Type="http://schemas.openxmlformats.org/officeDocument/2006/relationships/slideLayout" Target="../slideLayouts/slideLayout167.xml"/><Relationship Id="rId58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23" Type="http://schemas.openxmlformats.org/officeDocument/2006/relationships/slideLayout" Target="../slideLayouts/slideLayout137.xml"/><Relationship Id="rId28" Type="http://schemas.openxmlformats.org/officeDocument/2006/relationships/slideLayout" Target="../slideLayouts/slideLayout142.xml"/><Relationship Id="rId36" Type="http://schemas.openxmlformats.org/officeDocument/2006/relationships/slideLayout" Target="../slideLayouts/slideLayout150.xml"/><Relationship Id="rId49" Type="http://schemas.openxmlformats.org/officeDocument/2006/relationships/slideLayout" Target="../slideLayouts/slideLayout163.xml"/><Relationship Id="rId57" Type="http://schemas.openxmlformats.org/officeDocument/2006/relationships/slideLayout" Target="../slideLayouts/slideLayout1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31" Type="http://schemas.openxmlformats.org/officeDocument/2006/relationships/slideLayout" Target="../slideLayouts/slideLayout145.xml"/><Relationship Id="rId44" Type="http://schemas.openxmlformats.org/officeDocument/2006/relationships/slideLayout" Target="../slideLayouts/slideLayout158.xml"/><Relationship Id="rId52" Type="http://schemas.openxmlformats.org/officeDocument/2006/relationships/slideLayout" Target="../slideLayouts/slideLayout166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slideLayout" Target="../slideLayouts/slideLayout136.xml"/><Relationship Id="rId27" Type="http://schemas.openxmlformats.org/officeDocument/2006/relationships/slideLayout" Target="../slideLayouts/slideLayout141.xml"/><Relationship Id="rId30" Type="http://schemas.openxmlformats.org/officeDocument/2006/relationships/slideLayout" Target="../slideLayouts/slideLayout144.xml"/><Relationship Id="rId35" Type="http://schemas.openxmlformats.org/officeDocument/2006/relationships/slideLayout" Target="../slideLayouts/slideLayout149.xml"/><Relationship Id="rId43" Type="http://schemas.openxmlformats.org/officeDocument/2006/relationships/slideLayout" Target="../slideLayouts/slideLayout157.xml"/><Relationship Id="rId48" Type="http://schemas.openxmlformats.org/officeDocument/2006/relationships/slideLayout" Target="../slideLayouts/slideLayout162.xml"/><Relationship Id="rId56" Type="http://schemas.openxmlformats.org/officeDocument/2006/relationships/slideLayout" Target="../slideLayouts/slideLayout170.xml"/><Relationship Id="rId8" Type="http://schemas.openxmlformats.org/officeDocument/2006/relationships/slideLayout" Target="../slideLayouts/slideLayout122.xml"/><Relationship Id="rId51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5" Type="http://schemas.openxmlformats.org/officeDocument/2006/relationships/slideLayout" Target="../slideLayouts/slideLayout139.xml"/><Relationship Id="rId33" Type="http://schemas.openxmlformats.org/officeDocument/2006/relationships/slideLayout" Target="../slideLayouts/slideLayout147.xml"/><Relationship Id="rId38" Type="http://schemas.openxmlformats.org/officeDocument/2006/relationships/slideLayout" Target="../slideLayouts/slideLayout152.xml"/><Relationship Id="rId46" Type="http://schemas.openxmlformats.org/officeDocument/2006/relationships/slideLayout" Target="../slideLayouts/slideLayout16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5.xml"/><Relationship Id="rId18" Type="http://schemas.openxmlformats.org/officeDocument/2006/relationships/slideLayout" Target="../slideLayouts/slideLayout190.xml"/><Relationship Id="rId26" Type="http://schemas.openxmlformats.org/officeDocument/2006/relationships/slideLayout" Target="../slideLayouts/slideLayout198.xml"/><Relationship Id="rId39" Type="http://schemas.openxmlformats.org/officeDocument/2006/relationships/slideLayout" Target="../slideLayouts/slideLayout211.xml"/><Relationship Id="rId21" Type="http://schemas.openxmlformats.org/officeDocument/2006/relationships/slideLayout" Target="../slideLayouts/slideLayout193.xml"/><Relationship Id="rId34" Type="http://schemas.openxmlformats.org/officeDocument/2006/relationships/slideLayout" Target="../slideLayouts/slideLayout206.xml"/><Relationship Id="rId42" Type="http://schemas.openxmlformats.org/officeDocument/2006/relationships/slideLayout" Target="../slideLayouts/slideLayout214.xml"/><Relationship Id="rId47" Type="http://schemas.openxmlformats.org/officeDocument/2006/relationships/slideLayout" Target="../slideLayouts/slideLayout219.xml"/><Relationship Id="rId50" Type="http://schemas.openxmlformats.org/officeDocument/2006/relationships/slideLayout" Target="../slideLayouts/slideLayout222.xml"/><Relationship Id="rId55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4.xml"/><Relationship Id="rId16" Type="http://schemas.openxmlformats.org/officeDocument/2006/relationships/slideLayout" Target="../slideLayouts/slideLayout188.xml"/><Relationship Id="rId20" Type="http://schemas.openxmlformats.org/officeDocument/2006/relationships/slideLayout" Target="../slideLayouts/slideLayout192.xml"/><Relationship Id="rId29" Type="http://schemas.openxmlformats.org/officeDocument/2006/relationships/slideLayout" Target="../slideLayouts/slideLayout201.xml"/><Relationship Id="rId41" Type="http://schemas.openxmlformats.org/officeDocument/2006/relationships/slideLayout" Target="../slideLayouts/slideLayout213.xml"/><Relationship Id="rId54" Type="http://schemas.openxmlformats.org/officeDocument/2006/relationships/slideLayout" Target="../slideLayouts/slideLayout2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24" Type="http://schemas.openxmlformats.org/officeDocument/2006/relationships/slideLayout" Target="../slideLayouts/slideLayout196.xml"/><Relationship Id="rId32" Type="http://schemas.openxmlformats.org/officeDocument/2006/relationships/slideLayout" Target="../slideLayouts/slideLayout204.xml"/><Relationship Id="rId37" Type="http://schemas.openxmlformats.org/officeDocument/2006/relationships/slideLayout" Target="../slideLayouts/slideLayout209.xml"/><Relationship Id="rId40" Type="http://schemas.openxmlformats.org/officeDocument/2006/relationships/slideLayout" Target="../slideLayouts/slideLayout212.xml"/><Relationship Id="rId45" Type="http://schemas.openxmlformats.org/officeDocument/2006/relationships/slideLayout" Target="../slideLayouts/slideLayout217.xml"/><Relationship Id="rId53" Type="http://schemas.openxmlformats.org/officeDocument/2006/relationships/slideLayout" Target="../slideLayouts/slideLayout225.xml"/><Relationship Id="rId58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177.xml"/><Relationship Id="rId15" Type="http://schemas.openxmlformats.org/officeDocument/2006/relationships/slideLayout" Target="../slideLayouts/slideLayout187.xml"/><Relationship Id="rId23" Type="http://schemas.openxmlformats.org/officeDocument/2006/relationships/slideLayout" Target="../slideLayouts/slideLayout195.xml"/><Relationship Id="rId28" Type="http://schemas.openxmlformats.org/officeDocument/2006/relationships/slideLayout" Target="../slideLayouts/slideLayout200.xml"/><Relationship Id="rId36" Type="http://schemas.openxmlformats.org/officeDocument/2006/relationships/slideLayout" Target="../slideLayouts/slideLayout208.xml"/><Relationship Id="rId49" Type="http://schemas.openxmlformats.org/officeDocument/2006/relationships/slideLayout" Target="../slideLayouts/slideLayout221.xml"/><Relationship Id="rId57" Type="http://schemas.openxmlformats.org/officeDocument/2006/relationships/slideLayout" Target="../slideLayouts/slideLayout2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2.xml"/><Relationship Id="rId19" Type="http://schemas.openxmlformats.org/officeDocument/2006/relationships/slideLayout" Target="../slideLayouts/slideLayout191.xml"/><Relationship Id="rId31" Type="http://schemas.openxmlformats.org/officeDocument/2006/relationships/slideLayout" Target="../slideLayouts/slideLayout203.xml"/><Relationship Id="rId44" Type="http://schemas.openxmlformats.org/officeDocument/2006/relationships/slideLayout" Target="../slideLayouts/slideLayout216.xml"/><Relationship Id="rId52" Type="http://schemas.openxmlformats.org/officeDocument/2006/relationships/slideLayout" Target="../slideLayouts/slideLayout224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slideLayout" Target="../slideLayouts/slideLayout186.xml"/><Relationship Id="rId22" Type="http://schemas.openxmlformats.org/officeDocument/2006/relationships/slideLayout" Target="../slideLayouts/slideLayout194.xml"/><Relationship Id="rId27" Type="http://schemas.openxmlformats.org/officeDocument/2006/relationships/slideLayout" Target="../slideLayouts/slideLayout199.xml"/><Relationship Id="rId30" Type="http://schemas.openxmlformats.org/officeDocument/2006/relationships/slideLayout" Target="../slideLayouts/slideLayout202.xml"/><Relationship Id="rId35" Type="http://schemas.openxmlformats.org/officeDocument/2006/relationships/slideLayout" Target="../slideLayouts/slideLayout207.xml"/><Relationship Id="rId43" Type="http://schemas.openxmlformats.org/officeDocument/2006/relationships/slideLayout" Target="../slideLayouts/slideLayout215.xml"/><Relationship Id="rId48" Type="http://schemas.openxmlformats.org/officeDocument/2006/relationships/slideLayout" Target="../slideLayouts/slideLayout220.xml"/><Relationship Id="rId56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180.xml"/><Relationship Id="rId51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4.xml"/><Relationship Id="rId17" Type="http://schemas.openxmlformats.org/officeDocument/2006/relationships/slideLayout" Target="../slideLayouts/slideLayout189.xml"/><Relationship Id="rId25" Type="http://schemas.openxmlformats.org/officeDocument/2006/relationships/slideLayout" Target="../slideLayouts/slideLayout197.xml"/><Relationship Id="rId33" Type="http://schemas.openxmlformats.org/officeDocument/2006/relationships/slideLayout" Target="../slideLayouts/slideLayout205.xml"/><Relationship Id="rId38" Type="http://schemas.openxmlformats.org/officeDocument/2006/relationships/slideLayout" Target="../slideLayouts/slideLayout210.xml"/><Relationship Id="rId46" Type="http://schemas.openxmlformats.org/officeDocument/2006/relationships/slideLayout" Target="../slideLayouts/slideLayout21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3.xml"/><Relationship Id="rId18" Type="http://schemas.openxmlformats.org/officeDocument/2006/relationships/slideLayout" Target="../slideLayouts/slideLayout248.xml"/><Relationship Id="rId26" Type="http://schemas.openxmlformats.org/officeDocument/2006/relationships/slideLayout" Target="../slideLayouts/slideLayout256.xml"/><Relationship Id="rId39" Type="http://schemas.openxmlformats.org/officeDocument/2006/relationships/slideLayout" Target="../slideLayouts/slideLayout269.xml"/><Relationship Id="rId21" Type="http://schemas.openxmlformats.org/officeDocument/2006/relationships/slideLayout" Target="../slideLayouts/slideLayout251.xml"/><Relationship Id="rId34" Type="http://schemas.openxmlformats.org/officeDocument/2006/relationships/slideLayout" Target="../slideLayouts/slideLayout264.xml"/><Relationship Id="rId42" Type="http://schemas.openxmlformats.org/officeDocument/2006/relationships/slideLayout" Target="../slideLayouts/slideLayout272.xml"/><Relationship Id="rId47" Type="http://schemas.openxmlformats.org/officeDocument/2006/relationships/slideLayout" Target="../slideLayouts/slideLayout277.xml"/><Relationship Id="rId50" Type="http://schemas.openxmlformats.org/officeDocument/2006/relationships/slideLayout" Target="../slideLayouts/slideLayout280.xml"/><Relationship Id="rId55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32.xml"/><Relationship Id="rId16" Type="http://schemas.openxmlformats.org/officeDocument/2006/relationships/slideLayout" Target="../slideLayouts/slideLayout246.xml"/><Relationship Id="rId20" Type="http://schemas.openxmlformats.org/officeDocument/2006/relationships/slideLayout" Target="../slideLayouts/slideLayout250.xml"/><Relationship Id="rId29" Type="http://schemas.openxmlformats.org/officeDocument/2006/relationships/slideLayout" Target="../slideLayouts/slideLayout259.xml"/><Relationship Id="rId41" Type="http://schemas.openxmlformats.org/officeDocument/2006/relationships/slideLayout" Target="../slideLayouts/slideLayout271.xml"/><Relationship Id="rId54" Type="http://schemas.openxmlformats.org/officeDocument/2006/relationships/slideLayout" Target="../slideLayouts/slideLayout284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24" Type="http://schemas.openxmlformats.org/officeDocument/2006/relationships/slideLayout" Target="../slideLayouts/slideLayout254.xml"/><Relationship Id="rId32" Type="http://schemas.openxmlformats.org/officeDocument/2006/relationships/slideLayout" Target="../slideLayouts/slideLayout262.xml"/><Relationship Id="rId37" Type="http://schemas.openxmlformats.org/officeDocument/2006/relationships/slideLayout" Target="../slideLayouts/slideLayout267.xml"/><Relationship Id="rId40" Type="http://schemas.openxmlformats.org/officeDocument/2006/relationships/slideLayout" Target="../slideLayouts/slideLayout270.xml"/><Relationship Id="rId45" Type="http://schemas.openxmlformats.org/officeDocument/2006/relationships/slideLayout" Target="../slideLayouts/slideLayout275.xml"/><Relationship Id="rId53" Type="http://schemas.openxmlformats.org/officeDocument/2006/relationships/slideLayout" Target="../slideLayouts/slideLayout283.xml"/><Relationship Id="rId58" Type="http://schemas.openxmlformats.org/officeDocument/2006/relationships/theme" Target="../theme/theme5.xml"/><Relationship Id="rId5" Type="http://schemas.openxmlformats.org/officeDocument/2006/relationships/slideLayout" Target="../slideLayouts/slideLayout235.xml"/><Relationship Id="rId15" Type="http://schemas.openxmlformats.org/officeDocument/2006/relationships/slideLayout" Target="../slideLayouts/slideLayout245.xml"/><Relationship Id="rId23" Type="http://schemas.openxmlformats.org/officeDocument/2006/relationships/slideLayout" Target="../slideLayouts/slideLayout253.xml"/><Relationship Id="rId28" Type="http://schemas.openxmlformats.org/officeDocument/2006/relationships/slideLayout" Target="../slideLayouts/slideLayout258.xml"/><Relationship Id="rId36" Type="http://schemas.openxmlformats.org/officeDocument/2006/relationships/slideLayout" Target="../slideLayouts/slideLayout266.xml"/><Relationship Id="rId49" Type="http://schemas.openxmlformats.org/officeDocument/2006/relationships/slideLayout" Target="../slideLayouts/slideLayout279.xml"/><Relationship Id="rId57" Type="http://schemas.openxmlformats.org/officeDocument/2006/relationships/slideLayout" Target="../slideLayouts/slideLayout28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240.xml"/><Relationship Id="rId19" Type="http://schemas.openxmlformats.org/officeDocument/2006/relationships/slideLayout" Target="../slideLayouts/slideLayout249.xml"/><Relationship Id="rId31" Type="http://schemas.openxmlformats.org/officeDocument/2006/relationships/slideLayout" Target="../slideLayouts/slideLayout261.xml"/><Relationship Id="rId44" Type="http://schemas.openxmlformats.org/officeDocument/2006/relationships/slideLayout" Target="../slideLayouts/slideLayout274.xml"/><Relationship Id="rId52" Type="http://schemas.openxmlformats.org/officeDocument/2006/relationships/slideLayout" Target="../slideLayouts/slideLayout28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Relationship Id="rId14" Type="http://schemas.openxmlformats.org/officeDocument/2006/relationships/slideLayout" Target="../slideLayouts/slideLayout244.xml"/><Relationship Id="rId22" Type="http://schemas.openxmlformats.org/officeDocument/2006/relationships/slideLayout" Target="../slideLayouts/slideLayout252.xml"/><Relationship Id="rId27" Type="http://schemas.openxmlformats.org/officeDocument/2006/relationships/slideLayout" Target="../slideLayouts/slideLayout257.xml"/><Relationship Id="rId30" Type="http://schemas.openxmlformats.org/officeDocument/2006/relationships/slideLayout" Target="../slideLayouts/slideLayout260.xml"/><Relationship Id="rId35" Type="http://schemas.openxmlformats.org/officeDocument/2006/relationships/slideLayout" Target="../slideLayouts/slideLayout265.xml"/><Relationship Id="rId43" Type="http://schemas.openxmlformats.org/officeDocument/2006/relationships/slideLayout" Target="../slideLayouts/slideLayout273.xml"/><Relationship Id="rId48" Type="http://schemas.openxmlformats.org/officeDocument/2006/relationships/slideLayout" Target="../slideLayouts/slideLayout278.xml"/><Relationship Id="rId56" Type="http://schemas.openxmlformats.org/officeDocument/2006/relationships/slideLayout" Target="../slideLayouts/slideLayout286.xml"/><Relationship Id="rId8" Type="http://schemas.openxmlformats.org/officeDocument/2006/relationships/slideLayout" Target="../slideLayouts/slideLayout238.xml"/><Relationship Id="rId51" Type="http://schemas.openxmlformats.org/officeDocument/2006/relationships/slideLayout" Target="../slideLayouts/slideLayout281.xml"/><Relationship Id="rId3" Type="http://schemas.openxmlformats.org/officeDocument/2006/relationships/slideLayout" Target="../slideLayouts/slideLayout233.xml"/><Relationship Id="rId12" Type="http://schemas.openxmlformats.org/officeDocument/2006/relationships/slideLayout" Target="../slideLayouts/slideLayout242.xml"/><Relationship Id="rId17" Type="http://schemas.openxmlformats.org/officeDocument/2006/relationships/slideLayout" Target="../slideLayouts/slideLayout247.xml"/><Relationship Id="rId25" Type="http://schemas.openxmlformats.org/officeDocument/2006/relationships/slideLayout" Target="../slideLayouts/slideLayout255.xml"/><Relationship Id="rId33" Type="http://schemas.openxmlformats.org/officeDocument/2006/relationships/slideLayout" Target="../slideLayouts/slideLayout263.xml"/><Relationship Id="rId38" Type="http://schemas.openxmlformats.org/officeDocument/2006/relationships/slideLayout" Target="../slideLayouts/slideLayout268.xml"/><Relationship Id="rId46" Type="http://schemas.openxmlformats.org/officeDocument/2006/relationships/slideLayout" Target="../slideLayouts/slideLayout276.xml"/><Relationship Id="rId59" Type="http://schemas.openxmlformats.org/officeDocument/2006/relationships/hyperlink" Target="https://www.facebook.com/" TargetMode="Externa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0.xml"/><Relationship Id="rId18" Type="http://schemas.openxmlformats.org/officeDocument/2006/relationships/slideLayout" Target="../slideLayouts/slideLayout305.xml"/><Relationship Id="rId26" Type="http://schemas.openxmlformats.org/officeDocument/2006/relationships/slideLayout" Target="../slideLayouts/slideLayout313.xml"/><Relationship Id="rId39" Type="http://schemas.openxmlformats.org/officeDocument/2006/relationships/slideLayout" Target="../slideLayouts/slideLayout326.xml"/><Relationship Id="rId21" Type="http://schemas.openxmlformats.org/officeDocument/2006/relationships/slideLayout" Target="../slideLayouts/slideLayout308.xml"/><Relationship Id="rId34" Type="http://schemas.openxmlformats.org/officeDocument/2006/relationships/slideLayout" Target="../slideLayouts/slideLayout321.xml"/><Relationship Id="rId42" Type="http://schemas.openxmlformats.org/officeDocument/2006/relationships/slideLayout" Target="../slideLayouts/slideLayout329.xml"/><Relationship Id="rId47" Type="http://schemas.openxmlformats.org/officeDocument/2006/relationships/slideLayout" Target="../slideLayouts/slideLayout334.xml"/><Relationship Id="rId50" Type="http://schemas.openxmlformats.org/officeDocument/2006/relationships/slideLayout" Target="../slideLayouts/slideLayout337.xml"/><Relationship Id="rId55" Type="http://schemas.openxmlformats.org/officeDocument/2006/relationships/slideLayout" Target="../slideLayouts/slideLayout342.xml"/><Relationship Id="rId7" Type="http://schemas.openxmlformats.org/officeDocument/2006/relationships/slideLayout" Target="../slideLayouts/slideLayout294.xml"/><Relationship Id="rId2" Type="http://schemas.openxmlformats.org/officeDocument/2006/relationships/slideLayout" Target="../slideLayouts/slideLayout289.xml"/><Relationship Id="rId16" Type="http://schemas.openxmlformats.org/officeDocument/2006/relationships/slideLayout" Target="../slideLayouts/slideLayout303.xml"/><Relationship Id="rId20" Type="http://schemas.openxmlformats.org/officeDocument/2006/relationships/slideLayout" Target="../slideLayouts/slideLayout307.xml"/><Relationship Id="rId29" Type="http://schemas.openxmlformats.org/officeDocument/2006/relationships/slideLayout" Target="../slideLayouts/slideLayout316.xml"/><Relationship Id="rId41" Type="http://schemas.openxmlformats.org/officeDocument/2006/relationships/slideLayout" Target="../slideLayouts/slideLayout328.xml"/><Relationship Id="rId54" Type="http://schemas.openxmlformats.org/officeDocument/2006/relationships/slideLayout" Target="../slideLayouts/slideLayout34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24" Type="http://schemas.openxmlformats.org/officeDocument/2006/relationships/slideLayout" Target="../slideLayouts/slideLayout311.xml"/><Relationship Id="rId32" Type="http://schemas.openxmlformats.org/officeDocument/2006/relationships/slideLayout" Target="../slideLayouts/slideLayout319.xml"/><Relationship Id="rId37" Type="http://schemas.openxmlformats.org/officeDocument/2006/relationships/slideLayout" Target="../slideLayouts/slideLayout324.xml"/><Relationship Id="rId40" Type="http://schemas.openxmlformats.org/officeDocument/2006/relationships/slideLayout" Target="../slideLayouts/slideLayout327.xml"/><Relationship Id="rId45" Type="http://schemas.openxmlformats.org/officeDocument/2006/relationships/slideLayout" Target="../slideLayouts/slideLayout332.xml"/><Relationship Id="rId53" Type="http://schemas.openxmlformats.org/officeDocument/2006/relationships/slideLayout" Target="../slideLayouts/slideLayout340.xml"/><Relationship Id="rId58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292.xml"/><Relationship Id="rId15" Type="http://schemas.openxmlformats.org/officeDocument/2006/relationships/slideLayout" Target="../slideLayouts/slideLayout302.xml"/><Relationship Id="rId23" Type="http://schemas.openxmlformats.org/officeDocument/2006/relationships/slideLayout" Target="../slideLayouts/slideLayout310.xml"/><Relationship Id="rId28" Type="http://schemas.openxmlformats.org/officeDocument/2006/relationships/slideLayout" Target="../slideLayouts/slideLayout315.xml"/><Relationship Id="rId36" Type="http://schemas.openxmlformats.org/officeDocument/2006/relationships/slideLayout" Target="../slideLayouts/slideLayout323.xml"/><Relationship Id="rId49" Type="http://schemas.openxmlformats.org/officeDocument/2006/relationships/slideLayout" Target="../slideLayouts/slideLayout336.xml"/><Relationship Id="rId57" Type="http://schemas.openxmlformats.org/officeDocument/2006/relationships/slideLayout" Target="../slideLayouts/slideLayout34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97.xml"/><Relationship Id="rId19" Type="http://schemas.openxmlformats.org/officeDocument/2006/relationships/slideLayout" Target="../slideLayouts/slideLayout306.xml"/><Relationship Id="rId31" Type="http://schemas.openxmlformats.org/officeDocument/2006/relationships/slideLayout" Target="../slideLayouts/slideLayout318.xml"/><Relationship Id="rId44" Type="http://schemas.openxmlformats.org/officeDocument/2006/relationships/slideLayout" Target="../slideLayouts/slideLayout331.xml"/><Relationship Id="rId52" Type="http://schemas.openxmlformats.org/officeDocument/2006/relationships/slideLayout" Target="../slideLayouts/slideLayout339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4" Type="http://schemas.openxmlformats.org/officeDocument/2006/relationships/slideLayout" Target="../slideLayouts/slideLayout301.xml"/><Relationship Id="rId22" Type="http://schemas.openxmlformats.org/officeDocument/2006/relationships/slideLayout" Target="../slideLayouts/slideLayout309.xml"/><Relationship Id="rId27" Type="http://schemas.openxmlformats.org/officeDocument/2006/relationships/slideLayout" Target="../slideLayouts/slideLayout314.xml"/><Relationship Id="rId30" Type="http://schemas.openxmlformats.org/officeDocument/2006/relationships/slideLayout" Target="../slideLayouts/slideLayout317.xml"/><Relationship Id="rId35" Type="http://schemas.openxmlformats.org/officeDocument/2006/relationships/slideLayout" Target="../slideLayouts/slideLayout322.xml"/><Relationship Id="rId43" Type="http://schemas.openxmlformats.org/officeDocument/2006/relationships/slideLayout" Target="../slideLayouts/slideLayout330.xml"/><Relationship Id="rId48" Type="http://schemas.openxmlformats.org/officeDocument/2006/relationships/slideLayout" Target="../slideLayouts/slideLayout335.xml"/><Relationship Id="rId56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95.xml"/><Relationship Id="rId51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290.xml"/><Relationship Id="rId12" Type="http://schemas.openxmlformats.org/officeDocument/2006/relationships/slideLayout" Target="../slideLayouts/slideLayout299.xml"/><Relationship Id="rId17" Type="http://schemas.openxmlformats.org/officeDocument/2006/relationships/slideLayout" Target="../slideLayouts/slideLayout304.xml"/><Relationship Id="rId25" Type="http://schemas.openxmlformats.org/officeDocument/2006/relationships/slideLayout" Target="../slideLayouts/slideLayout312.xml"/><Relationship Id="rId33" Type="http://schemas.openxmlformats.org/officeDocument/2006/relationships/slideLayout" Target="../slideLayouts/slideLayout320.xml"/><Relationship Id="rId38" Type="http://schemas.openxmlformats.org/officeDocument/2006/relationships/slideLayout" Target="../slideLayouts/slideLayout325.xml"/><Relationship Id="rId46" Type="http://schemas.openxmlformats.org/officeDocument/2006/relationships/slideLayout" Target="../slideLayouts/slideLayout333.xml"/><Relationship Id="rId5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7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642888"/>
            <a:ext cx="1620957" cy="400080"/>
          </a:xfrm>
          <a:prstGeom prst="rect">
            <a:avLst/>
          </a:prstGeom>
        </p:spPr>
        <p:txBody>
          <a:bodyPr vert="horz" wrap="square" lIns="91273" tIns="45637" rIns="91273" bIns="4563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9" y="4719817"/>
            <a:ext cx="104567" cy="246221"/>
          </a:xfrm>
          <a:prstGeom prst="rect">
            <a:avLst/>
          </a:prstGeom>
        </p:spPr>
        <p:txBody>
          <a:bodyPr vert="horz" wrap="none" lIns="91273" tIns="45637" rIns="91273" bIns="4563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1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1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1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7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268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26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841" indent="-172714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4964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100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229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9885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233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579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917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40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86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31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374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14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060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399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747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9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1106"/>
            <a:ext cx="1620957" cy="163646"/>
          </a:xfrm>
          <a:prstGeom prst="rect">
            <a:avLst/>
          </a:prstGeom>
        </p:spPr>
        <p:txBody>
          <a:bodyPr vert="horz" wrap="square" lIns="65208" tIns="32602" rIns="65208" bIns="32602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41" y="4719817"/>
            <a:ext cx="104567" cy="246221"/>
          </a:xfrm>
          <a:prstGeom prst="rect">
            <a:avLst/>
          </a:prstGeom>
        </p:spPr>
        <p:txBody>
          <a:bodyPr vert="horz" wrap="none" lIns="65208" tIns="32602" rIns="65208" bIns="32602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08" tIns="32602" rIns="65208" bIns="32602" numCol="1" anchor="t" anchorCtr="0" compatLnSpc="1">
            <a:prstTxWarp prst="textNoShape">
              <a:avLst/>
            </a:prstTxWarp>
          </a:bodyPr>
          <a:lstStyle/>
          <a:p>
            <a:pPr defTabSz="651978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08" tIns="32602" rIns="65208" bIns="32602" numCol="1" anchor="t" anchorCtr="0" compatLnSpc="1">
            <a:prstTxWarp prst="textNoShape">
              <a:avLst/>
            </a:prstTxWarp>
          </a:bodyPr>
          <a:lstStyle/>
          <a:p>
            <a:pPr defTabSz="651978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1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08" tIns="32602" rIns="65208" bIns="32602" numCol="1" anchor="t" anchorCtr="0" compatLnSpc="1">
            <a:prstTxWarp prst="textNoShape">
              <a:avLst/>
            </a:prstTxWarp>
          </a:bodyPr>
          <a:lstStyle/>
          <a:p>
            <a:pPr defTabSz="651978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7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0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  <p:sldLayoutId id="2147483833" r:id="rId39"/>
    <p:sldLayoutId id="2147483834" r:id="rId40"/>
    <p:sldLayoutId id="2147483835" r:id="rId41"/>
    <p:sldLayoutId id="2147483836" r:id="rId42"/>
    <p:sldLayoutId id="2147483837" r:id="rId43"/>
    <p:sldLayoutId id="2147483838" r:id="rId44"/>
    <p:sldLayoutId id="2147483839" r:id="rId45"/>
    <p:sldLayoutId id="2147483840" r:id="rId46"/>
    <p:sldLayoutId id="2147483841" r:id="rId47"/>
    <p:sldLayoutId id="2147483842" r:id="rId48"/>
    <p:sldLayoutId id="2147483843" r:id="rId49"/>
    <p:sldLayoutId id="2147483844" r:id="rId50"/>
    <p:sldLayoutId id="2147483845" r:id="rId51"/>
    <p:sldLayoutId id="2147483846" r:id="rId52"/>
    <p:sldLayoutId id="2147483847" r:id="rId53"/>
    <p:sldLayoutId id="2147483848" r:id="rId54"/>
    <p:sldLayoutId id="2147483849" r:id="rId55"/>
    <p:sldLayoutId id="2147483850" r:id="rId56"/>
    <p:sldLayoutId id="2147483851" r:id="rId57"/>
  </p:sldLayoutIdLst>
  <p:txStyles>
    <p:titleStyle>
      <a:lvl1pPr algn="ctr" defTabSz="652024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252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5640" indent="-123385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7894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150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2410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3062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19076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5085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1099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011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024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033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4049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0056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6068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2080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8094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7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273" tIns="45637" rIns="91273" bIns="4563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9" y="4719817"/>
            <a:ext cx="104567" cy="246221"/>
          </a:xfrm>
          <a:prstGeom prst="rect">
            <a:avLst/>
          </a:prstGeom>
        </p:spPr>
        <p:txBody>
          <a:bodyPr vert="horz" wrap="none" lIns="91273" tIns="45637" rIns="91273" bIns="4563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897" r:id="rId21"/>
    <p:sldLayoutId id="2147483898" r:id="rId22"/>
    <p:sldLayoutId id="2147483899" r:id="rId23"/>
    <p:sldLayoutId id="2147483900" r:id="rId24"/>
    <p:sldLayoutId id="2147483901" r:id="rId25"/>
    <p:sldLayoutId id="2147483902" r:id="rId26"/>
    <p:sldLayoutId id="2147483903" r:id="rId27"/>
    <p:sldLayoutId id="2147483904" r:id="rId28"/>
    <p:sldLayoutId id="2147483905" r:id="rId29"/>
    <p:sldLayoutId id="2147483906" r:id="rId30"/>
    <p:sldLayoutId id="2147483907" r:id="rId31"/>
    <p:sldLayoutId id="2147483908" r:id="rId32"/>
    <p:sldLayoutId id="2147483909" r:id="rId33"/>
    <p:sldLayoutId id="2147483910" r:id="rId34"/>
    <p:sldLayoutId id="2147483911" r:id="rId35"/>
    <p:sldLayoutId id="2147483912" r:id="rId36"/>
    <p:sldLayoutId id="2147483913" r:id="rId37"/>
    <p:sldLayoutId id="2147483914" r:id="rId38"/>
    <p:sldLayoutId id="2147483915" r:id="rId39"/>
    <p:sldLayoutId id="2147483916" r:id="rId40"/>
    <p:sldLayoutId id="2147483917" r:id="rId41"/>
    <p:sldLayoutId id="2147483918" r:id="rId42"/>
    <p:sldLayoutId id="2147483919" r:id="rId43"/>
    <p:sldLayoutId id="2147483920" r:id="rId44"/>
    <p:sldLayoutId id="2147483921" r:id="rId45"/>
    <p:sldLayoutId id="2147483922" r:id="rId46"/>
    <p:sldLayoutId id="2147483923" r:id="rId47"/>
    <p:sldLayoutId id="2147483924" r:id="rId48"/>
    <p:sldLayoutId id="2147483925" r:id="rId49"/>
    <p:sldLayoutId id="2147483926" r:id="rId50"/>
    <p:sldLayoutId id="2147483927" r:id="rId51"/>
    <p:sldLayoutId id="2147483928" r:id="rId52"/>
    <p:sldLayoutId id="2147483929" r:id="rId53"/>
    <p:sldLayoutId id="2147483930" r:id="rId54"/>
    <p:sldLayoutId id="2147483931" r:id="rId55"/>
    <p:sldLayoutId id="2147483932" r:id="rId56"/>
    <p:sldLayoutId id="2147483933" r:id="rId57"/>
    <p:sldLayoutId id="2147483934" r:id="rId58"/>
  </p:sldLayoutIdLst>
  <p:transition>
    <p:wedge/>
  </p:transition>
  <p:txStyles>
    <p:titleStyle>
      <a:lvl1pPr algn="ctr" defTabSz="91271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33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849" indent="-172718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4980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122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256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996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32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83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040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2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16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73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3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88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4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9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6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7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273" tIns="45637" rIns="91273" bIns="4563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9" y="4719817"/>
            <a:ext cx="104567" cy="246221"/>
          </a:xfrm>
          <a:prstGeom prst="rect">
            <a:avLst/>
          </a:prstGeom>
        </p:spPr>
        <p:txBody>
          <a:bodyPr vert="horz" wrap="none" lIns="91273" tIns="45637" rIns="91273" bIns="4563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6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  <p:sldLayoutId id="2147483956" r:id="rId21"/>
    <p:sldLayoutId id="2147483957" r:id="rId22"/>
    <p:sldLayoutId id="2147483958" r:id="rId23"/>
    <p:sldLayoutId id="2147483959" r:id="rId24"/>
    <p:sldLayoutId id="2147483960" r:id="rId25"/>
    <p:sldLayoutId id="2147483961" r:id="rId26"/>
    <p:sldLayoutId id="2147483962" r:id="rId27"/>
    <p:sldLayoutId id="2147483963" r:id="rId28"/>
    <p:sldLayoutId id="2147483964" r:id="rId29"/>
    <p:sldLayoutId id="2147483965" r:id="rId30"/>
    <p:sldLayoutId id="2147483966" r:id="rId31"/>
    <p:sldLayoutId id="2147483967" r:id="rId32"/>
    <p:sldLayoutId id="2147483968" r:id="rId33"/>
    <p:sldLayoutId id="2147483969" r:id="rId34"/>
    <p:sldLayoutId id="2147483970" r:id="rId35"/>
    <p:sldLayoutId id="2147483971" r:id="rId36"/>
    <p:sldLayoutId id="2147483972" r:id="rId37"/>
    <p:sldLayoutId id="2147483973" r:id="rId38"/>
    <p:sldLayoutId id="2147483974" r:id="rId39"/>
    <p:sldLayoutId id="2147483975" r:id="rId40"/>
    <p:sldLayoutId id="2147483976" r:id="rId41"/>
    <p:sldLayoutId id="2147483977" r:id="rId42"/>
    <p:sldLayoutId id="2147483978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3987" r:id="rId52"/>
    <p:sldLayoutId id="2147483988" r:id="rId53"/>
    <p:sldLayoutId id="2147483989" r:id="rId54"/>
    <p:sldLayoutId id="2147483990" r:id="rId55"/>
    <p:sldLayoutId id="2147483991" r:id="rId56"/>
    <p:sldLayoutId id="2147483992" r:id="rId57"/>
    <p:sldLayoutId id="2147483993" r:id="rId58"/>
  </p:sldLayoutIdLst>
  <p:transition>
    <p:wedge/>
  </p:transition>
  <p:txStyles>
    <p:titleStyle>
      <a:lvl1pPr algn="ctr" defTabSz="91271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33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849" indent="-172718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4980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122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256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996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32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83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040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2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16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73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3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88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4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9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6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4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308" tIns="45655" rIns="91308" bIns="4565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6" y="4719817"/>
            <a:ext cx="104567" cy="246221"/>
          </a:xfrm>
          <a:prstGeom prst="rect">
            <a:avLst/>
          </a:prstGeom>
        </p:spPr>
        <p:txBody>
          <a:bodyPr vert="horz" wrap="none" lIns="91308" tIns="45655" rIns="91308" bIns="4565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7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  <p:sldLayoutId id="2147484090" r:id="rId16"/>
    <p:sldLayoutId id="2147484091" r:id="rId17"/>
    <p:sldLayoutId id="2147484092" r:id="rId18"/>
    <p:sldLayoutId id="2147484093" r:id="rId19"/>
    <p:sldLayoutId id="2147484094" r:id="rId20"/>
    <p:sldLayoutId id="2147484095" r:id="rId21"/>
    <p:sldLayoutId id="2147484096" r:id="rId22"/>
    <p:sldLayoutId id="2147484097" r:id="rId23"/>
    <p:sldLayoutId id="2147484098" r:id="rId24"/>
    <p:sldLayoutId id="2147484099" r:id="rId25"/>
    <p:sldLayoutId id="2147484100" r:id="rId26"/>
    <p:sldLayoutId id="2147484101" r:id="rId27"/>
    <p:sldLayoutId id="2147484102" r:id="rId28"/>
    <p:sldLayoutId id="2147484103" r:id="rId29"/>
    <p:sldLayoutId id="2147484104" r:id="rId30"/>
    <p:sldLayoutId id="2147484105" r:id="rId31"/>
    <p:sldLayoutId id="2147484106" r:id="rId32"/>
    <p:sldLayoutId id="2147484107" r:id="rId33"/>
    <p:sldLayoutId id="2147484108" r:id="rId34"/>
    <p:sldLayoutId id="2147484109" r:id="rId35"/>
    <p:sldLayoutId id="2147484110" r:id="rId36"/>
    <p:sldLayoutId id="2147484111" r:id="rId37"/>
    <p:sldLayoutId id="2147484112" r:id="rId38"/>
    <p:sldLayoutId id="2147484113" r:id="rId39"/>
    <p:sldLayoutId id="2147484114" r:id="rId40"/>
    <p:sldLayoutId id="2147484115" r:id="rId41"/>
    <p:sldLayoutId id="2147484116" r:id="rId42"/>
    <p:sldLayoutId id="2147484117" r:id="rId43"/>
    <p:sldLayoutId id="2147484118" r:id="rId44"/>
    <p:sldLayoutId id="2147484119" r:id="rId45"/>
    <p:sldLayoutId id="2147484120" r:id="rId46"/>
    <p:sldLayoutId id="2147484121" r:id="rId47"/>
    <p:sldLayoutId id="2147484122" r:id="rId48"/>
    <p:sldLayoutId id="2147484123" r:id="rId49"/>
    <p:sldLayoutId id="2147484124" r:id="rId50"/>
    <p:sldLayoutId id="2147484125" r:id="rId51"/>
    <p:sldLayoutId id="2147484126" r:id="rId52"/>
    <p:sldLayoutId id="2147484127" r:id="rId53"/>
    <p:sldLayoutId id="2147484128" r:id="rId54"/>
    <p:sldLayoutId id="2147484129" r:id="rId55"/>
    <p:sldLayoutId id="2147484130" r:id="rId56"/>
    <p:sldLayoutId id="2147484131" r:id="rId57"/>
  </p:sldLayoutIdLst>
  <p:transition>
    <p:wedge/>
  </p:transition>
  <p:txStyles>
    <p:titleStyle>
      <a:lvl1pPr algn="ctr" defTabSz="913067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98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983" indent="-172785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180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386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587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093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68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00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533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7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0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3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1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4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308" tIns="45655" rIns="91308" bIns="4565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6" y="4719817"/>
            <a:ext cx="104567" cy="246221"/>
          </a:xfrm>
          <a:prstGeom prst="rect">
            <a:avLst/>
          </a:prstGeom>
        </p:spPr>
        <p:txBody>
          <a:bodyPr vert="horz" wrap="none" lIns="91308" tIns="45655" rIns="91308" bIns="4565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7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45" r:id="rId13"/>
    <p:sldLayoutId id="2147484146" r:id="rId14"/>
    <p:sldLayoutId id="2147484147" r:id="rId15"/>
    <p:sldLayoutId id="2147484148" r:id="rId16"/>
    <p:sldLayoutId id="2147484149" r:id="rId17"/>
    <p:sldLayoutId id="2147484150" r:id="rId18"/>
    <p:sldLayoutId id="2147484151" r:id="rId19"/>
    <p:sldLayoutId id="2147484152" r:id="rId20"/>
    <p:sldLayoutId id="2147484153" r:id="rId21"/>
    <p:sldLayoutId id="2147484154" r:id="rId22"/>
    <p:sldLayoutId id="2147484155" r:id="rId23"/>
    <p:sldLayoutId id="2147484156" r:id="rId24"/>
    <p:sldLayoutId id="2147484157" r:id="rId25"/>
    <p:sldLayoutId id="2147484158" r:id="rId26"/>
    <p:sldLayoutId id="2147484159" r:id="rId27"/>
    <p:sldLayoutId id="2147484160" r:id="rId28"/>
    <p:sldLayoutId id="2147484161" r:id="rId29"/>
    <p:sldLayoutId id="2147484162" r:id="rId30"/>
    <p:sldLayoutId id="2147484163" r:id="rId31"/>
    <p:sldLayoutId id="2147484164" r:id="rId32"/>
    <p:sldLayoutId id="2147484165" r:id="rId33"/>
    <p:sldLayoutId id="2147484166" r:id="rId34"/>
    <p:sldLayoutId id="2147484167" r:id="rId35"/>
    <p:sldLayoutId id="2147484168" r:id="rId36"/>
    <p:sldLayoutId id="2147484169" r:id="rId37"/>
    <p:sldLayoutId id="2147484170" r:id="rId38"/>
    <p:sldLayoutId id="2147484171" r:id="rId39"/>
    <p:sldLayoutId id="2147484172" r:id="rId40"/>
    <p:sldLayoutId id="2147484173" r:id="rId41"/>
    <p:sldLayoutId id="2147484174" r:id="rId42"/>
    <p:sldLayoutId id="2147484175" r:id="rId43"/>
    <p:sldLayoutId id="2147484176" r:id="rId44"/>
    <p:sldLayoutId id="2147484177" r:id="rId45"/>
    <p:sldLayoutId id="2147484178" r:id="rId46"/>
    <p:sldLayoutId id="2147484179" r:id="rId47"/>
    <p:sldLayoutId id="2147484180" r:id="rId48"/>
    <p:sldLayoutId id="2147484181" r:id="rId49"/>
    <p:sldLayoutId id="2147484182" r:id="rId50"/>
    <p:sldLayoutId id="2147484183" r:id="rId51"/>
    <p:sldLayoutId id="2147484184" r:id="rId52"/>
    <p:sldLayoutId id="2147484185" r:id="rId53"/>
    <p:sldLayoutId id="2147484186" r:id="rId54"/>
    <p:sldLayoutId id="2147484187" r:id="rId55"/>
    <p:sldLayoutId id="2147484188" r:id="rId56"/>
    <p:sldLayoutId id="2147484189" r:id="rId57"/>
    <p:sldLayoutId id="2147484190" r:id="rId58"/>
  </p:sldLayoutIdLst>
  <p:transition>
    <p:wedge/>
  </p:transition>
  <p:txStyles>
    <p:titleStyle>
      <a:lvl1pPr algn="ctr" defTabSz="913067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98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983" indent="-172785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180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386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587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093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68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00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533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7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0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3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1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4" y="14"/>
            <a:ext cx="9143998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6" y="190296"/>
            <a:ext cx="4124782" cy="808327"/>
          </a:xfrm>
          <a:prstGeom prst="rect">
            <a:avLst/>
          </a:prstGeom>
        </p:spPr>
        <p:txBody>
          <a:bodyPr vert="horz" wrap="square" lIns="0" tIns="16510" rIns="0" bIns="0" rtlCol="0" anchor="ctr">
            <a:spAutoFit/>
          </a:bodyPr>
          <a:lstStyle/>
          <a:p>
            <a:pPr marL="14356">
              <a:lnSpc>
                <a:spcPct val="100000"/>
              </a:lnSpc>
              <a:spcBef>
                <a:spcPts val="129"/>
              </a:spcBef>
            </a:pPr>
            <a:r>
              <a:rPr lang="en-US" sz="5100" b="1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84405" y="1807899"/>
            <a:ext cx="8033030" cy="1493274"/>
          </a:xfrm>
          <a:prstGeom prst="rect">
            <a:avLst/>
          </a:prstGeom>
        </p:spPr>
        <p:txBody>
          <a:bodyPr vert="horz" wrap="square" lIns="0" tIns="15792" rIns="0" bIns="0" rtlCol="0">
            <a:spAutoFit/>
          </a:bodyPr>
          <a:lstStyle/>
          <a:p>
            <a:pPr marL="20818" algn="ctr" defTabSz="651978">
              <a:spcBef>
                <a:spcPts val="125"/>
              </a:spcBef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MAVZU:</a:t>
            </a:r>
            <a:r>
              <a:rPr lang="uz-Latn-UZ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SIFATLARNING TUZILISHIGA KO‘RA TURLARI. SODDA VA QO‘SHMA SIFATLAR</a:t>
            </a:r>
            <a:endParaRPr lang="uz-Latn-UZ" sz="3200" i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4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66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18915" y="394656"/>
            <a:ext cx="1298515" cy="510568"/>
          </a:xfrm>
          <a:prstGeom prst="rect">
            <a:avLst/>
          </a:prstGeom>
        </p:spPr>
        <p:txBody>
          <a:bodyPr vert="horz" wrap="square" lIns="0" tIns="17950" rIns="0" bIns="0" rtlCol="0">
            <a:spAutoFit/>
          </a:bodyPr>
          <a:lstStyle/>
          <a:p>
            <a:pPr defTabSz="651978">
              <a:spcBef>
                <a:spcPts val="141"/>
              </a:spcBef>
            </a:pPr>
            <a:r>
              <a:rPr lang="ru-RU" sz="3200" b="1" spc="1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uz-Latn-UZ" sz="3200" b="1" spc="11" dirty="0">
                <a:solidFill>
                  <a:srgbClr val="FEFEFE"/>
                </a:solidFill>
                <a:latin typeface="Arial"/>
                <a:cs typeface="Arial"/>
              </a:rPr>
              <a:t>- sinf</a:t>
            </a:r>
            <a:endParaRPr sz="32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523" y="3502445"/>
            <a:ext cx="3616960" cy="154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400" y="1696720"/>
            <a:ext cx="457200" cy="149352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06400" y="3342640"/>
            <a:ext cx="457200" cy="14935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8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TOPSHIRIQ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28320" y="949335"/>
            <a:ext cx="8270239" cy="55434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tarkibini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Imlosiga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e’tibor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3884" y="2019856"/>
            <a:ext cx="8154036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067">
              <a:spcBef>
                <a:spcPct val="20000"/>
              </a:spcBef>
              <a:buClr>
                <a:srgbClr val="51C3CA"/>
              </a:buClr>
            </a:pPr>
            <a:r>
              <a:rPr lang="en-US" sz="32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Erksevar</a:t>
            </a:r>
            <a:r>
              <a:rPr lang="en-US" sz="32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32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hko‘z</a:t>
            </a:r>
            <a:r>
              <a:rPr lang="en-US" sz="32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kulrang</a:t>
            </a:r>
            <a:r>
              <a:rPr lang="en-US" sz="32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mehmondo‘st</a:t>
            </a:r>
            <a:r>
              <a:rPr lang="en-US" sz="32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uz-Latn-UZ" sz="3200" kern="800" spc="-1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3067">
              <a:spcBef>
                <a:spcPct val="20000"/>
              </a:spcBef>
              <a:buClr>
                <a:srgbClr val="51C3CA"/>
              </a:buClr>
            </a:pPr>
            <a:endParaRPr lang="uz-Latn-UZ" sz="3200" kern="800" spc="-1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3067">
              <a:spcBef>
                <a:spcPct val="20000"/>
              </a:spcBef>
              <a:buClr>
                <a:srgbClr val="51C3CA"/>
              </a:buClr>
            </a:pPr>
            <a:r>
              <a:rPr lang="en-US" sz="32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devqomat</a:t>
            </a:r>
            <a:r>
              <a:rPr lang="en-US" sz="32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sheryurak</a:t>
            </a:r>
            <a:r>
              <a:rPr lang="en-US" sz="32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Выгнутая вверх стрелка 5"/>
          <p:cNvSpPr/>
          <p:nvPr/>
        </p:nvSpPr>
        <p:spPr>
          <a:xfrm>
            <a:off x="603884" y="1863368"/>
            <a:ext cx="635698" cy="31297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1239582" y="1857296"/>
            <a:ext cx="995618" cy="31297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2521235" y="1871544"/>
            <a:ext cx="635698" cy="31297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3156933" y="1857296"/>
            <a:ext cx="635698" cy="31297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4045204" y="1826936"/>
            <a:ext cx="635698" cy="31297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4582160" y="1841304"/>
            <a:ext cx="762062" cy="31297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5620004" y="1696720"/>
            <a:ext cx="1522476" cy="45756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>
            <a:off x="7228204" y="1849600"/>
            <a:ext cx="828676" cy="31297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>
            <a:off x="738853" y="3035856"/>
            <a:ext cx="635698" cy="31297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>
            <a:off x="1391982" y="3031888"/>
            <a:ext cx="995618" cy="31297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2679412" y="3023712"/>
            <a:ext cx="795369" cy="31297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3403692" y="3023712"/>
            <a:ext cx="995618" cy="31297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8829" y="4003039"/>
            <a:ext cx="2282997" cy="5847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ot+fe’l=sifat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2631" y="4003039"/>
            <a:ext cx="2100255" cy="584775"/>
          </a:xfrm>
          <a:prstGeom prst="rect">
            <a:avLst/>
          </a:prstGeom>
          <a:noFill/>
          <a:ln w="28575">
            <a:solidFill>
              <a:srgbClr val="CC00CC"/>
            </a:solidFill>
          </a:ln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ot+ot=sifat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38829" y="2590800"/>
            <a:ext cx="149637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646109" y="2590800"/>
            <a:ext cx="2410771" cy="0"/>
          </a:xfrm>
          <a:prstGeom prst="line">
            <a:avLst/>
          </a:prstGeom>
          <a:ln w="381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91256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QO‘SHMA  </a:t>
            </a:r>
            <a:r>
              <a:rPr lang="uz-Latn-UZ" dirty="0" smtClean="0"/>
              <a:t>SIFATLAR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59080" y="1213158"/>
            <a:ext cx="5410200" cy="2462213"/>
          </a:xfrm>
        </p:spPr>
        <p:txBody>
          <a:bodyPr/>
          <a:lstStyle/>
          <a:p>
            <a:pPr marL="0" indent="0" algn="just">
              <a:buNone/>
            </a:pP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asosdan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sifatlar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qo‘shma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sifatlar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Qo‘shma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sifatlar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qo‘shib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yoziladi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 flipH="1">
            <a:off x="6086793" y="1055116"/>
            <a:ext cx="2850514" cy="484632"/>
          </a:xfrm>
          <a:prstGeom prst="homePlate">
            <a:avLst/>
          </a:prstGeom>
          <a:solidFill>
            <a:srgbClr val="FF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716801" y="1002930"/>
            <a:ext cx="1594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oqko‘ngil</a:t>
            </a:r>
            <a:endParaRPr lang="ru-RU" dirty="0">
              <a:solidFill>
                <a:srgbClr val="020202"/>
              </a:solidFill>
            </a:endParaRPr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6086793" y="1735836"/>
            <a:ext cx="2850514" cy="484632"/>
          </a:xfrm>
          <a:prstGeom prst="homePlate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99577" y="1695196"/>
            <a:ext cx="2251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mehnatsevar</a:t>
            </a:r>
            <a:endParaRPr lang="ru-RU" dirty="0">
              <a:solidFill>
                <a:srgbClr val="020202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 flipH="1">
            <a:off x="6086793" y="2424126"/>
            <a:ext cx="2850514" cy="484632"/>
          </a:xfrm>
          <a:prstGeom prst="homePlate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432124" y="2389532"/>
            <a:ext cx="2520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shirinso‘z</a:t>
            </a:r>
            <a:endParaRPr lang="ru-RU" dirty="0">
              <a:solidFill>
                <a:srgbClr val="020202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 flipH="1">
            <a:off x="6102137" y="3114956"/>
            <a:ext cx="2850514" cy="484632"/>
          </a:xfrm>
          <a:prstGeom prst="homePlate">
            <a:avLst/>
          </a:prstGeom>
          <a:solidFill>
            <a:srgbClr val="66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696602" y="3086528"/>
            <a:ext cx="1771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jigarrang</a:t>
            </a:r>
            <a:endParaRPr lang="ru-RU" dirty="0">
              <a:solidFill>
                <a:srgbClr val="02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8110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353- mashq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71560" y="2686823"/>
            <a:ext cx="5001480" cy="1292662"/>
          </a:xfrm>
        </p:spPr>
        <p:txBody>
          <a:bodyPr/>
          <a:lstStyle/>
          <a:p>
            <a:r>
              <a:rPr lang="uz-Latn-UZ" sz="2800" dirty="0">
                <a:solidFill>
                  <a:srgbClr val="020202"/>
                </a:solidFill>
              </a:rPr>
              <a:t>1. Hulkarning </a:t>
            </a:r>
            <a:r>
              <a:rPr lang="uz-Latn-UZ" sz="2800" dirty="0" smtClean="0">
                <a:solidFill>
                  <a:srgbClr val="020202"/>
                </a:solidFill>
              </a:rPr>
              <a:t>och </a:t>
            </a:r>
            <a:r>
              <a:rPr lang="uz-Latn-UZ" sz="2800" dirty="0">
                <a:solidFill>
                  <a:srgbClr val="020202"/>
                </a:solidFill>
              </a:rPr>
              <a:t>jigarrang yonoqlarida ajib bir qizillik o‘ynaydi. (P. Qodirov) </a:t>
            </a:r>
            <a:endParaRPr lang="ru-RU" sz="2800" dirty="0">
              <a:solidFill>
                <a:srgbClr val="020202"/>
              </a:solidFill>
            </a:endParaRPr>
          </a:p>
        </p:txBody>
      </p:sp>
      <p:pic>
        <p:nvPicPr>
          <p:cNvPr id="5" name="Picture 20" descr="Report clipart sticky note, Picture #1982950 report clipart sticky n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520" y="704861"/>
            <a:ext cx="3327233" cy="353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21326721">
            <a:off x="5740977" y="1915748"/>
            <a:ext cx="2814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4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Jigarrang </a:t>
            </a:r>
          </a:p>
          <a:p>
            <a:pPr algn="ctr"/>
            <a:r>
              <a:rPr lang="uz-Latn-UZ" sz="4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ot+ot</a:t>
            </a:r>
            <a:r>
              <a:rPr lang="en-US" sz="4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120" y="102385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larni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hiring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Qo‘shma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sifatlarni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aniqlab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turkumlaridan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yasalganini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izohlang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21"/>
          <p:cNvSpPr/>
          <p:nvPr/>
        </p:nvSpPr>
        <p:spPr>
          <a:xfrm>
            <a:off x="3279731" y="3059540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1"/>
          <p:cNvSpPr/>
          <p:nvPr/>
        </p:nvSpPr>
        <p:spPr>
          <a:xfrm>
            <a:off x="3718810" y="3040369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1"/>
          <p:cNvSpPr/>
          <p:nvPr/>
        </p:nvSpPr>
        <p:spPr>
          <a:xfrm>
            <a:off x="4157889" y="3050529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1"/>
          <p:cNvSpPr/>
          <p:nvPr/>
        </p:nvSpPr>
        <p:spPr>
          <a:xfrm>
            <a:off x="2690451" y="3030209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628955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Post-it - 2 Free Stock Photo - Public Domain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125" y="650201"/>
            <a:ext cx="3132792" cy="354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353- 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14270" y="1357303"/>
            <a:ext cx="6131560" cy="2068259"/>
          </a:xfrm>
        </p:spPr>
        <p:txBody>
          <a:bodyPr/>
          <a:lstStyle/>
          <a:p>
            <a:pPr marL="0" indent="0">
              <a:buNone/>
            </a:pP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Osiyoning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erksevar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jasur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dushmanga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mardonavor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kurashdi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32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Ahmedov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8" descr="Sticky Note With Paperclip Png Clip Art - Yellow Sticky Note Clipart,  Transparent Png - vh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20925947">
            <a:off x="6361744" y="1696611"/>
            <a:ext cx="2621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Erksevar</a:t>
            </a:r>
          </a:p>
          <a:p>
            <a:pPr algn="ctr"/>
            <a:r>
              <a:rPr lang="uz-Latn-UZ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t+fe’l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21"/>
          <p:cNvSpPr/>
          <p:nvPr/>
        </p:nvSpPr>
        <p:spPr>
          <a:xfrm>
            <a:off x="4620851" y="1789540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1"/>
          <p:cNvSpPr/>
          <p:nvPr/>
        </p:nvSpPr>
        <p:spPr>
          <a:xfrm>
            <a:off x="5059930" y="1789540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1"/>
          <p:cNvSpPr/>
          <p:nvPr/>
        </p:nvSpPr>
        <p:spPr>
          <a:xfrm>
            <a:off x="5499009" y="1789540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1"/>
          <p:cNvSpPr/>
          <p:nvPr/>
        </p:nvSpPr>
        <p:spPr>
          <a:xfrm>
            <a:off x="240835" y="2296775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1"/>
          <p:cNvSpPr/>
          <p:nvPr/>
        </p:nvSpPr>
        <p:spPr>
          <a:xfrm>
            <a:off x="1776051" y="2296775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1"/>
          <p:cNvSpPr/>
          <p:nvPr/>
        </p:nvSpPr>
        <p:spPr>
          <a:xfrm>
            <a:off x="2215130" y="2296775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8291" y="2296775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771001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080" y="169331"/>
            <a:ext cx="8315967" cy="613171"/>
          </a:xfrm>
        </p:spPr>
        <p:txBody>
          <a:bodyPr>
            <a:normAutofit fontScale="90000"/>
          </a:bodyPr>
          <a:lstStyle/>
          <a:p>
            <a:r>
              <a:rPr lang="uz-Latn-UZ" dirty="0" smtClean="0"/>
              <a:t>Mustaqil bajarish uchun topshiriq: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4000" y="1238156"/>
            <a:ext cx="6593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352-mashq.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Sizni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ulug‘laymiz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bobodehqon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sifatlardan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foydalaning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355-mashq.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Qo‘shma </a:t>
            </a:r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sifatlarni 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topib</a:t>
            </a:r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izohlang.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810" y="1322224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1929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MUSTAHKAMLASH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822570"/>
              </p:ext>
            </p:extLst>
          </p:nvPr>
        </p:nvGraphicFramePr>
        <p:xfrm>
          <a:off x="365760" y="895350"/>
          <a:ext cx="6096000" cy="4114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SO‘ZLAR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SIFAT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sayroqi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tutatqi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oqshomgi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sezgi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kechki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tepki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erinchoq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400" baseline="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o‘yinchoq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87014" y="1188720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9654" y="1661269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000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000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7014" y="2133600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59654" y="2570480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000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000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7014" y="3048000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9654" y="3484880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000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000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87014" y="3950583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9654" y="4435614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000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000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058" y="1217136"/>
            <a:ext cx="2219325" cy="270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41975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 TOPSHIRIQ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1040" y="2320308"/>
            <a:ext cx="52425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uz-Latn-UZ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 pushti</a:t>
            </a:r>
            <a:r>
              <a:rPr lang="uz-Latn-UZ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to‘q qizil, egri-bugri, qing‘ir-qiyshiq, </a:t>
            </a:r>
            <a:r>
              <a:rPr lang="uz-Latn-UZ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tinchliksevar</a:t>
            </a:r>
            <a:r>
              <a:rPr lang="uz-Latn-UZ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erkparvar</a:t>
            </a:r>
            <a:r>
              <a:rPr lang="uz-Latn-UZ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qip-qizil</a:t>
            </a:r>
            <a:r>
              <a:rPr lang="uz-Latn-UZ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2720" y="1000155"/>
            <a:ext cx="8808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20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 so‘zlarning tuzilishini aniqlang. Imlosiga e’tibor bering.</a:t>
            </a:r>
          </a:p>
          <a:p>
            <a:pPr lvl="0"/>
            <a:endParaRPr lang="en-US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2333436"/>
            <a:ext cx="16097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06726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47635" y="1004027"/>
            <a:ext cx="8158480" cy="984885"/>
          </a:xfrm>
        </p:spPr>
        <p:txBody>
          <a:bodyPr/>
          <a:lstStyle/>
          <a:p>
            <a:pPr marL="0" indent="0">
              <a:buNone/>
            </a:pP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Sifatlarning tuzilishiga ko‘ra to‘rt xil bo‘ladi: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8" name="Picture 14" descr="Post-it Clipart Green - Sticky Note Clipart Green , Free Transparent  Clipart - ClipartKe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7" t="5000" r="17124" b="5631"/>
          <a:stretch/>
        </p:blipFill>
        <p:spPr bwMode="auto">
          <a:xfrm>
            <a:off x="7160347" y="1988912"/>
            <a:ext cx="1716348" cy="175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липкое примечание с иглой штыря Иллюстрация вектора - иллюстрации  насчитывающей липкое, штыря: 14789201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" t="2270" r="11624" b="10304"/>
          <a:stretch/>
        </p:blipFill>
        <p:spPr bwMode="auto">
          <a:xfrm>
            <a:off x="5118620" y="2837900"/>
            <a:ext cx="1647940" cy="178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port clipart sticky note, Picture #1982950 report clipart sticky no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86" y="2364332"/>
            <a:ext cx="1906069" cy="202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4742" r="4114" b="5886"/>
          <a:stretch/>
        </p:blipFill>
        <p:spPr bwMode="auto">
          <a:xfrm>
            <a:off x="2773680" y="1869804"/>
            <a:ext cx="1755660" cy="18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7635" y="2899456"/>
            <a:ext cx="14141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Latn-UZ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odda </a:t>
            </a:r>
          </a:p>
          <a:p>
            <a:pPr algn="ctr"/>
            <a:r>
              <a:rPr lang="en-US" sz="32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3680" y="2299291"/>
            <a:ext cx="18469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Latn-UZ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o‘shma </a:t>
            </a:r>
          </a:p>
          <a:p>
            <a:pPr algn="ctr"/>
            <a:r>
              <a:rPr lang="en-US" sz="32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46725" y="3209110"/>
            <a:ext cx="13917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 </a:t>
            </a:r>
          </a:p>
          <a:p>
            <a:pPr algn="ctr"/>
            <a:r>
              <a:rPr lang="en-US" sz="32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44080" y="2396310"/>
            <a:ext cx="16417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takroriy </a:t>
            </a:r>
          </a:p>
          <a:p>
            <a:pPr algn="ctr"/>
            <a:r>
              <a:rPr lang="en-US" sz="32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88860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82600" y="1040775"/>
            <a:ext cx="8285480" cy="984885"/>
          </a:xfrm>
        </p:spPr>
        <p:txBody>
          <a:bodyPr/>
          <a:lstStyle/>
          <a:p>
            <a:pPr marL="0" indent="0">
              <a:buNone/>
            </a:pP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asosdan iborat bo‘lgan sifatlar sodda sifatlar sanaladi.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4" name="Picture 16" descr="blue #postit #note #post #paper - Blue Post It Transparent, HD Png Download  - kind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" y="2542289"/>
            <a:ext cx="2526665" cy="235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But Can You Get Post Note Anna Leckey Jay - Post, HD Png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161" y="2542288"/>
            <a:ext cx="2265680" cy="235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Post-it Note Paper Link Free Sticky Notes Clip Art - Transparent Background  Sticky Note Png, Png Download , Transparent Png Image - PNGit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08" y="2529082"/>
            <a:ext cx="2228532" cy="236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0550343">
            <a:off x="893256" y="3183378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go‘zal</a:t>
            </a:r>
            <a:endParaRPr lang="ru-RU" sz="36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20550343">
            <a:off x="3418996" y="3335778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sersuv</a:t>
            </a:r>
            <a:endParaRPr lang="ru-RU" sz="36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0550343">
            <a:off x="5686090" y="3244565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odobli</a:t>
            </a:r>
            <a:endParaRPr lang="ru-RU" sz="36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88080" y="3911601"/>
            <a:ext cx="502921" cy="1771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827520" y="3609703"/>
            <a:ext cx="251460" cy="885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15131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22504" y="969655"/>
            <a:ext cx="8859520" cy="954107"/>
          </a:xfrm>
        </p:spPr>
        <p:txBody>
          <a:bodyPr/>
          <a:lstStyle/>
          <a:p>
            <a:pPr marL="0" indent="0">
              <a:buNone/>
            </a:pP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r>
              <a:rPr lang="en-US" sz="3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yasama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sifatlar</a:t>
            </a:r>
            <a:r>
              <a:rPr lang="en-US" sz="3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yasovchi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qo‘shimchalar</a:t>
            </a:r>
            <a:r>
              <a:rPr lang="en-US" sz="3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 so‘z </a:t>
            </a:r>
            <a:r>
              <a:rPr lang="en-US" sz="3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turkumlaridan</a:t>
            </a:r>
            <a:r>
              <a:rPr lang="en-US" sz="3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yasaladi</a:t>
            </a:r>
            <a:r>
              <a:rPr lang="uz-Latn-UZ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69440" y="2225040"/>
            <a:ext cx="3088640" cy="9144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 – guldor 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47360" y="2225040"/>
            <a:ext cx="3088640" cy="914400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 – issiq 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400" y="3464560"/>
            <a:ext cx="3220720" cy="9144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 - bugungi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3040" y="3464560"/>
            <a:ext cx="3088640" cy="914400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o‘g‘ri – noto‘g‘ri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5374640" y="2077720"/>
            <a:ext cx="530352" cy="457200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1685544" y="2001520"/>
            <a:ext cx="530352" cy="457200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222504" y="3235960"/>
            <a:ext cx="530352" cy="457200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3839464" y="3225800"/>
            <a:ext cx="530352" cy="457200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58254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349-mashq.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47040" y="1132215"/>
            <a:ext cx="8260079" cy="615553"/>
          </a:xfrm>
        </p:spPr>
        <p:txBody>
          <a:bodyPr/>
          <a:lstStyle/>
          <a:p>
            <a:pPr marL="0" indent="0">
              <a:buNone/>
            </a:pPr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larni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hiring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ko‘rsatilgan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sifatlarning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tuzilishiga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turini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6720" y="1830537"/>
            <a:ext cx="6756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ezguliklar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zamirida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xosiyatli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orzular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yotadi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A.Ibrohimov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roq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qatlami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qalin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sersuv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yerlarda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halar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yo‘g‘on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bo‘ydor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(Y.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Qarshiboyev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4480560" y="2740561"/>
            <a:ext cx="193040" cy="10668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673600" y="2725321"/>
            <a:ext cx="203200" cy="13208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6405880" y="1742440"/>
            <a:ext cx="91440" cy="1981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492240" y="1747520"/>
            <a:ext cx="91440" cy="21336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560" y="1723860"/>
            <a:ext cx="1595120" cy="203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6136640" y="3162201"/>
            <a:ext cx="269240" cy="14976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5872480" y="3158242"/>
            <a:ext cx="264160" cy="1537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0471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350- 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64160" y="1010295"/>
            <a:ext cx="8737600" cy="923330"/>
          </a:xfrm>
        </p:spPr>
        <p:txBody>
          <a:bodyPr/>
          <a:lstStyle/>
          <a:p>
            <a:pPr marL="0" indent="0">
              <a:buNone/>
            </a:pP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b="1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 </a:t>
            </a:r>
            <a:r>
              <a:rPr lang="en-US" sz="2000" b="1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</a:t>
            </a:r>
            <a:r>
              <a:rPr lang="en-US" sz="2000" b="1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farzandlarimiz</a:t>
            </a:r>
            <a:r>
              <a:rPr lang="uz-Latn-UZ" sz="2000" b="1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000" b="1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o‘yinini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uyushtiring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i="1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</a:t>
            </a:r>
            <a:r>
              <a:rPr lang="uz-Latn-UZ" sz="2000" b="1" i="1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="1" i="1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uz-Latn-UZ" sz="2000" b="1" i="1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="1" i="1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</a:t>
            </a:r>
            <a:r>
              <a:rPr lang="en-US" sz="2000" b="1" i="1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2000" b="1" i="1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="1" i="1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</a:t>
            </a:r>
            <a:r>
              <a:rPr lang="uz-Latn-UZ" sz="2000" b="1" i="1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="1" i="1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hmoma</a:t>
            </a:r>
            <a:r>
              <a:rPr lang="en-US" sz="2000" b="1" i="1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uz-Latn-UZ" sz="2000" b="1" i="1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="1" i="1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uz-Latn-UZ" sz="2000" b="1" i="1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="1" i="1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</a:t>
            </a:r>
            <a:r>
              <a:rPr lang="en-US" sz="2000" b="1" i="1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2000" b="1" i="1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="1" i="1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</a:t>
            </a:r>
            <a:r>
              <a:rPr lang="uz-Latn-UZ" sz="2000" b="1" i="1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="1" i="1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huqko‘z</a:t>
            </a:r>
            <a:r>
              <a:rPr lang="en-US" sz="2000" b="1" i="1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otquloq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o‘simliklarga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belgilarni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musobaqa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o‘tkazing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638" y="2464519"/>
            <a:ext cx="1886497" cy="128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" y="2464519"/>
            <a:ext cx="1905000" cy="128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460" y="3106735"/>
            <a:ext cx="1905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0337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350- mashq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237" y="2743850"/>
            <a:ext cx="1886497" cy="115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4000" y="976312"/>
            <a:ext cx="8890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Otquloq</a:t>
            </a:r>
            <a:r>
              <a:rPr lang="en-US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torondoshlar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oilasiga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mansub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Oʻzbekistonda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Ildizi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yoʻgʻon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kamshox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Ildiz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barglari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bandli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yashil </a:t>
            </a:r>
            <a:r>
              <a:rPr lang="uz-Latn-UZ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rangda bo‘ladi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Otquloq </a:t>
            </a:r>
            <a:r>
              <a:rPr lang="uz-Latn-UZ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yerlarda, oʻtloqlarda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togʻ yonbagʻirlarida </a:t>
            </a:r>
            <a:r>
              <a:rPr lang="uz-Latn-UZ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oʻsadigan </a:t>
            </a:r>
            <a:endParaRPr lang="uz-Latn-UZ" sz="32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dorivor</a:t>
            </a:r>
            <a:r>
              <a:rPr lang="uz-Latn-UZ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foydali 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o‘simlik. 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5637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7693</TotalTime>
  <Words>424</Words>
  <Application>Microsoft Office PowerPoint</Application>
  <PresentationFormat>Экран (16:9)</PresentationFormat>
  <Paragraphs>82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Calibri</vt:lpstr>
      <vt:lpstr>Open Sans</vt:lpstr>
      <vt:lpstr>Open Sans Light</vt:lpstr>
      <vt:lpstr>Wingdings</vt:lpstr>
      <vt:lpstr>1_Office Theme</vt:lpstr>
      <vt:lpstr>3_Office Theme</vt:lpstr>
      <vt:lpstr>4_Office Theme</vt:lpstr>
      <vt:lpstr>5_Office Theme</vt:lpstr>
      <vt:lpstr>6_Office Theme</vt:lpstr>
      <vt:lpstr>7_Office Theme</vt:lpstr>
      <vt:lpstr>ONA TILI</vt:lpstr>
      <vt:lpstr>MUSTAHKAMLASH</vt:lpstr>
      <vt:lpstr> TOPSHIRIQ</vt:lpstr>
      <vt:lpstr>Презентация PowerPoint</vt:lpstr>
      <vt:lpstr>Презентация PowerPoint</vt:lpstr>
      <vt:lpstr>Презентация PowerPoint</vt:lpstr>
      <vt:lpstr>349-mashq.</vt:lpstr>
      <vt:lpstr>350- mashq</vt:lpstr>
      <vt:lpstr>350- mashq</vt:lpstr>
      <vt:lpstr>TOPSHIRIQ</vt:lpstr>
      <vt:lpstr>QO‘SHMA  SIFATLAR</vt:lpstr>
      <vt:lpstr>353- mashq</vt:lpstr>
      <vt:lpstr>353- mashq</vt:lpstr>
      <vt:lpstr>Mustaqil bajarish uchun topshiriq: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738</cp:revision>
  <cp:lastPrinted>2020-08-26T14:49:45Z</cp:lastPrinted>
  <dcterms:created xsi:type="dcterms:W3CDTF">2020-04-11T16:25:36Z</dcterms:created>
  <dcterms:modified xsi:type="dcterms:W3CDTF">2021-01-19T06:52:18Z</dcterms:modified>
</cp:coreProperties>
</file>