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  <p:sldMasterId id="2147483799" r:id="rId2"/>
    <p:sldMasterId id="2147483857" r:id="rId3"/>
  </p:sldMasterIdLst>
  <p:notesMasterIdLst>
    <p:notesMasterId r:id="rId15"/>
  </p:notesMasterIdLst>
  <p:handoutMasterIdLst>
    <p:handoutMasterId r:id="rId16"/>
  </p:handoutMasterIdLst>
  <p:sldIdLst>
    <p:sldId id="390" r:id="rId4"/>
    <p:sldId id="466" r:id="rId5"/>
    <p:sldId id="473" r:id="rId6"/>
    <p:sldId id="454" r:id="rId7"/>
    <p:sldId id="467" r:id="rId8"/>
    <p:sldId id="477" r:id="rId9"/>
    <p:sldId id="455" r:id="rId10"/>
    <p:sldId id="474" r:id="rId11"/>
    <p:sldId id="478" r:id="rId12"/>
    <p:sldId id="475" r:id="rId13"/>
    <p:sldId id="401" r:id="rId14"/>
  </p:sldIdLst>
  <p:sldSz cx="9144000" cy="5143500" type="screen16x9"/>
  <p:notesSz cx="6735763" cy="9866313"/>
  <p:defaultTextStyle>
    <a:defPPr>
      <a:defRPr lang="en-US"/>
    </a:defPPr>
    <a:lvl1pPr marL="0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33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668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502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336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170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005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838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671" algn="l" defTabSz="34283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CAD1"/>
    <a:srgbClr val="99FF99"/>
    <a:srgbClr val="CC3399"/>
    <a:srgbClr val="391A05"/>
    <a:srgbClr val="66FFFF"/>
    <a:srgbClr val="FFCCFF"/>
    <a:srgbClr val="8CEE42"/>
    <a:srgbClr val="FF33CC"/>
    <a:srgbClr val="619FA7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907" autoAdjust="0"/>
  </p:normalViewPr>
  <p:slideViewPr>
    <p:cSldViewPr snapToGrid="0">
      <p:cViewPr>
        <p:scale>
          <a:sx n="99" d="100"/>
          <a:sy n="99" d="100"/>
        </p:scale>
        <p:origin x="-486" y="156"/>
      </p:cViewPr>
      <p:guideLst>
        <p:guide orient="horz" pos="162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1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261DA-2E9C-433B-A2AA-31EC04CCF677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1014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71014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FD3ED-3B66-4117-A4D4-CCBC856C4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301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11F2-C6F7-4408-8A94-D7C2217BC54F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1900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4" y="9371287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D4C1E-46C9-452C-9820-5F259BFDCB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402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13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24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336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448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560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671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84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895" algn="l" defTabSz="9142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D4C1E-46C9-452C-9820-5F259BFDCBE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67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4" y="1597824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2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51378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086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528598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28598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528598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56729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252860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252860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9699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252860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252860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159228"/>
            <a:ext cx="3813049" cy="1277300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980106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2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4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4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2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4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411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3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2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4" y="1229846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3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4" y="236516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3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2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4" y="350048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43964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7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7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3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3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7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487949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7" y="1229846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3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7" y="236516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5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3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3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7" y="350048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818754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7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9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3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7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89622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5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3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3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7" y="1229846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5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3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9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3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7" y="2914937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69329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6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1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6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1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4489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375409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6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1" y="1229846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6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1" y="2914937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384846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2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6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2063902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2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6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2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172637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6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711614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4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6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5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6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429"/>
              </a:spcAft>
              <a:buFont typeface="Arial" panose="020B0604020202020204" pitchFamily="34" charset="0"/>
              <a:buNone/>
              <a:defRPr sz="800" i="1"/>
            </a:lvl2pPr>
            <a:lvl3pPr marL="0" indent="0" algn="ctr">
              <a:buNone/>
              <a:defRPr sz="800"/>
            </a:lvl3pPr>
            <a:lvl4pPr marL="275503" indent="-91835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81913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1" y="1594488"/>
            <a:ext cx="777240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2" y="2880360"/>
            <a:ext cx="64008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21986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199" y="4783458"/>
            <a:ext cx="2103121" cy="21986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8"/>
            <a:ext cx="2103121" cy="21986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186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366436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3" y="1717496"/>
            <a:ext cx="7826818" cy="219861"/>
          </a:xfrm>
        </p:spPr>
        <p:txBody>
          <a:bodyPr lIns="0" tIns="0" rIns="0" bIns="0"/>
          <a:lstStyle>
            <a:lvl1pPr>
              <a:defRPr sz="14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21986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199" y="4783458"/>
            <a:ext cx="2103121" cy="21986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8"/>
            <a:ext cx="2103121" cy="21986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136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366436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3" y="1183005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1" y="1183005"/>
            <a:ext cx="397764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21986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457199" y="4783458"/>
            <a:ext cx="2103121" cy="21986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6583680" y="4783458"/>
            <a:ext cx="2103121" cy="21986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554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366436"/>
          </a:xfrm>
        </p:spPr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21986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57199" y="4783458"/>
            <a:ext cx="2103121" cy="21986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6583680" y="4783458"/>
            <a:ext cx="2103121" cy="21986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3396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8"/>
            <a:ext cx="2926080" cy="219861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199" y="4783458"/>
            <a:ext cx="2103121" cy="219861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8"/>
            <a:ext cx="2103121" cy="219861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129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5313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5"/>
            <a:ext cx="777240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6" indent="-81626">
              <a:buFont typeface="Arial" panose="020B0604020202020204" pitchFamily="34" charset="0"/>
              <a:buChar char="•"/>
              <a:defRPr sz="800"/>
            </a:lvl2pPr>
            <a:lvl3pPr marL="163254" indent="-81626">
              <a:defRPr sz="800"/>
            </a:lvl3pPr>
            <a:lvl4pPr marL="285693" indent="-122439">
              <a:defRPr sz="800"/>
            </a:lvl4pPr>
            <a:lvl5pPr marL="408132" indent="-122439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6" indent="-81626">
              <a:buFont typeface="Arial" panose="020B0604020202020204" pitchFamily="34" charset="0"/>
              <a:buChar char="•"/>
              <a:defRPr sz="800"/>
            </a:lvl2pPr>
            <a:lvl3pPr marL="163254" indent="-81626">
              <a:defRPr sz="800"/>
            </a:lvl3pPr>
            <a:lvl4pPr marL="285693" indent="-122439">
              <a:defRPr sz="800"/>
            </a:lvl4pPr>
            <a:lvl5pPr marL="408132" indent="-122439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6" indent="-81626">
              <a:buFont typeface="Arial" panose="020B0604020202020204" pitchFamily="34" charset="0"/>
              <a:buChar char="•"/>
              <a:defRPr sz="800"/>
            </a:lvl2pPr>
            <a:lvl3pPr marL="163254" indent="-81626">
              <a:defRPr sz="800"/>
            </a:lvl3pPr>
            <a:lvl4pPr marL="285693" indent="-122439">
              <a:defRPr sz="800"/>
            </a:lvl4pPr>
            <a:lvl5pPr marL="408132" indent="-122439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25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29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4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4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4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4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7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7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7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7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7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8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5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9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8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5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9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8" y="1282446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5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9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8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5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9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8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74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24512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21197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766" userDrawn="1">
          <p15:clr>
            <a:srgbClr val="FBAE40"/>
          </p15:clr>
        </p15:guide>
        <p15:guide id="2" pos="136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32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2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5782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6563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881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2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100"/>
            </a:lvl1pPr>
            <a:lvl2pPr marL="114262" indent="-114262">
              <a:buFont typeface="Arial" panose="020B0604020202020204" pitchFamily="34" charset="0"/>
              <a:buChar char="•"/>
              <a:defRPr sz="1100"/>
            </a:lvl2pPr>
            <a:lvl3pPr marL="228524" indent="-114262">
              <a:defRPr sz="1100"/>
            </a:lvl3pPr>
            <a:lvl4pPr marL="399917" indent="-171391">
              <a:defRPr sz="1100"/>
            </a:lvl4pPr>
            <a:lvl5pPr marL="571308" indent="-171391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13748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509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5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69150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859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5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42344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2291465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2291465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5153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1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2291465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2291465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01097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2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1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4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3344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4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95761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11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8670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52830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52830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14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52830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528306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28692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2134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407233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407233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407233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407233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2954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89616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407233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407233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407233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8345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99932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363806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363806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4782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268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391" indent="-171391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57068" indent="-185676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4179" indent="-171391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5571" indent="-171391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3263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1389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190702"/>
            <a:ext cx="1831086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190702"/>
            <a:ext cx="1831086" cy="840101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190702"/>
            <a:ext cx="1831086" cy="840101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190702"/>
            <a:ext cx="1831086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1831086" cy="1285169"/>
          </a:xfrm>
        </p:spPr>
        <p:txBody>
          <a:bodyPr/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0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7787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6642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190702"/>
            <a:ext cx="2496312" cy="840101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190702"/>
            <a:ext cx="2496312" cy="840101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190702"/>
            <a:ext cx="2496312" cy="840101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0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9408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7630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2421535"/>
            <a:ext cx="3813049" cy="609269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5" y="2421535"/>
            <a:ext cx="3813049" cy="609269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100">
                <a:solidFill>
                  <a:srgbClr val="FFFFFF"/>
                </a:solidFill>
              </a:defRPr>
            </a:lvl2pPr>
            <a:lvl3pPr marL="257096" indent="-128548">
              <a:defRPr sz="1100">
                <a:solidFill>
                  <a:srgbClr val="FFFFFF"/>
                </a:solidFill>
              </a:defRPr>
            </a:lvl3pPr>
            <a:lvl4pPr marL="385643" indent="-128548">
              <a:defRPr sz="1100">
                <a:solidFill>
                  <a:srgbClr val="FFFFFF"/>
                </a:solidFill>
              </a:defRPr>
            </a:lvl4pPr>
            <a:lvl5pPr marL="557039" indent="-171398">
              <a:defRPr sz="11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5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48" indent="-128548">
              <a:buFont typeface="Arial" panose="020B0604020202020204" pitchFamily="34" charset="0"/>
              <a:buChar char="•"/>
              <a:defRPr sz="1100"/>
            </a:lvl2pPr>
            <a:lvl3pPr marL="257096" indent="-128548">
              <a:defRPr sz="1100"/>
            </a:lvl3pPr>
            <a:lvl4pPr marL="385643" indent="-128548"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4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85124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9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70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5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70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4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9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70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1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780499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2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2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2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28134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2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2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365164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4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2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7" y="350048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9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51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5" y="3500481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95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4" y="1089314"/>
            <a:ext cx="7772401" cy="3470673"/>
          </a:xfrm>
        </p:spPr>
        <p:txBody>
          <a:bodyPr numCol="2" spcCol="274268">
            <a:normAutofit/>
          </a:bodyPr>
          <a:lstStyle>
            <a:lvl1pPr marL="0" indent="0">
              <a:spcBef>
                <a:spcPts val="900"/>
              </a:spcBef>
              <a:buNone/>
              <a:defRPr sz="1300"/>
            </a:lvl1pPr>
            <a:lvl2pPr marL="171391" indent="-171391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2pPr>
            <a:lvl3pPr marL="342786" indent="-171391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3pPr>
            <a:lvl4pPr marL="514179" indent="-171391">
              <a:spcBef>
                <a:spcPts val="900"/>
              </a:spcBef>
              <a:buFont typeface="Arial" panose="020B0604020202020204" pitchFamily="34" charset="0"/>
              <a:buChar char="•"/>
              <a:defRPr sz="1300"/>
            </a:lvl4pPr>
            <a:lvl5pPr marL="685571" indent="-171391">
              <a:spcBef>
                <a:spcPts val="900"/>
              </a:spcBef>
              <a:buFont typeface="Open Sans Light" panose="020B0306030504020204" pitchFamily="34" charset="0"/>
              <a:buChar char="–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4169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2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2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90304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4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2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7" y="1229844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9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51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5" y="122984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4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2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7" y="2914935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9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51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5" y="2914935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708284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033816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4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80" y="122984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4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80" y="2914935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1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>
              <a:buNone/>
              <a:defRPr sz="10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3930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480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2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5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9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51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22034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6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5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772327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2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1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8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6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5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100" i="1"/>
            </a:lvl2pPr>
            <a:lvl3pPr marL="0" indent="0" algn="ctr">
              <a:buNone/>
              <a:defRPr sz="1100"/>
            </a:lvl3pPr>
            <a:lvl4pPr marL="385643" indent="-128548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23980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6" y="1597824"/>
            <a:ext cx="7772401" cy="1102519"/>
          </a:xfrm>
        </p:spPr>
        <p:txBody>
          <a:bodyPr>
            <a:normAutofit/>
          </a:bodyPr>
          <a:lstStyle>
            <a:lvl1pPr>
              <a:defRPr sz="19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2914652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6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9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32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9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85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12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30322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43"/>
              </a:spcBef>
              <a:defRPr/>
            </a:lvl1pPr>
            <a:lvl2pPr>
              <a:spcBef>
                <a:spcPts val="643"/>
              </a:spcBef>
              <a:defRPr/>
            </a:lvl2pPr>
            <a:lvl3pPr>
              <a:spcBef>
                <a:spcPts val="643"/>
              </a:spcBef>
              <a:defRPr/>
            </a:lvl3pPr>
            <a:lvl4pPr>
              <a:spcBef>
                <a:spcPts val="643"/>
              </a:spcBef>
              <a:defRPr/>
            </a:lvl4pPr>
            <a:lvl5pPr>
              <a:spcBef>
                <a:spcPts val="643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530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30124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6" y="1089316"/>
            <a:ext cx="7772401" cy="3470673"/>
          </a:xfrm>
        </p:spPr>
        <p:txBody>
          <a:bodyPr/>
          <a:lstStyle>
            <a:lvl1pPr>
              <a:spcBef>
                <a:spcPts val="643"/>
              </a:spcBef>
              <a:defRPr/>
            </a:lvl1pPr>
            <a:lvl2pPr>
              <a:spcBef>
                <a:spcPts val="643"/>
              </a:spcBef>
              <a:defRPr/>
            </a:lvl2pPr>
            <a:lvl3pPr>
              <a:spcBef>
                <a:spcPts val="643"/>
              </a:spcBef>
              <a:defRPr/>
            </a:lvl3pPr>
            <a:lvl4pPr>
              <a:spcBef>
                <a:spcPts val="643"/>
              </a:spcBef>
              <a:defRPr/>
            </a:lvl4pPr>
            <a:lvl5pPr>
              <a:spcBef>
                <a:spcPts val="643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1807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268">
            <a:normAutofit/>
          </a:bodyPr>
          <a:lstStyle>
            <a:lvl1pPr marL="0" indent="0">
              <a:spcBef>
                <a:spcPts val="643"/>
              </a:spcBef>
              <a:buNone/>
              <a:defRPr sz="800"/>
            </a:lvl1pPr>
            <a:lvl2pPr marL="122442" indent="-12244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2pPr>
            <a:lvl3pPr marL="255091" indent="-132647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3pPr>
            <a:lvl4pPr marL="367328" indent="-12244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4pPr>
            <a:lvl5pPr marL="489772" indent="-122442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198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6" y="1089316"/>
            <a:ext cx="7772401" cy="3470673"/>
          </a:xfrm>
        </p:spPr>
        <p:txBody>
          <a:bodyPr numCol="2" spcCol="274268">
            <a:normAutofit/>
          </a:bodyPr>
          <a:lstStyle>
            <a:lvl1pPr marL="0" indent="0">
              <a:spcBef>
                <a:spcPts val="643"/>
              </a:spcBef>
              <a:buNone/>
              <a:defRPr sz="800"/>
            </a:lvl1pPr>
            <a:lvl2pPr marL="122442" indent="-12244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2pPr>
            <a:lvl3pPr marL="244886" indent="-122442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3pPr>
            <a:lvl4pPr marL="367328" indent="-122442">
              <a:spcBef>
                <a:spcPts val="643"/>
              </a:spcBef>
              <a:buFont typeface="Arial" panose="020B0604020202020204" pitchFamily="34" charset="0"/>
              <a:buChar char="•"/>
              <a:defRPr sz="800"/>
            </a:lvl4pPr>
            <a:lvl5pPr marL="489772" indent="-122442">
              <a:spcBef>
                <a:spcPts val="643"/>
              </a:spcBef>
              <a:buFont typeface="Open Sans Light" panose="020B0306030504020204" pitchFamily="34" charset="0"/>
              <a:buChar char="–"/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804544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1089318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8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7013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0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28712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74230"/>
            <a:ext cx="3811588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514" indent="0">
              <a:buNone/>
              <a:defRPr sz="1400" b="1"/>
            </a:lvl2pPr>
            <a:lvl3pPr marL="653028" indent="0">
              <a:buNone/>
              <a:defRPr sz="1300" b="1"/>
            </a:lvl3pPr>
            <a:lvl4pPr marL="979541" indent="0">
              <a:buNone/>
              <a:defRPr sz="1100" b="1"/>
            </a:lvl4pPr>
            <a:lvl5pPr marL="1306057" indent="0">
              <a:buNone/>
              <a:defRPr sz="1100" b="1"/>
            </a:lvl5pPr>
            <a:lvl6pPr marL="1632569" indent="0">
              <a:buNone/>
              <a:defRPr sz="1100" b="1"/>
            </a:lvl6pPr>
            <a:lvl7pPr marL="1959085" indent="0">
              <a:buNone/>
              <a:defRPr sz="1100" b="1"/>
            </a:lvl7pPr>
            <a:lvl8pPr marL="2285598" indent="0">
              <a:buNone/>
              <a:defRPr sz="1100" b="1"/>
            </a:lvl8pPr>
            <a:lvl9pPr marL="261211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170216"/>
            <a:ext cx="3811588" cy="3424408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974230"/>
            <a:ext cx="3813174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514" indent="0">
              <a:buNone/>
              <a:defRPr sz="1400" b="1"/>
            </a:lvl2pPr>
            <a:lvl3pPr marL="653028" indent="0">
              <a:buNone/>
              <a:defRPr sz="1300" b="1"/>
            </a:lvl3pPr>
            <a:lvl4pPr marL="979541" indent="0">
              <a:buNone/>
              <a:defRPr sz="1100" b="1"/>
            </a:lvl4pPr>
            <a:lvl5pPr marL="1306057" indent="0">
              <a:buNone/>
              <a:defRPr sz="1100" b="1"/>
            </a:lvl5pPr>
            <a:lvl6pPr marL="1632569" indent="0">
              <a:buNone/>
              <a:defRPr sz="1100" b="1"/>
            </a:lvl6pPr>
            <a:lvl7pPr marL="1959085" indent="0">
              <a:buNone/>
              <a:defRPr sz="1100" b="1"/>
            </a:lvl7pPr>
            <a:lvl8pPr marL="2285598" indent="0">
              <a:buNone/>
              <a:defRPr sz="1100" b="1"/>
            </a:lvl8pPr>
            <a:lvl9pPr marL="261211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170216"/>
            <a:ext cx="3813174" cy="3424408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8874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1156543"/>
            <a:ext cx="3811588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514" indent="0">
              <a:buNone/>
              <a:defRPr sz="1400" b="1"/>
            </a:lvl2pPr>
            <a:lvl3pPr marL="653028" indent="0">
              <a:buNone/>
              <a:defRPr sz="1300" b="1"/>
            </a:lvl3pPr>
            <a:lvl4pPr marL="979541" indent="0">
              <a:buNone/>
              <a:defRPr sz="1100" b="1"/>
            </a:lvl4pPr>
            <a:lvl5pPr marL="1306057" indent="0">
              <a:buNone/>
              <a:defRPr sz="1100" b="1"/>
            </a:lvl5pPr>
            <a:lvl6pPr marL="1632569" indent="0">
              <a:buNone/>
              <a:defRPr sz="1100" b="1"/>
            </a:lvl6pPr>
            <a:lvl7pPr marL="1959085" indent="0">
              <a:buNone/>
              <a:defRPr sz="1100" b="1"/>
            </a:lvl7pPr>
            <a:lvl8pPr marL="2285598" indent="0">
              <a:buNone/>
              <a:defRPr sz="1100" b="1"/>
            </a:lvl8pPr>
            <a:lvl9pPr marL="261211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352531"/>
            <a:ext cx="3811588" cy="3276624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6543"/>
            <a:ext cx="3813174" cy="17100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100" b="1"/>
            </a:lvl1pPr>
            <a:lvl2pPr marL="326514" indent="0">
              <a:buNone/>
              <a:defRPr sz="1400" b="1"/>
            </a:lvl2pPr>
            <a:lvl3pPr marL="653028" indent="0">
              <a:buNone/>
              <a:defRPr sz="1300" b="1"/>
            </a:lvl3pPr>
            <a:lvl4pPr marL="979541" indent="0">
              <a:buNone/>
              <a:defRPr sz="1100" b="1"/>
            </a:lvl4pPr>
            <a:lvl5pPr marL="1306057" indent="0">
              <a:buNone/>
              <a:defRPr sz="1100" b="1"/>
            </a:lvl5pPr>
            <a:lvl6pPr marL="1632569" indent="0">
              <a:buNone/>
              <a:defRPr sz="1100" b="1"/>
            </a:lvl6pPr>
            <a:lvl7pPr marL="1959085" indent="0">
              <a:buNone/>
              <a:defRPr sz="1100" b="1"/>
            </a:lvl7pPr>
            <a:lvl8pPr marL="2285598" indent="0">
              <a:buNone/>
              <a:defRPr sz="1100" b="1"/>
            </a:lvl8pPr>
            <a:lvl9pPr marL="2612114" indent="0">
              <a:buNone/>
              <a:defRPr sz="11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352531"/>
            <a:ext cx="3813174" cy="3276624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5568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177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91375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59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4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59025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81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6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8"/>
            <a:ext cx="1831086" cy="1721357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69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2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6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7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9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8" y="0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2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6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7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9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8" y="128244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2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6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7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9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8" y="2564892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2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6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7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9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8" y="3847338"/>
            <a:ext cx="1536193" cy="1296162"/>
          </a:xfrm>
        </p:spPr>
        <p:txBody>
          <a:bodyPr lIns="182845" tIns="91423" rIns="182845" bIns="91423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04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64917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72">
          <p15:clr>
            <a:srgbClr val="FBAE40"/>
          </p15:clr>
        </p15:guide>
        <p15:guide id="2" pos="17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4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2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8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936687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072">
          <p15:clr>
            <a:srgbClr val="FBAE40"/>
          </p15:clr>
        </p15:guide>
        <p15:guide id="2" pos="17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2483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4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8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164687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82409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4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4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2" y="3735428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81628" indent="-81628">
              <a:buFont typeface="Arial" panose="020B0604020202020204" pitchFamily="34" charset="0"/>
              <a:buChar char="•"/>
              <a:defRPr sz="800"/>
            </a:lvl2pPr>
            <a:lvl3pPr marL="163257" indent="-81628">
              <a:defRPr sz="800"/>
            </a:lvl3pPr>
            <a:lvl4pPr marL="285699" indent="-122442">
              <a:defRPr sz="800"/>
            </a:lvl4pPr>
            <a:lvl5pPr marL="408143" indent="-122442"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62042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7865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25374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048" indent="0">
              <a:buNone/>
              <a:defRPr sz="2100" b="1"/>
            </a:lvl2pPr>
            <a:lvl3pPr marL="914094" indent="0">
              <a:buNone/>
              <a:defRPr sz="1700" b="1"/>
            </a:lvl3pPr>
            <a:lvl4pPr marL="1371140" indent="0">
              <a:buNone/>
              <a:defRPr sz="1600" b="1"/>
            </a:lvl4pPr>
            <a:lvl5pPr marL="1828186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9" indent="0">
              <a:buNone/>
              <a:defRPr sz="1600" b="1"/>
            </a:lvl7pPr>
            <a:lvl8pPr marL="3199325" indent="0">
              <a:buNone/>
              <a:defRPr sz="1600" b="1"/>
            </a:lvl8pPr>
            <a:lvl9pPr marL="365637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170214"/>
            <a:ext cx="3811588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925374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048" indent="0">
              <a:buNone/>
              <a:defRPr sz="2100" b="1"/>
            </a:lvl2pPr>
            <a:lvl3pPr marL="914094" indent="0">
              <a:buNone/>
              <a:defRPr sz="1700" b="1"/>
            </a:lvl3pPr>
            <a:lvl4pPr marL="1371140" indent="0">
              <a:buNone/>
              <a:defRPr sz="1600" b="1"/>
            </a:lvl4pPr>
            <a:lvl5pPr marL="1828186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9" indent="0">
              <a:buNone/>
              <a:defRPr sz="1600" b="1"/>
            </a:lvl7pPr>
            <a:lvl8pPr marL="3199325" indent="0">
              <a:buNone/>
              <a:defRPr sz="1600" b="1"/>
            </a:lvl8pPr>
            <a:lvl9pPr marL="365637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170214"/>
            <a:ext cx="3813174" cy="342440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1821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2"/>
            <a:ext cx="1828800" cy="110712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5"/>
            <a:ext cx="1831086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75846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3240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5"/>
            <a:ext cx="2496312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29165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2291465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2291465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5199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8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2291465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2291465"/>
            <a:ext cx="3813049" cy="224124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042260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353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2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5"/>
            <a:ext cx="1828800" cy="110712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746562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988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4"/>
            <a:ext cx="2496312" cy="1027686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42761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528306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528306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1107687"/>
            <a:ext cx="3811588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048" indent="0">
              <a:buNone/>
              <a:defRPr sz="2100" b="1"/>
            </a:lvl2pPr>
            <a:lvl3pPr marL="914094" indent="0">
              <a:buNone/>
              <a:defRPr sz="1700" b="1"/>
            </a:lvl3pPr>
            <a:lvl4pPr marL="1371140" indent="0">
              <a:buNone/>
              <a:defRPr sz="1600" b="1"/>
            </a:lvl4pPr>
            <a:lvl5pPr marL="1828186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9" indent="0">
              <a:buNone/>
              <a:defRPr sz="1600" b="1"/>
            </a:lvl7pPr>
            <a:lvl8pPr marL="3199325" indent="0">
              <a:buNone/>
              <a:defRPr sz="1600" b="1"/>
            </a:lvl8pPr>
            <a:lvl9pPr marL="365637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1352531"/>
            <a:ext cx="3811588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07687"/>
            <a:ext cx="3813174" cy="219861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400" b="1"/>
            </a:lvl1pPr>
            <a:lvl2pPr marL="457048" indent="0">
              <a:buNone/>
              <a:defRPr sz="2100" b="1"/>
            </a:lvl2pPr>
            <a:lvl3pPr marL="914094" indent="0">
              <a:buNone/>
              <a:defRPr sz="1700" b="1"/>
            </a:lvl3pPr>
            <a:lvl4pPr marL="1371140" indent="0">
              <a:buNone/>
              <a:defRPr sz="1600" b="1"/>
            </a:lvl4pPr>
            <a:lvl5pPr marL="1828186" indent="0">
              <a:buNone/>
              <a:defRPr sz="1600" b="1"/>
            </a:lvl5pPr>
            <a:lvl6pPr marL="2285232" indent="0">
              <a:buNone/>
              <a:defRPr sz="1600" b="1"/>
            </a:lvl6pPr>
            <a:lvl7pPr marL="2742279" indent="0">
              <a:buNone/>
              <a:defRPr sz="1600" b="1"/>
            </a:lvl7pPr>
            <a:lvl8pPr marL="3199325" indent="0">
              <a:buNone/>
              <a:defRPr sz="1600" b="1"/>
            </a:lvl8pPr>
            <a:lvl9pPr marL="3656373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352531"/>
            <a:ext cx="3813174" cy="32766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4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275525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7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6" y="1047753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4" y="3528306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6" y="3528306"/>
            <a:ext cx="3813049" cy="1004405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7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87015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574130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574130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574130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574130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319303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3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574130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574130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574130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574130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72543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745131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745131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745131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45231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3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745131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745131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745131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13048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374513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374513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159039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4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2" y="1047753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4" y="3745131"/>
            <a:ext cx="3813049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6" y="3745131"/>
            <a:ext cx="3813049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902018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357597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357597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357597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357597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2"/>
            <a:ext cx="1831086" cy="1285169"/>
          </a:xfrm>
        </p:spPr>
        <p:txBody>
          <a:bodyPr/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16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2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2357597"/>
            <a:ext cx="1831086" cy="673207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2357597"/>
            <a:ext cx="1831086" cy="673207"/>
          </a:xfrm>
          <a:solidFill>
            <a:schemeClr val="accent3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2357597"/>
            <a:ext cx="1831086" cy="673207"/>
          </a:xfrm>
          <a:solidFill>
            <a:schemeClr val="accent5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2357597"/>
            <a:ext cx="1831086" cy="673207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2"/>
            <a:ext cx="1831086" cy="1285169"/>
          </a:xfrm>
        </p:spPr>
        <p:txBody>
          <a:bodyPr/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32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8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9812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8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528598"/>
            <a:ext cx="2496312" cy="502205"/>
          </a:xfrm>
          <a:solidFill>
            <a:schemeClr val="accent1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528598"/>
            <a:ext cx="2496312" cy="502205"/>
          </a:xfrm>
          <a:solidFill>
            <a:schemeClr val="accent4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528598"/>
            <a:ext cx="2496312" cy="502205"/>
          </a:xfrm>
          <a:solidFill>
            <a:schemeClr val="bg2">
              <a:alpha val="80000"/>
            </a:schemeClr>
          </a:solidFill>
        </p:spPr>
        <p:txBody>
          <a:bodyPr lIns="182845" tIns="91423" rIns="182845" bIns="91423" anchor="b" anchorCtr="0">
            <a:spAutoFit/>
          </a:bodyPr>
          <a:lstStyle>
            <a:lvl1pPr marL="0" indent="0">
              <a:buNone/>
              <a:defRPr sz="11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800">
                <a:solidFill>
                  <a:srgbClr val="FFFFFF"/>
                </a:solidFill>
              </a:defRPr>
            </a:lvl2pPr>
            <a:lvl3pPr marL="183669" indent="-91835">
              <a:defRPr sz="800">
                <a:solidFill>
                  <a:srgbClr val="FFFFFF"/>
                </a:solidFill>
              </a:defRPr>
            </a:lvl3pPr>
            <a:lvl4pPr marL="275503" indent="-91835">
              <a:defRPr sz="800">
                <a:solidFill>
                  <a:srgbClr val="FFFFFF"/>
                </a:solidFill>
              </a:defRPr>
            </a:lvl4pPr>
            <a:lvl5pPr marL="397950" indent="-122447">
              <a:defRPr sz="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32"/>
            <a:ext cx="2496312" cy="1313019"/>
          </a:xfrm>
        </p:spPr>
        <p:txBody>
          <a:bodyPr/>
          <a:lstStyle>
            <a:lvl1pPr marL="0" indent="0">
              <a:buNone/>
              <a:defRPr sz="1100"/>
            </a:lvl1pPr>
            <a:lvl2pPr marL="91835" indent="-91835">
              <a:buFont typeface="Arial" panose="020B0604020202020204" pitchFamily="34" charset="0"/>
              <a:buChar char="•"/>
              <a:defRPr sz="800"/>
            </a:lvl2pPr>
            <a:lvl3pPr marL="183669" indent="-91835">
              <a:defRPr sz="800"/>
            </a:lvl3pPr>
            <a:lvl4pPr marL="275503" indent="-91835"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6" y="700091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354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/" TargetMode="Externa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hyperlink" Target="https://www.facebook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4" y="209973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914402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5" y="4642886"/>
            <a:ext cx="1620957" cy="400081"/>
          </a:xfrm>
          <a:prstGeom prst="rect">
            <a:avLst/>
          </a:prstGeom>
        </p:spPr>
        <p:txBody>
          <a:bodyPr vert="horz" wrap="square" lIns="91413" tIns="45706" rIns="91413" bIns="45706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6" y="4719817"/>
            <a:ext cx="104567" cy="246221"/>
          </a:xfrm>
          <a:prstGeom prst="rect">
            <a:avLst/>
          </a:prstGeom>
        </p:spPr>
        <p:txBody>
          <a:bodyPr vert="horz" wrap="none" lIns="91413" tIns="45706" rIns="91413" bIns="4570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0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10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8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6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8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10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0" y="4792775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pPr defTabSz="91402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8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pPr defTabSz="91402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/>
          <a:p>
            <a:pPr defTabSz="914029"/>
            <a:endParaRPr lang="en-US" sz="24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5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6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8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7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6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914029"/>
            <a:endParaRPr lang="en-US" sz="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46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712" r:id="rId31"/>
    <p:sldLayoutId id="2147483713" r:id="rId32"/>
    <p:sldLayoutId id="2147483714" r:id="rId33"/>
    <p:sldLayoutId id="2147483715" r:id="rId34"/>
    <p:sldLayoutId id="2147483716" r:id="rId35"/>
    <p:sldLayoutId id="2147483717" r:id="rId36"/>
    <p:sldLayoutId id="2147483718" r:id="rId37"/>
    <p:sldLayoutId id="2147483719" r:id="rId38"/>
    <p:sldLayoutId id="2147483720" r:id="rId39"/>
    <p:sldLayoutId id="2147483721" r:id="rId40"/>
    <p:sldLayoutId id="2147483722" r:id="rId41"/>
    <p:sldLayoutId id="2147483723" r:id="rId42"/>
    <p:sldLayoutId id="2147483724" r:id="rId43"/>
    <p:sldLayoutId id="2147483725" r:id="rId44"/>
    <p:sldLayoutId id="2147483726" r:id="rId45"/>
    <p:sldLayoutId id="2147483727" r:id="rId46"/>
    <p:sldLayoutId id="2147483728" r:id="rId47"/>
    <p:sldLayoutId id="2147483729" r:id="rId48"/>
    <p:sldLayoutId id="2147483730" r:id="rId49"/>
    <p:sldLayoutId id="2147483731" r:id="rId50"/>
    <p:sldLayoutId id="2147483732" r:id="rId51"/>
    <p:sldLayoutId id="2147483733" r:id="rId52"/>
    <p:sldLayoutId id="2147483734" r:id="rId53"/>
    <p:sldLayoutId id="2147483735" r:id="rId54"/>
    <p:sldLayoutId id="2147483736" r:id="rId55"/>
    <p:sldLayoutId id="2147483737" r:id="rId56"/>
    <p:sldLayoutId id="2147483738" r:id="rId57"/>
  </p:sldLayoutIdLst>
  <p:txStyles>
    <p:titleStyle>
      <a:lvl1pPr algn="ctr" defTabSz="914094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1" indent="-171391" algn="l" defTabSz="91409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4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372" indent="-172980" algn="l" defTabSz="91409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2pPr>
      <a:lvl3pPr marL="515764" indent="-171391" algn="l" defTabSz="91409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00" kern="800">
          <a:solidFill>
            <a:schemeClr val="tx1"/>
          </a:solidFill>
          <a:latin typeface="+mn-lt"/>
          <a:ea typeface="+mn-ea"/>
          <a:cs typeface="+mn-cs"/>
        </a:defRPr>
      </a:lvl3pPr>
      <a:lvl4pPr marL="687157" indent="-171391" algn="l" defTabSz="91409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300" kern="800">
          <a:solidFill>
            <a:schemeClr val="tx1"/>
          </a:solidFill>
          <a:latin typeface="+mn-lt"/>
          <a:ea typeface="+mn-ea"/>
          <a:cs typeface="+mn-cs"/>
        </a:defRPr>
      </a:lvl4pPr>
      <a:lvl5pPr marL="858550" indent="-171391" algn="l" defTabSz="914094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300" kern="800">
          <a:solidFill>
            <a:schemeClr val="tx1"/>
          </a:solidFill>
          <a:latin typeface="+mn-lt"/>
          <a:ea typeface="+mn-ea"/>
          <a:cs typeface="+mn-cs"/>
        </a:defRPr>
      </a:lvl5pPr>
      <a:lvl6pPr marL="2513755" indent="-228524" algn="l" defTabSz="9140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3" indent="-228524" algn="l" defTabSz="9140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51" indent="-228524" algn="l" defTabSz="9140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95" indent="-228524" algn="l" defTabSz="91409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8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4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0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6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2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79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5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3" algn="l" defTabSz="91409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6" y="209973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6" y="914402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5" y="4763788"/>
            <a:ext cx="1620957" cy="158277"/>
          </a:xfrm>
          <a:prstGeom prst="rect">
            <a:avLst/>
          </a:prstGeom>
        </p:spPr>
        <p:txBody>
          <a:bodyPr vert="horz" wrap="square" lIns="65310" tIns="32653" rIns="65310" bIns="32653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dirty="0">
                <a:solidFill>
                  <a:srgbClr val="57565A">
                    <a:tint val="75000"/>
                  </a:srgbClr>
                </a:solidFill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8" y="4719817"/>
            <a:ext cx="104567" cy="246221"/>
          </a:xfrm>
          <a:prstGeom prst="rect">
            <a:avLst/>
          </a:prstGeom>
        </p:spPr>
        <p:txBody>
          <a:bodyPr vert="horz" wrap="none" lIns="65310" tIns="32653" rIns="65310" bIns="32653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600" smtClean="0">
                <a:solidFill>
                  <a:srgbClr val="57565A">
                    <a:tint val="75000"/>
                  </a:srgbClr>
                </a:solidFill>
              </a:rPr>
              <a:pPr algn="ctr"/>
              <a:t>‹#›</a:t>
            </a:fld>
            <a:endParaRPr lang="en-US" sz="600" dirty="0">
              <a:solidFill>
                <a:srgbClr val="57565A">
                  <a:tint val="75000"/>
                </a:srgbClr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8558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1397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865718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3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70" y="4792775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0" tIns="32653" rIns="65310" bIns="32653" numCol="1" anchor="t" anchorCtr="0" compatLnSpc="1">
            <a:prstTxWarp prst="textNoShape">
              <a:avLst/>
            </a:prstTxWarp>
          </a:bodyPr>
          <a:lstStyle/>
          <a:p>
            <a:pPr defTabSz="652982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4" y="4790578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0" tIns="32653" rIns="65310" bIns="32653" numCol="1" anchor="t" anchorCtr="0" compatLnSpc="1">
            <a:prstTxWarp prst="textNoShape">
              <a:avLst/>
            </a:prstTxWarp>
          </a:bodyPr>
          <a:lstStyle/>
          <a:p>
            <a:pPr defTabSz="652982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800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5310" tIns="32653" rIns="65310" bIns="32653" numCol="1" anchor="t" anchorCtr="0" compatLnSpc="1">
            <a:prstTxWarp prst="textNoShape">
              <a:avLst/>
            </a:prstTxWarp>
          </a:bodyPr>
          <a:lstStyle/>
          <a:p>
            <a:pPr defTabSz="652982"/>
            <a:endParaRPr lang="en-US" sz="1700">
              <a:solidFill>
                <a:srgbClr val="57565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8351427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024266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4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8" y="4690891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7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6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3" tIns="45710" rIns="91423" bIns="45710" rtlCol="0" anchor="ctr"/>
          <a:lstStyle/>
          <a:p>
            <a:pPr algn="ctr" defTabSz="652982"/>
            <a:endParaRPr lang="en-US" sz="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3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  <p:sldLayoutId id="2147483838" r:id="rId39"/>
    <p:sldLayoutId id="2147483839" r:id="rId40"/>
    <p:sldLayoutId id="2147483840" r:id="rId41"/>
    <p:sldLayoutId id="2147483841" r:id="rId42"/>
    <p:sldLayoutId id="2147483842" r:id="rId43"/>
    <p:sldLayoutId id="2147483843" r:id="rId44"/>
    <p:sldLayoutId id="2147483844" r:id="rId45"/>
    <p:sldLayoutId id="2147483845" r:id="rId46"/>
    <p:sldLayoutId id="2147483846" r:id="rId47"/>
    <p:sldLayoutId id="2147483847" r:id="rId48"/>
    <p:sldLayoutId id="2147483848" r:id="rId49"/>
    <p:sldLayoutId id="2147483849" r:id="rId50"/>
    <p:sldLayoutId id="2147483850" r:id="rId51"/>
    <p:sldLayoutId id="2147483851" r:id="rId52"/>
    <p:sldLayoutId id="2147483852" r:id="rId53"/>
    <p:sldLayoutId id="2147483853" r:id="rId54"/>
    <p:sldLayoutId id="2147483854" r:id="rId55"/>
    <p:sldLayoutId id="2147483855" r:id="rId56"/>
    <p:sldLayoutId id="2147483856" r:id="rId57"/>
  </p:sldLayoutIdLst>
  <p:txStyles>
    <p:titleStyle>
      <a:lvl1pPr algn="ctr" defTabSz="653028" rtl="0" eaLnBrk="1" latinLnBrk="0" hangingPunct="1">
        <a:lnSpc>
          <a:spcPct val="86000"/>
        </a:lnSpc>
        <a:spcBef>
          <a:spcPct val="0"/>
        </a:spcBef>
        <a:buNone/>
        <a:defRPr sz="1400" kern="800" spc="-29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2442" indent="-122442" algn="l" defTabSz="65302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1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46020" indent="-123576" algn="l" defTabSz="65302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00" kern="800">
          <a:solidFill>
            <a:schemeClr val="tx1"/>
          </a:solidFill>
          <a:latin typeface="+mn-lt"/>
          <a:ea typeface="+mn-ea"/>
          <a:cs typeface="+mn-cs"/>
        </a:defRPr>
      </a:lvl2pPr>
      <a:lvl3pPr marL="368462" indent="-122442" algn="l" defTabSz="65302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800" kern="800">
          <a:solidFill>
            <a:schemeClr val="tx1"/>
          </a:solidFill>
          <a:latin typeface="+mn-lt"/>
          <a:ea typeface="+mn-ea"/>
          <a:cs typeface="+mn-cs"/>
        </a:defRPr>
      </a:lvl3pPr>
      <a:lvl4pPr marL="490906" indent="-122442" algn="l" defTabSz="65302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800" kern="800">
          <a:solidFill>
            <a:schemeClr val="tx1"/>
          </a:solidFill>
          <a:latin typeface="+mn-lt"/>
          <a:ea typeface="+mn-ea"/>
          <a:cs typeface="+mn-cs"/>
        </a:defRPr>
      </a:lvl4pPr>
      <a:lvl5pPr marL="613350" indent="-122442" algn="l" defTabSz="65302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800" kern="800">
          <a:solidFill>
            <a:schemeClr val="tx1"/>
          </a:solidFill>
          <a:latin typeface="+mn-lt"/>
          <a:ea typeface="+mn-ea"/>
          <a:cs typeface="+mn-cs"/>
        </a:defRPr>
      </a:lvl5pPr>
      <a:lvl6pPr marL="1795828" indent="-163257" algn="l" defTabSz="65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2341" indent="-163257" algn="l" defTabSz="65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8857" indent="-163257" algn="l" defTabSz="65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75369" indent="-163257" algn="l" defTabSz="653028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6514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3028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9541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6057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2569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9085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598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12114" algn="l" defTabSz="653028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06006" y="849898"/>
            <a:ext cx="8961725" cy="419935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pPr defTabSz="1035253"/>
            <a:endParaRPr sz="2100">
              <a:solidFill>
                <a:prstClr val="black"/>
              </a:solidFill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06015" y="112804"/>
            <a:ext cx="8961725" cy="68043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1035253"/>
            <a:endParaRPr sz="21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76968" y="162358"/>
            <a:ext cx="8190071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8593" y="1717492"/>
            <a:ext cx="782681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7"/>
            <a:ext cx="2926080" cy="198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5253"/>
            <a:endParaRPr lang="ru-RU" sz="13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199" y="4783457"/>
            <a:ext cx="2103121" cy="198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5253"/>
            <a:fld id="{1D8BD707-D9CF-40AE-B4C6-C98DA3205C09}" type="datetimeFigureOut">
              <a:rPr lang="en-US" sz="1300" smtClean="0">
                <a:solidFill>
                  <a:prstClr val="black">
                    <a:tint val="75000"/>
                  </a:prstClr>
                </a:solidFill>
              </a:rPr>
              <a:pPr defTabSz="1035253"/>
              <a:t>1/26/2021</a:t>
            </a:fld>
            <a:endParaRPr lang="en-US" sz="13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7"/>
            <a:ext cx="2103121" cy="1981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35253"/>
            <a:fld id="{B6F15528-21DE-4FAA-801E-634DDDAF4B2B}" type="slidenum">
              <a:rPr lang="ru-RU" sz="1300" smtClean="0">
                <a:solidFill>
                  <a:prstClr val="black">
                    <a:tint val="75000"/>
                  </a:prstClr>
                </a:solidFill>
              </a:rPr>
              <a:pPr defTabSz="1035253"/>
              <a:t>‹#›</a:t>
            </a:fld>
            <a:endParaRPr lang="ru-RU" sz="13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8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17627">
        <a:defRPr>
          <a:latin typeface="+mn-lt"/>
          <a:ea typeface="+mn-ea"/>
          <a:cs typeface="+mn-cs"/>
        </a:defRPr>
      </a:lvl2pPr>
      <a:lvl3pPr marL="1035253">
        <a:defRPr>
          <a:latin typeface="+mn-lt"/>
          <a:ea typeface="+mn-ea"/>
          <a:cs typeface="+mn-cs"/>
        </a:defRPr>
      </a:lvl3pPr>
      <a:lvl4pPr marL="1552881">
        <a:defRPr>
          <a:latin typeface="+mn-lt"/>
          <a:ea typeface="+mn-ea"/>
          <a:cs typeface="+mn-cs"/>
        </a:defRPr>
      </a:lvl4pPr>
      <a:lvl5pPr marL="2070508">
        <a:defRPr>
          <a:latin typeface="+mn-lt"/>
          <a:ea typeface="+mn-ea"/>
          <a:cs typeface="+mn-cs"/>
        </a:defRPr>
      </a:lvl5pPr>
      <a:lvl6pPr marL="2588135">
        <a:defRPr>
          <a:latin typeface="+mn-lt"/>
          <a:ea typeface="+mn-ea"/>
          <a:cs typeface="+mn-cs"/>
        </a:defRPr>
      </a:lvl6pPr>
      <a:lvl7pPr marL="3105760">
        <a:defRPr>
          <a:latin typeface="+mn-lt"/>
          <a:ea typeface="+mn-ea"/>
          <a:cs typeface="+mn-cs"/>
        </a:defRPr>
      </a:lvl7pPr>
      <a:lvl8pPr marL="3623388">
        <a:defRPr>
          <a:latin typeface="+mn-lt"/>
          <a:ea typeface="+mn-ea"/>
          <a:cs typeface="+mn-cs"/>
        </a:defRPr>
      </a:lvl8pPr>
      <a:lvl9pPr marL="41410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17627">
        <a:defRPr>
          <a:latin typeface="+mn-lt"/>
          <a:ea typeface="+mn-ea"/>
          <a:cs typeface="+mn-cs"/>
        </a:defRPr>
      </a:lvl2pPr>
      <a:lvl3pPr marL="1035253">
        <a:defRPr>
          <a:latin typeface="+mn-lt"/>
          <a:ea typeface="+mn-ea"/>
          <a:cs typeface="+mn-cs"/>
        </a:defRPr>
      </a:lvl3pPr>
      <a:lvl4pPr marL="1552881">
        <a:defRPr>
          <a:latin typeface="+mn-lt"/>
          <a:ea typeface="+mn-ea"/>
          <a:cs typeface="+mn-cs"/>
        </a:defRPr>
      </a:lvl4pPr>
      <a:lvl5pPr marL="2070508">
        <a:defRPr>
          <a:latin typeface="+mn-lt"/>
          <a:ea typeface="+mn-ea"/>
          <a:cs typeface="+mn-cs"/>
        </a:defRPr>
      </a:lvl5pPr>
      <a:lvl6pPr marL="2588135">
        <a:defRPr>
          <a:latin typeface="+mn-lt"/>
          <a:ea typeface="+mn-ea"/>
          <a:cs typeface="+mn-cs"/>
        </a:defRPr>
      </a:lvl6pPr>
      <a:lvl7pPr marL="3105760">
        <a:defRPr>
          <a:latin typeface="+mn-lt"/>
          <a:ea typeface="+mn-ea"/>
          <a:cs typeface="+mn-cs"/>
        </a:defRPr>
      </a:lvl7pPr>
      <a:lvl8pPr marL="3623388">
        <a:defRPr>
          <a:latin typeface="+mn-lt"/>
          <a:ea typeface="+mn-ea"/>
          <a:cs typeface="+mn-cs"/>
        </a:defRPr>
      </a:lvl8pPr>
      <a:lvl9pPr marL="414101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3" y="1"/>
            <a:ext cx="9143998" cy="1411117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652982"/>
            <a:endParaRPr sz="1300">
              <a:solidFill>
                <a:srgbClr val="57565A"/>
              </a:solidFill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5913" y="222702"/>
            <a:ext cx="4124782" cy="808327"/>
          </a:xfrm>
          <a:prstGeom prst="rect">
            <a:avLst/>
          </a:prstGeom>
        </p:spPr>
        <p:txBody>
          <a:bodyPr vert="horz" wrap="square" lIns="0" tIns="16535" rIns="0" bIns="0" rtlCol="0" anchor="ctr">
            <a:spAutoFit/>
          </a:bodyPr>
          <a:lstStyle/>
          <a:p>
            <a:pPr marL="14380" algn="l">
              <a:lnSpc>
                <a:spcPct val="100000"/>
              </a:lnSpc>
              <a:spcBef>
                <a:spcPts val="129"/>
              </a:spcBef>
            </a:pPr>
            <a:r>
              <a:rPr lang="en-US" sz="5100" b="1" spc="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 TILI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894031" y="1906854"/>
            <a:ext cx="7355941" cy="1690790"/>
          </a:xfrm>
          <a:prstGeom prst="rect">
            <a:avLst/>
          </a:prstGeom>
        </p:spPr>
        <p:txBody>
          <a:bodyPr vert="horz" wrap="square" lIns="0" tIns="15818" rIns="0" bIns="0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MAVZU:</a:t>
            </a:r>
            <a:r>
              <a:rPr lang="uz-Latn-UZ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uz-Latn-UZ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ASLIY VA NISBIY SIFATLAR</a:t>
            </a:r>
            <a:endParaRPr lang="en-US" sz="3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0849" algn="ctr" defTabSz="652982">
              <a:spcBef>
                <a:spcPts val="125"/>
              </a:spcBef>
            </a:pPr>
            <a:endParaRPr lang="uz-Latn-UZ" sz="3600" b="1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7393154" y="135163"/>
            <a:ext cx="1424276" cy="98340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defTabSz="652982"/>
            <a:endParaRPr sz="1300">
              <a:solidFill>
                <a:srgbClr val="57565A"/>
              </a:solidFill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7393153" y="135163"/>
            <a:ext cx="1424277" cy="983406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pPr defTabSz="652982"/>
            <a:endParaRPr sz="1300">
              <a:solidFill>
                <a:srgbClr val="57565A"/>
              </a:solidFill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7587900" y="422873"/>
            <a:ext cx="1072775" cy="464427"/>
          </a:xfrm>
          <a:prstGeom prst="rect">
            <a:avLst/>
          </a:prstGeom>
        </p:spPr>
        <p:txBody>
          <a:bodyPr vert="horz" wrap="square" lIns="0" tIns="17975" rIns="0" bIns="0" rtlCol="0">
            <a:spAutoFit/>
          </a:bodyPr>
          <a:lstStyle/>
          <a:p>
            <a:pPr defTabSz="652982">
              <a:spcBef>
                <a:spcPts val="141"/>
              </a:spcBef>
            </a:pPr>
            <a:r>
              <a:rPr lang="uz-Latn-UZ" sz="2900" b="1" spc="1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uz-Latn-UZ" sz="2900" b="1" spc="11" dirty="0" smtClean="0">
                <a:solidFill>
                  <a:srgbClr val="FEFEFE"/>
                </a:solidFill>
                <a:latin typeface="Arial"/>
                <a:cs typeface="Arial"/>
              </a:rPr>
              <a:t>-sinf</a:t>
            </a:r>
            <a:endParaRPr sz="29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974" y="3494662"/>
            <a:ext cx="884054" cy="754755"/>
          </a:xfrm>
          <a:prstGeom prst="rect">
            <a:avLst/>
          </a:prstGeom>
        </p:spPr>
      </p:pic>
      <p:pic>
        <p:nvPicPr>
          <p:cNvPr id="26" name="Picture 8" descr="Letmio.n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210" y="3632751"/>
            <a:ext cx="950292" cy="94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2017-2018 Bahar Grubu Formasyon Ders Programı ve Sınıf Listeleri | Akdeniz  Üniversitesi | Pedagojik Formasyon Eğiti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161" y="3819698"/>
            <a:ext cx="931138" cy="9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Design elements - iMessage | Standard Universal Audio &amp; Video Connection  Types | Cisco Multimedia, Voice, Phone. Cisco icons, shapes, stencils and  symbols | Mic Icon 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88" y="3819698"/>
            <a:ext cx="1054186" cy="102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95" y="3610100"/>
            <a:ext cx="897103" cy="89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91" y="1797627"/>
            <a:ext cx="426440" cy="124601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69942" y="3345012"/>
            <a:ext cx="426440" cy="12460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6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en-US" sz="4000" dirty="0"/>
              <a:t>365-mashq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62" y="1022540"/>
            <a:ext cx="3852949" cy="369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514600" y="2445328"/>
            <a:ext cx="0" cy="2556164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50668" y="2445328"/>
            <a:ext cx="4883727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50667" y="2919846"/>
            <a:ext cx="4883727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7754" y="2445328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ASLIY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55372" y="2445327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NISBIY</a:t>
            </a:r>
            <a:endParaRPr lang="ru-RU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29450" y="1719385"/>
            <a:ext cx="223651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serdaraxt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2525" y="985531"/>
            <a:ext cx="1287532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z-Latn-UZ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hiq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94903" y="958917"/>
            <a:ext cx="69762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11626" y="1012145"/>
            <a:ext cx="118494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173" y="1712200"/>
            <a:ext cx="136447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588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185 L -0.00208 0.388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95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08153E-6 L -0.01475 0.490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" y="244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1483 L -0.29479 0.514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264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0.0037 L 0.05816 0.5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8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26004E-6 L 0.06528 0.352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17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  <p:bldP spid="10" grpId="0" animBg="1"/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275" y="124098"/>
            <a:ext cx="8073010" cy="661699"/>
          </a:xfrm>
          <a:prstGeom prst="rect">
            <a:avLst/>
          </a:prstGeom>
          <a:noFill/>
        </p:spPr>
        <p:txBody>
          <a:bodyPr wrap="none" lIns="91423" tIns="45710" rIns="91423" bIns="45710" rtlCol="0">
            <a:spAutoFit/>
          </a:bodyPr>
          <a:lstStyle/>
          <a:p>
            <a:r>
              <a:rPr lang="uz-Latn-UZ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 bajarish uchun </a:t>
            </a:r>
            <a:r>
              <a:rPr lang="uz-Latn-UZ" sz="3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topshiriq:</a:t>
            </a:r>
            <a:endParaRPr lang="ru-RU" sz="3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2881" y="1374607"/>
            <a:ext cx="62064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610" y="1118833"/>
            <a:ext cx="677798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uz-Latn-UZ" sz="3200" b="1" dirty="0">
                <a:latin typeface="Arial" panose="020B0604020202020204" pitchFamily="34" charset="0"/>
                <a:cs typeface="Arial" panose="020B0604020202020204" pitchFamily="34" charset="0"/>
              </a:rPr>
              <a:t>366-mashq.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O‘zbek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milliy 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liboslari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uz-Latn-UZ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3200" dirty="0">
                <a:latin typeface="Arial" panose="020B0604020202020204" pitchFamily="34" charset="0"/>
                <a:cs typeface="Arial" panose="020B0604020202020204" pitchFamily="34" charset="0"/>
              </a:rPr>
              <a:t>mavzusida matn tuzing. Unda ishlatilgan asliy va nisbiy sifatlarni izohlang.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" y="3791584"/>
            <a:ext cx="9509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33" y="3812221"/>
            <a:ext cx="896937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93" y="3782058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759026"/>
            <a:ext cx="1049337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810" y="1062868"/>
            <a:ext cx="1863455" cy="269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30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1-topshiriq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336" y="922002"/>
            <a:ext cx="8715753" cy="615553"/>
          </a:xfrm>
        </p:spPr>
        <p:txBody>
          <a:bodyPr/>
          <a:lstStyle/>
          <a:p>
            <a:r>
              <a:rPr lang="uz-Latn-UZ" sz="2000" dirty="0" smtClean="0">
                <a:solidFill>
                  <a:srgbClr val="391A05"/>
                </a:solidFill>
              </a:rPr>
              <a:t>    Berilgan </a:t>
            </a:r>
            <a:r>
              <a:rPr lang="uz-Latn-UZ" sz="2000" dirty="0">
                <a:solidFill>
                  <a:srgbClr val="391A05"/>
                </a:solidFill>
              </a:rPr>
              <a:t>so‘zlarni </a:t>
            </a:r>
            <a:r>
              <a:rPr lang="uz-Latn-UZ" sz="2000" dirty="0">
                <a:solidFill>
                  <a:srgbClr val="FF0000"/>
                </a:solidFill>
              </a:rPr>
              <a:t>-roq </a:t>
            </a:r>
            <a:r>
              <a:rPr lang="uz-Latn-UZ" sz="2000" dirty="0" smtClean="0">
                <a:solidFill>
                  <a:srgbClr val="391A05"/>
                </a:solidFill>
              </a:rPr>
              <a:t>qo‘shimchasini </a:t>
            </a:r>
            <a:r>
              <a:rPr lang="uz-Latn-UZ" sz="2000" dirty="0" smtClean="0">
                <a:solidFill>
                  <a:srgbClr val="391A05"/>
                </a:solidFill>
              </a:rPr>
              <a:t>oladigan va </a:t>
            </a:r>
            <a:r>
              <a:rPr lang="uz-Latn-UZ" sz="2000" dirty="0">
                <a:solidFill>
                  <a:srgbClr val="FF0000"/>
                </a:solidFill>
              </a:rPr>
              <a:t>-</a:t>
            </a:r>
            <a:r>
              <a:rPr lang="uz-Latn-UZ" sz="2000" dirty="0" smtClean="0">
                <a:solidFill>
                  <a:srgbClr val="FF0000"/>
                </a:solidFill>
              </a:rPr>
              <a:t>roq </a:t>
            </a:r>
            <a:r>
              <a:rPr lang="uz-Latn-UZ" sz="2000" dirty="0" smtClean="0">
                <a:solidFill>
                  <a:srgbClr val="391A05"/>
                </a:solidFill>
              </a:rPr>
              <a:t>qo‘shimchasini olmaydigan </a:t>
            </a:r>
            <a:r>
              <a:rPr lang="uz-Latn-UZ" sz="2000" dirty="0">
                <a:solidFill>
                  <a:srgbClr val="391A05"/>
                </a:solidFill>
              </a:rPr>
              <a:t>guruhlarga ajrating.</a:t>
            </a:r>
            <a:endParaRPr lang="ru-RU" sz="2000" dirty="0">
              <a:solidFill>
                <a:srgbClr val="391A05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1335" y="1619702"/>
            <a:ext cx="8624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Mazali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go‘zal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Latn-U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hiroyli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ro‘molli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sermeva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erksevar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Latn-U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axtali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tonggi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Latn-U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hillaki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yuzaki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499264" y="2722418"/>
            <a:ext cx="0" cy="225482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301336" y="3158836"/>
            <a:ext cx="842735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56064" y="2678622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z-Latn-UZ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roq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5609" y="2678621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- -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2787" y="3372777"/>
            <a:ext cx="40470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Mazali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go‘zal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Latn-U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hiroyli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yuzaki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15014" y="3349030"/>
            <a:ext cx="47952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ro‘molli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sermeva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erksevar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Latn-UZ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axtali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tonggi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so‘nggi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hillaki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5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en-US" sz="4000" dirty="0" smtClean="0"/>
              <a:t>2-to</a:t>
            </a:r>
            <a:r>
              <a:rPr lang="uz-Latn-UZ" sz="4000" dirty="0" smtClean="0"/>
              <a:t>p</a:t>
            </a:r>
            <a:r>
              <a:rPr lang="en-US" sz="4000" dirty="0" err="1" smtClean="0"/>
              <a:t>shiriq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336" y="1505823"/>
            <a:ext cx="8728364" cy="1292662"/>
          </a:xfrm>
        </p:spPr>
        <p:txBody>
          <a:bodyPr/>
          <a:lstStyle/>
          <a:p>
            <a:endParaRPr lang="en-US" dirty="0"/>
          </a:p>
          <a:p>
            <a:r>
              <a:rPr lang="en-US" sz="2800" dirty="0" err="1"/>
              <a:t>Qora</a:t>
            </a:r>
            <a:r>
              <a:rPr lang="en-US" sz="2800" dirty="0"/>
              <a:t>, </a:t>
            </a:r>
            <a:r>
              <a:rPr lang="en-US" sz="2800" dirty="0" err="1"/>
              <a:t>qizil</a:t>
            </a:r>
            <a:r>
              <a:rPr lang="en-US" sz="2800" dirty="0"/>
              <a:t>, </a:t>
            </a:r>
            <a:r>
              <a:rPr lang="en-US" sz="2800" dirty="0" err="1"/>
              <a:t>qishki</a:t>
            </a:r>
            <a:r>
              <a:rPr lang="en-US" sz="2800" dirty="0"/>
              <a:t>, </a:t>
            </a:r>
            <a:r>
              <a:rPr lang="en-US" sz="2800" dirty="0" err="1"/>
              <a:t>soyaki</a:t>
            </a:r>
            <a:r>
              <a:rPr lang="en-US" sz="2800" dirty="0"/>
              <a:t>, </a:t>
            </a:r>
            <a:r>
              <a:rPr lang="en-US" sz="2800" dirty="0" err="1" smtClean="0"/>
              <a:t>xushbi</a:t>
            </a:r>
            <a:r>
              <a:rPr lang="uz-Latn-UZ" sz="2800" dirty="0" smtClean="0"/>
              <a:t>c</a:t>
            </a:r>
            <a:r>
              <a:rPr lang="en-US" sz="2800" dirty="0" smtClean="0"/>
              <a:t>him</a:t>
            </a:r>
            <a:r>
              <a:rPr lang="en-US" sz="2800" dirty="0"/>
              <a:t>, </a:t>
            </a:r>
            <a:r>
              <a:rPr lang="en-US" sz="2800" dirty="0" smtClean="0"/>
              <a:t>do‘</a:t>
            </a:r>
            <a:r>
              <a:rPr lang="uz-Latn-UZ" sz="2800" dirty="0" smtClean="0"/>
              <a:t>pp</a:t>
            </a:r>
            <a:r>
              <a:rPr lang="en-US" sz="2800" dirty="0" err="1" smtClean="0"/>
              <a:t>ili</a:t>
            </a:r>
            <a:r>
              <a:rPr lang="en-US" sz="2800" dirty="0"/>
              <a:t>, </a:t>
            </a:r>
            <a:r>
              <a:rPr lang="en-US" sz="2800" dirty="0" err="1"/>
              <a:t>beor</a:t>
            </a:r>
            <a:r>
              <a:rPr lang="en-US" sz="2800" dirty="0"/>
              <a:t>, </a:t>
            </a:r>
            <a:r>
              <a:rPr lang="en-US" sz="2800" dirty="0" err="1"/>
              <a:t>serg‘alva</a:t>
            </a:r>
            <a:r>
              <a:rPr lang="en-US" sz="2800" dirty="0"/>
              <a:t>, </a:t>
            </a:r>
            <a:r>
              <a:rPr lang="en-US" sz="2800" dirty="0" err="1"/>
              <a:t>devsifat</a:t>
            </a:r>
            <a:r>
              <a:rPr lang="en-US" sz="2800" dirty="0"/>
              <a:t>, </a:t>
            </a:r>
            <a:r>
              <a:rPr lang="en-US" sz="2800" dirty="0" err="1"/>
              <a:t>devoriy</a:t>
            </a:r>
            <a:r>
              <a:rPr lang="en-US" sz="2800" dirty="0"/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1336" y="891454"/>
            <a:ext cx="8728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kern="0" dirty="0" smtClean="0">
                <a:solidFill>
                  <a:srgbClr val="231F20"/>
                </a:solidFill>
                <a:latin typeface="Arial"/>
                <a:cs typeface="Arial"/>
              </a:rPr>
              <a:t>    </a:t>
            </a:r>
            <a:r>
              <a:rPr lang="en-US" sz="2000" kern="0" dirty="0" err="1" smtClean="0">
                <a:solidFill>
                  <a:srgbClr val="231F20"/>
                </a:solidFill>
                <a:latin typeface="Arial"/>
                <a:cs typeface="Arial"/>
              </a:rPr>
              <a:t>Berilgan</a:t>
            </a:r>
            <a:r>
              <a:rPr lang="en-US" sz="2000" kern="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so‘zlarni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eng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juda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sal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so‘zlari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bilan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birika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oladigan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va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birika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olmaydigan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guruhlarga</a:t>
            </a:r>
            <a:r>
              <a:rPr lang="en-US" sz="2000" kern="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2000" kern="0" dirty="0" err="1">
                <a:solidFill>
                  <a:srgbClr val="231F20"/>
                </a:solidFill>
                <a:latin typeface="Arial"/>
                <a:cs typeface="Arial"/>
              </a:rPr>
              <a:t>ajrating</a:t>
            </a:r>
            <a:endParaRPr lang="ru-RU" sz="20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01336" y="3158836"/>
            <a:ext cx="842735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4499264" y="2722418"/>
            <a:ext cx="0" cy="225482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53391" y="2697171"/>
            <a:ext cx="228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uz-Latn-UZ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ng, juda, sal +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5609" y="2678621"/>
            <a:ext cx="66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- -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336" y="3460173"/>
            <a:ext cx="39020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Qora, qizil, xushbichim,</a:t>
            </a:r>
          </a:p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beor,  serg‘alva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5518" y="3372777"/>
            <a:ext cx="382188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Qishki, soyaki, do‘ppili,</a:t>
            </a:r>
          </a:p>
          <a:p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evoriy, devsifa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7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BILIB OLING!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2007" y="1034269"/>
            <a:ext cx="6791886" cy="3447098"/>
          </a:xfrm>
        </p:spPr>
        <p:txBody>
          <a:bodyPr/>
          <a:lstStyle/>
          <a:p>
            <a:pPr algn="just"/>
            <a:r>
              <a:rPr lang="uz-Latn-UZ" sz="3200" b="1" dirty="0" smtClean="0">
                <a:solidFill>
                  <a:srgbClr val="0070C0"/>
                </a:solidFill>
              </a:rPr>
              <a:t>  </a:t>
            </a:r>
            <a:r>
              <a:rPr lang="uz-Latn-UZ" sz="3200" dirty="0">
                <a:solidFill>
                  <a:schemeClr val="tx1"/>
                </a:solidFill>
              </a:rPr>
              <a:t>Belgini to‘g‘ridan to‘g‘ri ifodalaydigan va uni darajalab ko‘rsatish imkoniyatiga ega bo‘lgan sifatlar </a:t>
            </a:r>
            <a:r>
              <a:rPr lang="uz-Latn-UZ" sz="3200" b="1" dirty="0">
                <a:solidFill>
                  <a:srgbClr val="0070C0"/>
                </a:solidFill>
              </a:rPr>
              <a:t>asliy sifatlar </a:t>
            </a:r>
            <a:r>
              <a:rPr lang="uz-Latn-UZ" sz="3200" dirty="0">
                <a:solidFill>
                  <a:schemeClr val="tx1"/>
                </a:solidFill>
              </a:rPr>
              <a:t>deyiladi: </a:t>
            </a:r>
            <a:r>
              <a:rPr lang="uz-Latn-UZ" sz="3200" dirty="0">
                <a:solidFill>
                  <a:srgbClr val="C00000"/>
                </a:solidFill>
              </a:rPr>
              <a:t>go‘zal, chiroyli, shirin, oq, aqlli, yuzaki</a:t>
            </a:r>
            <a:r>
              <a:rPr lang="uz-Latn-UZ" sz="3200" dirty="0">
                <a:solidFill>
                  <a:schemeClr val="tx1"/>
                </a:solidFill>
              </a:rPr>
              <a:t>. Bunday sifatlar </a:t>
            </a:r>
            <a:r>
              <a:rPr lang="uz-Latn-UZ" sz="3200" b="1" dirty="0">
                <a:solidFill>
                  <a:srgbClr val="0070C0"/>
                </a:solidFill>
              </a:rPr>
              <a:t>-roq </a:t>
            </a:r>
            <a:r>
              <a:rPr lang="uz-Latn-UZ" sz="3200" dirty="0">
                <a:solidFill>
                  <a:schemeClr val="tx1"/>
                </a:solidFill>
              </a:rPr>
              <a:t>qo‘shimchasini qabul qiladi. 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07" y="1034269"/>
            <a:ext cx="1652587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116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773" y="1045123"/>
            <a:ext cx="1695236" cy="2716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BILIB OLING!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0364" y="920433"/>
            <a:ext cx="6878972" cy="3939540"/>
          </a:xfrm>
        </p:spPr>
        <p:txBody>
          <a:bodyPr/>
          <a:lstStyle/>
          <a:p>
            <a:pPr algn="just"/>
            <a:r>
              <a:rPr lang="uz-Latn-UZ" sz="3200" b="1" dirty="0" smtClean="0">
                <a:solidFill>
                  <a:srgbClr val="0070C0"/>
                </a:solidFill>
              </a:rPr>
              <a:t>  </a:t>
            </a:r>
            <a:r>
              <a:rPr lang="uz-Latn-UZ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Belgini to‘g‘ridan to‘g‘ri emas, balki boshqa bir tushunchaga nisbatlagan holda ifodalaydigan va daraja ko‘rsatish imkoniyatiga ega bo‘lmagan sifatlar </a:t>
            </a:r>
            <a:r>
              <a:rPr lang="uz-Latn-UZ" sz="3200" b="1" dirty="0">
                <a:solidFill>
                  <a:srgbClr val="0070C0"/>
                </a:solidFill>
              </a:rPr>
              <a:t>nisbiy sifatlar </a:t>
            </a:r>
            <a:r>
              <a:rPr lang="uz-Latn-UZ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deyiladi: </a:t>
            </a:r>
            <a:r>
              <a:rPr lang="uz-Latn-UZ" sz="3200" dirty="0">
                <a:solidFill>
                  <a:srgbClr val="C00000"/>
                </a:solidFill>
              </a:rPr>
              <a:t>qishki, ko‘chma, derazali, devoriy</a:t>
            </a:r>
            <a:r>
              <a:rPr lang="uz-Latn-UZ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Bunday sifatlar -roq qo‘shimchasini qabul qilmaydi.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47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622" y="141575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ESLAB QOLING!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5082" y="958959"/>
            <a:ext cx="8801100" cy="369332"/>
          </a:xfrm>
        </p:spPr>
        <p:txBody>
          <a:bodyPr/>
          <a:lstStyle/>
          <a:p>
            <a:pPr algn="ctr"/>
            <a:r>
              <a:rPr lang="uz-Latn-UZ" sz="2400" dirty="0" smtClean="0"/>
              <a:t>Nisbiy sifatlar ma’no jihatidan belgini quyidagicha ifodalaydi: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4073" y="1880755"/>
            <a:ext cx="2649682" cy="279515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arsaga nisbat berish bilan: </a:t>
            </a:r>
            <a:r>
              <a:rPr lang="uz-Latn-UZ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mevali daraxt, gulli ko‘ylak</a:t>
            </a:r>
            <a:endParaRPr lang="ru-RU" sz="2800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6782" y="1880755"/>
            <a:ext cx="2649682" cy="2795154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‘ringa nisbat berish bilan: </a:t>
            </a:r>
            <a:r>
              <a:rPr lang="uz-Latn-UZ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 tartib, tashqi ishlar</a:t>
            </a:r>
            <a:endParaRPr lang="ru-RU" sz="2800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10791" y="1880755"/>
            <a:ext cx="2649682" cy="2795154"/>
          </a:xfrm>
          <a:prstGeom prst="rec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uz-Latn-UZ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aqtga nisbat berish bilan: </a:t>
            </a:r>
            <a:r>
              <a:rPr lang="uz-Latn-UZ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kuzgi shamol, kechki taom</a:t>
            </a:r>
            <a:endParaRPr lang="ru-RU" sz="2800" i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омб 6"/>
          <p:cNvSpPr/>
          <p:nvPr/>
        </p:nvSpPr>
        <p:spPr>
          <a:xfrm>
            <a:off x="1241714" y="1440872"/>
            <a:ext cx="914400" cy="914400"/>
          </a:xfrm>
          <a:prstGeom prst="diamond">
            <a:avLst/>
          </a:prstGeom>
          <a:solidFill>
            <a:srgbClr val="CC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Ромб 7"/>
          <p:cNvSpPr/>
          <p:nvPr/>
        </p:nvSpPr>
        <p:spPr>
          <a:xfrm>
            <a:off x="4078432" y="1451263"/>
            <a:ext cx="914400" cy="914400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Ромб 8"/>
          <p:cNvSpPr/>
          <p:nvPr/>
        </p:nvSpPr>
        <p:spPr>
          <a:xfrm>
            <a:off x="6984423" y="1451263"/>
            <a:ext cx="914400" cy="914400"/>
          </a:xfrm>
          <a:prstGeom prst="diamon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4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968" y="162357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363- mashq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6388" y="991293"/>
            <a:ext cx="8818955" cy="463435"/>
          </a:xfrm>
        </p:spPr>
        <p:txBody>
          <a:bodyPr/>
          <a:lstStyle/>
          <a:p>
            <a:r>
              <a:rPr lang="uz-Latn-UZ" sz="2800" dirty="0" smtClean="0"/>
              <a:t> </a:t>
            </a:r>
            <a:r>
              <a:rPr lang="uz-Latn-UZ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Gaplarni ko‘chiring</a:t>
            </a:r>
            <a:r>
              <a:rPr lang="uz-Latn-U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Asliy va nisbiy sifatlarning tagiga </a:t>
            </a:r>
            <a:r>
              <a:rPr lang="uz-Latn-UZ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uz-Latn-U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ularni izohlang.</a:t>
            </a:r>
          </a:p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6388" y="1633181"/>
            <a:ext cx="72871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1. Hovlimizda ko‘cha </a:t>
            </a:r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eshikdan kiraverishda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kichkina</a:t>
            </a:r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, g‘ishtin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uycha </a:t>
            </a:r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bor. (N.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Toshev</a:t>
            </a:r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uz-Latn-U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z-Latn-U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Temur </a:t>
            </a:r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yuksak insoniylik xususiyatlariga ega bo‘lgan buyuk shaxs edi. (A. Ahmedov)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91" y="1913290"/>
            <a:ext cx="1222018" cy="1686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394854" y="4291445"/>
            <a:ext cx="2618509" cy="4572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Asliy sifat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3581399" y="4291445"/>
            <a:ext cx="2618509" cy="4572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CC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Nisbiy sifat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21"/>
          <p:cNvSpPr/>
          <p:nvPr/>
        </p:nvSpPr>
        <p:spPr>
          <a:xfrm>
            <a:off x="482705" y="2516995"/>
            <a:ext cx="439079" cy="102062"/>
          </a:xfrm>
          <a:custGeom>
            <a:avLst/>
            <a:gdLst/>
            <a:ahLst/>
            <a:cxnLst/>
            <a:rect l="l" t="t" r="r" b="b"/>
            <a:pathLst>
              <a:path w="533400" h="37464">
                <a:moveTo>
                  <a:pt x="437123" y="0"/>
                </a:moveTo>
                <a:lnTo>
                  <a:pt x="420235" y="1245"/>
                </a:lnTo>
                <a:lnTo>
                  <a:pt x="406999" y="4469"/>
                </a:lnTo>
                <a:lnTo>
                  <a:pt x="396388" y="8905"/>
                </a:lnTo>
                <a:lnTo>
                  <a:pt x="379922" y="17854"/>
                </a:lnTo>
                <a:lnTo>
                  <a:pt x="372215" y="21151"/>
                </a:lnTo>
                <a:lnTo>
                  <a:pt x="363192" y="23360"/>
                </a:lnTo>
                <a:lnTo>
                  <a:pt x="351792" y="24166"/>
                </a:lnTo>
                <a:lnTo>
                  <a:pt x="340391" y="23360"/>
                </a:lnTo>
                <a:lnTo>
                  <a:pt x="331368" y="21151"/>
                </a:lnTo>
                <a:lnTo>
                  <a:pt x="323660" y="17854"/>
                </a:lnTo>
                <a:lnTo>
                  <a:pt x="307194" y="8903"/>
                </a:lnTo>
                <a:lnTo>
                  <a:pt x="296584" y="4468"/>
                </a:lnTo>
                <a:lnTo>
                  <a:pt x="283349" y="1244"/>
                </a:lnTo>
                <a:lnTo>
                  <a:pt x="266461" y="0"/>
                </a:lnTo>
                <a:lnTo>
                  <a:pt x="249571" y="1245"/>
                </a:lnTo>
                <a:lnTo>
                  <a:pt x="236335" y="4470"/>
                </a:lnTo>
                <a:lnTo>
                  <a:pt x="225725" y="8906"/>
                </a:lnTo>
                <a:lnTo>
                  <a:pt x="209260" y="17855"/>
                </a:lnTo>
                <a:lnTo>
                  <a:pt x="201553" y="21152"/>
                </a:lnTo>
                <a:lnTo>
                  <a:pt x="192530" y="23360"/>
                </a:lnTo>
                <a:lnTo>
                  <a:pt x="181131" y="24166"/>
                </a:lnTo>
                <a:lnTo>
                  <a:pt x="169733" y="23360"/>
                </a:lnTo>
                <a:lnTo>
                  <a:pt x="160711" y="21152"/>
                </a:lnTo>
                <a:lnTo>
                  <a:pt x="153004" y="17855"/>
                </a:lnTo>
                <a:lnTo>
                  <a:pt x="136541" y="8906"/>
                </a:lnTo>
                <a:lnTo>
                  <a:pt x="125931" y="4470"/>
                </a:lnTo>
                <a:lnTo>
                  <a:pt x="112695" y="1245"/>
                </a:lnTo>
                <a:lnTo>
                  <a:pt x="95807" y="0"/>
                </a:lnTo>
                <a:lnTo>
                  <a:pt x="78919" y="1245"/>
                </a:lnTo>
                <a:lnTo>
                  <a:pt x="65683" y="4469"/>
                </a:lnTo>
                <a:lnTo>
                  <a:pt x="55072" y="8905"/>
                </a:lnTo>
                <a:lnTo>
                  <a:pt x="38608" y="17854"/>
                </a:lnTo>
                <a:lnTo>
                  <a:pt x="30902" y="21151"/>
                </a:lnTo>
                <a:lnTo>
                  <a:pt x="21879" y="23360"/>
                </a:lnTo>
                <a:lnTo>
                  <a:pt x="10480" y="24166"/>
                </a:lnTo>
                <a:lnTo>
                  <a:pt x="4691" y="24166"/>
                </a:lnTo>
                <a:lnTo>
                  <a:pt x="0" y="27067"/>
                </a:lnTo>
                <a:lnTo>
                  <a:pt x="0" y="34217"/>
                </a:lnTo>
                <a:lnTo>
                  <a:pt x="4691" y="37115"/>
                </a:lnTo>
                <a:lnTo>
                  <a:pt x="10480" y="37115"/>
                </a:lnTo>
                <a:lnTo>
                  <a:pt x="27367" y="35869"/>
                </a:lnTo>
                <a:lnTo>
                  <a:pt x="40603" y="32644"/>
                </a:lnTo>
                <a:lnTo>
                  <a:pt x="51213" y="28207"/>
                </a:lnTo>
                <a:lnTo>
                  <a:pt x="67679" y="19258"/>
                </a:lnTo>
                <a:lnTo>
                  <a:pt x="75385" y="15963"/>
                </a:lnTo>
                <a:lnTo>
                  <a:pt x="84407" y="13754"/>
                </a:lnTo>
                <a:lnTo>
                  <a:pt x="95807" y="12948"/>
                </a:lnTo>
                <a:lnTo>
                  <a:pt x="107206" y="13754"/>
                </a:lnTo>
                <a:lnTo>
                  <a:pt x="116227" y="15963"/>
                </a:lnTo>
                <a:lnTo>
                  <a:pt x="123934" y="19258"/>
                </a:lnTo>
                <a:lnTo>
                  <a:pt x="140398" y="28207"/>
                </a:lnTo>
                <a:lnTo>
                  <a:pt x="151008" y="32644"/>
                </a:lnTo>
                <a:lnTo>
                  <a:pt x="164243" y="35869"/>
                </a:lnTo>
                <a:lnTo>
                  <a:pt x="181131" y="37115"/>
                </a:lnTo>
                <a:lnTo>
                  <a:pt x="198019" y="35870"/>
                </a:lnTo>
                <a:lnTo>
                  <a:pt x="211255" y="32646"/>
                </a:lnTo>
                <a:lnTo>
                  <a:pt x="221866" y="28209"/>
                </a:lnTo>
                <a:lnTo>
                  <a:pt x="238332" y="19258"/>
                </a:lnTo>
                <a:lnTo>
                  <a:pt x="246039" y="15963"/>
                </a:lnTo>
                <a:lnTo>
                  <a:pt x="255062" y="13754"/>
                </a:lnTo>
                <a:lnTo>
                  <a:pt x="266461" y="12948"/>
                </a:lnTo>
                <a:lnTo>
                  <a:pt x="277860" y="13754"/>
                </a:lnTo>
                <a:lnTo>
                  <a:pt x="286882" y="15963"/>
                </a:lnTo>
                <a:lnTo>
                  <a:pt x="294588" y="19258"/>
                </a:lnTo>
                <a:lnTo>
                  <a:pt x="311053" y="28207"/>
                </a:lnTo>
                <a:lnTo>
                  <a:pt x="321664" y="32644"/>
                </a:lnTo>
                <a:lnTo>
                  <a:pt x="334900" y="35869"/>
                </a:lnTo>
                <a:lnTo>
                  <a:pt x="351788" y="37115"/>
                </a:lnTo>
                <a:lnTo>
                  <a:pt x="368678" y="35870"/>
                </a:lnTo>
                <a:lnTo>
                  <a:pt x="381914" y="32646"/>
                </a:lnTo>
                <a:lnTo>
                  <a:pt x="392524" y="28209"/>
                </a:lnTo>
                <a:lnTo>
                  <a:pt x="408992" y="19258"/>
                </a:lnTo>
                <a:lnTo>
                  <a:pt x="416700" y="15963"/>
                </a:lnTo>
                <a:lnTo>
                  <a:pt x="425724" y="13754"/>
                </a:lnTo>
                <a:lnTo>
                  <a:pt x="437123" y="12948"/>
                </a:lnTo>
                <a:lnTo>
                  <a:pt x="448524" y="13754"/>
                </a:lnTo>
                <a:lnTo>
                  <a:pt x="457547" y="15963"/>
                </a:lnTo>
                <a:lnTo>
                  <a:pt x="465255" y="19258"/>
                </a:lnTo>
                <a:lnTo>
                  <a:pt x="481722" y="28209"/>
                </a:lnTo>
                <a:lnTo>
                  <a:pt x="492333" y="32646"/>
                </a:lnTo>
                <a:lnTo>
                  <a:pt x="505569" y="35870"/>
                </a:lnTo>
                <a:lnTo>
                  <a:pt x="522457" y="37115"/>
                </a:lnTo>
                <a:lnTo>
                  <a:pt x="528246" y="37115"/>
                </a:lnTo>
                <a:lnTo>
                  <a:pt x="532937" y="34217"/>
                </a:lnTo>
                <a:lnTo>
                  <a:pt x="532937" y="27067"/>
                </a:lnTo>
                <a:lnTo>
                  <a:pt x="528246" y="24166"/>
                </a:lnTo>
                <a:lnTo>
                  <a:pt x="522457" y="24166"/>
                </a:lnTo>
                <a:lnTo>
                  <a:pt x="511058" y="23360"/>
                </a:lnTo>
                <a:lnTo>
                  <a:pt x="502035" y="21151"/>
                </a:lnTo>
                <a:lnTo>
                  <a:pt x="494326" y="17854"/>
                </a:lnTo>
                <a:lnTo>
                  <a:pt x="477860" y="8903"/>
                </a:lnTo>
                <a:lnTo>
                  <a:pt x="467250" y="4468"/>
                </a:lnTo>
                <a:lnTo>
                  <a:pt x="454013" y="1244"/>
                </a:lnTo>
                <a:lnTo>
                  <a:pt x="437123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1"/>
          <p:cNvSpPr/>
          <p:nvPr/>
        </p:nvSpPr>
        <p:spPr>
          <a:xfrm>
            <a:off x="921109" y="2516995"/>
            <a:ext cx="439079" cy="102062"/>
          </a:xfrm>
          <a:custGeom>
            <a:avLst/>
            <a:gdLst/>
            <a:ahLst/>
            <a:cxnLst/>
            <a:rect l="l" t="t" r="r" b="b"/>
            <a:pathLst>
              <a:path w="533400" h="37464">
                <a:moveTo>
                  <a:pt x="437123" y="0"/>
                </a:moveTo>
                <a:lnTo>
                  <a:pt x="420235" y="1245"/>
                </a:lnTo>
                <a:lnTo>
                  <a:pt x="406999" y="4469"/>
                </a:lnTo>
                <a:lnTo>
                  <a:pt x="396388" y="8905"/>
                </a:lnTo>
                <a:lnTo>
                  <a:pt x="379922" y="17854"/>
                </a:lnTo>
                <a:lnTo>
                  <a:pt x="372215" y="21151"/>
                </a:lnTo>
                <a:lnTo>
                  <a:pt x="363192" y="23360"/>
                </a:lnTo>
                <a:lnTo>
                  <a:pt x="351792" y="24166"/>
                </a:lnTo>
                <a:lnTo>
                  <a:pt x="340391" y="23360"/>
                </a:lnTo>
                <a:lnTo>
                  <a:pt x="331368" y="21151"/>
                </a:lnTo>
                <a:lnTo>
                  <a:pt x="323660" y="17854"/>
                </a:lnTo>
                <a:lnTo>
                  <a:pt x="307194" y="8903"/>
                </a:lnTo>
                <a:lnTo>
                  <a:pt x="296584" y="4468"/>
                </a:lnTo>
                <a:lnTo>
                  <a:pt x="283349" y="1244"/>
                </a:lnTo>
                <a:lnTo>
                  <a:pt x="266461" y="0"/>
                </a:lnTo>
                <a:lnTo>
                  <a:pt x="249571" y="1245"/>
                </a:lnTo>
                <a:lnTo>
                  <a:pt x="236335" y="4470"/>
                </a:lnTo>
                <a:lnTo>
                  <a:pt x="225725" y="8906"/>
                </a:lnTo>
                <a:lnTo>
                  <a:pt x="209260" y="17855"/>
                </a:lnTo>
                <a:lnTo>
                  <a:pt x="201553" y="21152"/>
                </a:lnTo>
                <a:lnTo>
                  <a:pt x="192530" y="23360"/>
                </a:lnTo>
                <a:lnTo>
                  <a:pt x="181131" y="24166"/>
                </a:lnTo>
                <a:lnTo>
                  <a:pt x="169733" y="23360"/>
                </a:lnTo>
                <a:lnTo>
                  <a:pt x="160711" y="21152"/>
                </a:lnTo>
                <a:lnTo>
                  <a:pt x="153004" y="17855"/>
                </a:lnTo>
                <a:lnTo>
                  <a:pt x="136541" y="8906"/>
                </a:lnTo>
                <a:lnTo>
                  <a:pt x="125931" y="4470"/>
                </a:lnTo>
                <a:lnTo>
                  <a:pt x="112695" y="1245"/>
                </a:lnTo>
                <a:lnTo>
                  <a:pt x="95807" y="0"/>
                </a:lnTo>
                <a:lnTo>
                  <a:pt x="78919" y="1245"/>
                </a:lnTo>
                <a:lnTo>
                  <a:pt x="65683" y="4469"/>
                </a:lnTo>
                <a:lnTo>
                  <a:pt x="55072" y="8905"/>
                </a:lnTo>
                <a:lnTo>
                  <a:pt x="38608" y="17854"/>
                </a:lnTo>
                <a:lnTo>
                  <a:pt x="30902" y="21151"/>
                </a:lnTo>
                <a:lnTo>
                  <a:pt x="21879" y="23360"/>
                </a:lnTo>
                <a:lnTo>
                  <a:pt x="10480" y="24166"/>
                </a:lnTo>
                <a:lnTo>
                  <a:pt x="4691" y="24166"/>
                </a:lnTo>
                <a:lnTo>
                  <a:pt x="0" y="27067"/>
                </a:lnTo>
                <a:lnTo>
                  <a:pt x="0" y="34217"/>
                </a:lnTo>
                <a:lnTo>
                  <a:pt x="4691" y="37115"/>
                </a:lnTo>
                <a:lnTo>
                  <a:pt x="10480" y="37115"/>
                </a:lnTo>
                <a:lnTo>
                  <a:pt x="27367" y="35869"/>
                </a:lnTo>
                <a:lnTo>
                  <a:pt x="40603" y="32644"/>
                </a:lnTo>
                <a:lnTo>
                  <a:pt x="51213" y="28207"/>
                </a:lnTo>
                <a:lnTo>
                  <a:pt x="67679" y="19258"/>
                </a:lnTo>
                <a:lnTo>
                  <a:pt x="75385" y="15963"/>
                </a:lnTo>
                <a:lnTo>
                  <a:pt x="84407" y="13754"/>
                </a:lnTo>
                <a:lnTo>
                  <a:pt x="95807" y="12948"/>
                </a:lnTo>
                <a:lnTo>
                  <a:pt x="107206" y="13754"/>
                </a:lnTo>
                <a:lnTo>
                  <a:pt x="116227" y="15963"/>
                </a:lnTo>
                <a:lnTo>
                  <a:pt x="123934" y="19258"/>
                </a:lnTo>
                <a:lnTo>
                  <a:pt x="140398" y="28207"/>
                </a:lnTo>
                <a:lnTo>
                  <a:pt x="151008" y="32644"/>
                </a:lnTo>
                <a:lnTo>
                  <a:pt x="164243" y="35869"/>
                </a:lnTo>
                <a:lnTo>
                  <a:pt x="181131" y="37115"/>
                </a:lnTo>
                <a:lnTo>
                  <a:pt x="198019" y="35870"/>
                </a:lnTo>
                <a:lnTo>
                  <a:pt x="211255" y="32646"/>
                </a:lnTo>
                <a:lnTo>
                  <a:pt x="221866" y="28209"/>
                </a:lnTo>
                <a:lnTo>
                  <a:pt x="238332" y="19258"/>
                </a:lnTo>
                <a:lnTo>
                  <a:pt x="246039" y="15963"/>
                </a:lnTo>
                <a:lnTo>
                  <a:pt x="255062" y="13754"/>
                </a:lnTo>
                <a:lnTo>
                  <a:pt x="266461" y="12948"/>
                </a:lnTo>
                <a:lnTo>
                  <a:pt x="277860" y="13754"/>
                </a:lnTo>
                <a:lnTo>
                  <a:pt x="286882" y="15963"/>
                </a:lnTo>
                <a:lnTo>
                  <a:pt x="294588" y="19258"/>
                </a:lnTo>
                <a:lnTo>
                  <a:pt x="311053" y="28207"/>
                </a:lnTo>
                <a:lnTo>
                  <a:pt x="321664" y="32644"/>
                </a:lnTo>
                <a:lnTo>
                  <a:pt x="334900" y="35869"/>
                </a:lnTo>
                <a:lnTo>
                  <a:pt x="351788" y="37115"/>
                </a:lnTo>
                <a:lnTo>
                  <a:pt x="368678" y="35870"/>
                </a:lnTo>
                <a:lnTo>
                  <a:pt x="381914" y="32646"/>
                </a:lnTo>
                <a:lnTo>
                  <a:pt x="392524" y="28209"/>
                </a:lnTo>
                <a:lnTo>
                  <a:pt x="408992" y="19258"/>
                </a:lnTo>
                <a:lnTo>
                  <a:pt x="416700" y="15963"/>
                </a:lnTo>
                <a:lnTo>
                  <a:pt x="425724" y="13754"/>
                </a:lnTo>
                <a:lnTo>
                  <a:pt x="437123" y="12948"/>
                </a:lnTo>
                <a:lnTo>
                  <a:pt x="448524" y="13754"/>
                </a:lnTo>
                <a:lnTo>
                  <a:pt x="457547" y="15963"/>
                </a:lnTo>
                <a:lnTo>
                  <a:pt x="465255" y="19258"/>
                </a:lnTo>
                <a:lnTo>
                  <a:pt x="481722" y="28209"/>
                </a:lnTo>
                <a:lnTo>
                  <a:pt x="492333" y="32646"/>
                </a:lnTo>
                <a:lnTo>
                  <a:pt x="505569" y="35870"/>
                </a:lnTo>
                <a:lnTo>
                  <a:pt x="522457" y="37115"/>
                </a:lnTo>
                <a:lnTo>
                  <a:pt x="528246" y="37115"/>
                </a:lnTo>
                <a:lnTo>
                  <a:pt x="532937" y="34217"/>
                </a:lnTo>
                <a:lnTo>
                  <a:pt x="532937" y="27067"/>
                </a:lnTo>
                <a:lnTo>
                  <a:pt x="528246" y="24166"/>
                </a:lnTo>
                <a:lnTo>
                  <a:pt x="522457" y="24166"/>
                </a:lnTo>
                <a:lnTo>
                  <a:pt x="511058" y="23360"/>
                </a:lnTo>
                <a:lnTo>
                  <a:pt x="502035" y="21151"/>
                </a:lnTo>
                <a:lnTo>
                  <a:pt x="494326" y="17854"/>
                </a:lnTo>
                <a:lnTo>
                  <a:pt x="477860" y="8903"/>
                </a:lnTo>
                <a:lnTo>
                  <a:pt x="467250" y="4468"/>
                </a:lnTo>
                <a:lnTo>
                  <a:pt x="454013" y="1244"/>
                </a:lnTo>
                <a:lnTo>
                  <a:pt x="437123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1"/>
          <p:cNvSpPr/>
          <p:nvPr/>
        </p:nvSpPr>
        <p:spPr>
          <a:xfrm>
            <a:off x="2465435" y="3327486"/>
            <a:ext cx="439079" cy="102062"/>
          </a:xfrm>
          <a:custGeom>
            <a:avLst/>
            <a:gdLst/>
            <a:ahLst/>
            <a:cxnLst/>
            <a:rect l="l" t="t" r="r" b="b"/>
            <a:pathLst>
              <a:path w="533400" h="37464">
                <a:moveTo>
                  <a:pt x="437123" y="0"/>
                </a:moveTo>
                <a:lnTo>
                  <a:pt x="420235" y="1245"/>
                </a:lnTo>
                <a:lnTo>
                  <a:pt x="406999" y="4469"/>
                </a:lnTo>
                <a:lnTo>
                  <a:pt x="396388" y="8905"/>
                </a:lnTo>
                <a:lnTo>
                  <a:pt x="379922" y="17854"/>
                </a:lnTo>
                <a:lnTo>
                  <a:pt x="372215" y="21151"/>
                </a:lnTo>
                <a:lnTo>
                  <a:pt x="363192" y="23360"/>
                </a:lnTo>
                <a:lnTo>
                  <a:pt x="351792" y="24166"/>
                </a:lnTo>
                <a:lnTo>
                  <a:pt x="340391" y="23360"/>
                </a:lnTo>
                <a:lnTo>
                  <a:pt x="331368" y="21151"/>
                </a:lnTo>
                <a:lnTo>
                  <a:pt x="323660" y="17854"/>
                </a:lnTo>
                <a:lnTo>
                  <a:pt x="307194" y="8903"/>
                </a:lnTo>
                <a:lnTo>
                  <a:pt x="296584" y="4468"/>
                </a:lnTo>
                <a:lnTo>
                  <a:pt x="283349" y="1244"/>
                </a:lnTo>
                <a:lnTo>
                  <a:pt x="266461" y="0"/>
                </a:lnTo>
                <a:lnTo>
                  <a:pt x="249571" y="1245"/>
                </a:lnTo>
                <a:lnTo>
                  <a:pt x="236335" y="4470"/>
                </a:lnTo>
                <a:lnTo>
                  <a:pt x="225725" y="8906"/>
                </a:lnTo>
                <a:lnTo>
                  <a:pt x="209260" y="17855"/>
                </a:lnTo>
                <a:lnTo>
                  <a:pt x="201553" y="21152"/>
                </a:lnTo>
                <a:lnTo>
                  <a:pt x="192530" y="23360"/>
                </a:lnTo>
                <a:lnTo>
                  <a:pt x="181131" y="24166"/>
                </a:lnTo>
                <a:lnTo>
                  <a:pt x="169733" y="23360"/>
                </a:lnTo>
                <a:lnTo>
                  <a:pt x="160711" y="21152"/>
                </a:lnTo>
                <a:lnTo>
                  <a:pt x="153004" y="17855"/>
                </a:lnTo>
                <a:lnTo>
                  <a:pt x="136541" y="8906"/>
                </a:lnTo>
                <a:lnTo>
                  <a:pt x="125931" y="4470"/>
                </a:lnTo>
                <a:lnTo>
                  <a:pt x="112695" y="1245"/>
                </a:lnTo>
                <a:lnTo>
                  <a:pt x="95807" y="0"/>
                </a:lnTo>
                <a:lnTo>
                  <a:pt x="78919" y="1245"/>
                </a:lnTo>
                <a:lnTo>
                  <a:pt x="65683" y="4469"/>
                </a:lnTo>
                <a:lnTo>
                  <a:pt x="55072" y="8905"/>
                </a:lnTo>
                <a:lnTo>
                  <a:pt x="38608" y="17854"/>
                </a:lnTo>
                <a:lnTo>
                  <a:pt x="30902" y="21151"/>
                </a:lnTo>
                <a:lnTo>
                  <a:pt x="21879" y="23360"/>
                </a:lnTo>
                <a:lnTo>
                  <a:pt x="10480" y="24166"/>
                </a:lnTo>
                <a:lnTo>
                  <a:pt x="4691" y="24166"/>
                </a:lnTo>
                <a:lnTo>
                  <a:pt x="0" y="27067"/>
                </a:lnTo>
                <a:lnTo>
                  <a:pt x="0" y="34217"/>
                </a:lnTo>
                <a:lnTo>
                  <a:pt x="4691" y="37115"/>
                </a:lnTo>
                <a:lnTo>
                  <a:pt x="10480" y="37115"/>
                </a:lnTo>
                <a:lnTo>
                  <a:pt x="27367" y="35869"/>
                </a:lnTo>
                <a:lnTo>
                  <a:pt x="40603" y="32644"/>
                </a:lnTo>
                <a:lnTo>
                  <a:pt x="51213" y="28207"/>
                </a:lnTo>
                <a:lnTo>
                  <a:pt x="67679" y="19258"/>
                </a:lnTo>
                <a:lnTo>
                  <a:pt x="75385" y="15963"/>
                </a:lnTo>
                <a:lnTo>
                  <a:pt x="84407" y="13754"/>
                </a:lnTo>
                <a:lnTo>
                  <a:pt x="95807" y="12948"/>
                </a:lnTo>
                <a:lnTo>
                  <a:pt x="107206" y="13754"/>
                </a:lnTo>
                <a:lnTo>
                  <a:pt x="116227" y="15963"/>
                </a:lnTo>
                <a:lnTo>
                  <a:pt x="123934" y="19258"/>
                </a:lnTo>
                <a:lnTo>
                  <a:pt x="140398" y="28207"/>
                </a:lnTo>
                <a:lnTo>
                  <a:pt x="151008" y="32644"/>
                </a:lnTo>
                <a:lnTo>
                  <a:pt x="164243" y="35869"/>
                </a:lnTo>
                <a:lnTo>
                  <a:pt x="181131" y="37115"/>
                </a:lnTo>
                <a:lnTo>
                  <a:pt x="198019" y="35870"/>
                </a:lnTo>
                <a:lnTo>
                  <a:pt x="211255" y="32646"/>
                </a:lnTo>
                <a:lnTo>
                  <a:pt x="221866" y="28209"/>
                </a:lnTo>
                <a:lnTo>
                  <a:pt x="238332" y="19258"/>
                </a:lnTo>
                <a:lnTo>
                  <a:pt x="246039" y="15963"/>
                </a:lnTo>
                <a:lnTo>
                  <a:pt x="255062" y="13754"/>
                </a:lnTo>
                <a:lnTo>
                  <a:pt x="266461" y="12948"/>
                </a:lnTo>
                <a:lnTo>
                  <a:pt x="277860" y="13754"/>
                </a:lnTo>
                <a:lnTo>
                  <a:pt x="286882" y="15963"/>
                </a:lnTo>
                <a:lnTo>
                  <a:pt x="294588" y="19258"/>
                </a:lnTo>
                <a:lnTo>
                  <a:pt x="311053" y="28207"/>
                </a:lnTo>
                <a:lnTo>
                  <a:pt x="321664" y="32644"/>
                </a:lnTo>
                <a:lnTo>
                  <a:pt x="334900" y="35869"/>
                </a:lnTo>
                <a:lnTo>
                  <a:pt x="351788" y="37115"/>
                </a:lnTo>
                <a:lnTo>
                  <a:pt x="368678" y="35870"/>
                </a:lnTo>
                <a:lnTo>
                  <a:pt x="381914" y="32646"/>
                </a:lnTo>
                <a:lnTo>
                  <a:pt x="392524" y="28209"/>
                </a:lnTo>
                <a:lnTo>
                  <a:pt x="408992" y="19258"/>
                </a:lnTo>
                <a:lnTo>
                  <a:pt x="416700" y="15963"/>
                </a:lnTo>
                <a:lnTo>
                  <a:pt x="425724" y="13754"/>
                </a:lnTo>
                <a:lnTo>
                  <a:pt x="437123" y="12948"/>
                </a:lnTo>
                <a:lnTo>
                  <a:pt x="448524" y="13754"/>
                </a:lnTo>
                <a:lnTo>
                  <a:pt x="457547" y="15963"/>
                </a:lnTo>
                <a:lnTo>
                  <a:pt x="465255" y="19258"/>
                </a:lnTo>
                <a:lnTo>
                  <a:pt x="481722" y="28209"/>
                </a:lnTo>
                <a:lnTo>
                  <a:pt x="492333" y="32646"/>
                </a:lnTo>
                <a:lnTo>
                  <a:pt x="505569" y="35870"/>
                </a:lnTo>
                <a:lnTo>
                  <a:pt x="522457" y="37115"/>
                </a:lnTo>
                <a:lnTo>
                  <a:pt x="528246" y="37115"/>
                </a:lnTo>
                <a:lnTo>
                  <a:pt x="532937" y="34217"/>
                </a:lnTo>
                <a:lnTo>
                  <a:pt x="532937" y="27067"/>
                </a:lnTo>
                <a:lnTo>
                  <a:pt x="528246" y="24166"/>
                </a:lnTo>
                <a:lnTo>
                  <a:pt x="522457" y="24166"/>
                </a:lnTo>
                <a:lnTo>
                  <a:pt x="511058" y="23360"/>
                </a:lnTo>
                <a:lnTo>
                  <a:pt x="502035" y="21151"/>
                </a:lnTo>
                <a:lnTo>
                  <a:pt x="494326" y="17854"/>
                </a:lnTo>
                <a:lnTo>
                  <a:pt x="477860" y="8903"/>
                </a:lnTo>
                <a:lnTo>
                  <a:pt x="467250" y="4468"/>
                </a:lnTo>
                <a:lnTo>
                  <a:pt x="454013" y="1244"/>
                </a:lnTo>
                <a:lnTo>
                  <a:pt x="437123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1"/>
          <p:cNvSpPr/>
          <p:nvPr/>
        </p:nvSpPr>
        <p:spPr>
          <a:xfrm>
            <a:off x="2026356" y="3327486"/>
            <a:ext cx="439079" cy="102062"/>
          </a:xfrm>
          <a:custGeom>
            <a:avLst/>
            <a:gdLst/>
            <a:ahLst/>
            <a:cxnLst/>
            <a:rect l="l" t="t" r="r" b="b"/>
            <a:pathLst>
              <a:path w="533400" h="37464">
                <a:moveTo>
                  <a:pt x="437123" y="0"/>
                </a:moveTo>
                <a:lnTo>
                  <a:pt x="420235" y="1245"/>
                </a:lnTo>
                <a:lnTo>
                  <a:pt x="406999" y="4469"/>
                </a:lnTo>
                <a:lnTo>
                  <a:pt x="396388" y="8905"/>
                </a:lnTo>
                <a:lnTo>
                  <a:pt x="379922" y="17854"/>
                </a:lnTo>
                <a:lnTo>
                  <a:pt x="372215" y="21151"/>
                </a:lnTo>
                <a:lnTo>
                  <a:pt x="363192" y="23360"/>
                </a:lnTo>
                <a:lnTo>
                  <a:pt x="351792" y="24166"/>
                </a:lnTo>
                <a:lnTo>
                  <a:pt x="340391" y="23360"/>
                </a:lnTo>
                <a:lnTo>
                  <a:pt x="331368" y="21151"/>
                </a:lnTo>
                <a:lnTo>
                  <a:pt x="323660" y="17854"/>
                </a:lnTo>
                <a:lnTo>
                  <a:pt x="307194" y="8903"/>
                </a:lnTo>
                <a:lnTo>
                  <a:pt x="296584" y="4468"/>
                </a:lnTo>
                <a:lnTo>
                  <a:pt x="283349" y="1244"/>
                </a:lnTo>
                <a:lnTo>
                  <a:pt x="266461" y="0"/>
                </a:lnTo>
                <a:lnTo>
                  <a:pt x="249571" y="1245"/>
                </a:lnTo>
                <a:lnTo>
                  <a:pt x="236335" y="4470"/>
                </a:lnTo>
                <a:lnTo>
                  <a:pt x="225725" y="8906"/>
                </a:lnTo>
                <a:lnTo>
                  <a:pt x="209260" y="17855"/>
                </a:lnTo>
                <a:lnTo>
                  <a:pt x="201553" y="21152"/>
                </a:lnTo>
                <a:lnTo>
                  <a:pt x="192530" y="23360"/>
                </a:lnTo>
                <a:lnTo>
                  <a:pt x="181131" y="24166"/>
                </a:lnTo>
                <a:lnTo>
                  <a:pt x="169733" y="23360"/>
                </a:lnTo>
                <a:lnTo>
                  <a:pt x="160711" y="21152"/>
                </a:lnTo>
                <a:lnTo>
                  <a:pt x="153004" y="17855"/>
                </a:lnTo>
                <a:lnTo>
                  <a:pt x="136541" y="8906"/>
                </a:lnTo>
                <a:lnTo>
                  <a:pt x="125931" y="4470"/>
                </a:lnTo>
                <a:lnTo>
                  <a:pt x="112695" y="1245"/>
                </a:lnTo>
                <a:lnTo>
                  <a:pt x="95807" y="0"/>
                </a:lnTo>
                <a:lnTo>
                  <a:pt x="78919" y="1245"/>
                </a:lnTo>
                <a:lnTo>
                  <a:pt x="65683" y="4469"/>
                </a:lnTo>
                <a:lnTo>
                  <a:pt x="55072" y="8905"/>
                </a:lnTo>
                <a:lnTo>
                  <a:pt x="38608" y="17854"/>
                </a:lnTo>
                <a:lnTo>
                  <a:pt x="30902" y="21151"/>
                </a:lnTo>
                <a:lnTo>
                  <a:pt x="21879" y="23360"/>
                </a:lnTo>
                <a:lnTo>
                  <a:pt x="10480" y="24166"/>
                </a:lnTo>
                <a:lnTo>
                  <a:pt x="4691" y="24166"/>
                </a:lnTo>
                <a:lnTo>
                  <a:pt x="0" y="27067"/>
                </a:lnTo>
                <a:lnTo>
                  <a:pt x="0" y="34217"/>
                </a:lnTo>
                <a:lnTo>
                  <a:pt x="4691" y="37115"/>
                </a:lnTo>
                <a:lnTo>
                  <a:pt x="10480" y="37115"/>
                </a:lnTo>
                <a:lnTo>
                  <a:pt x="27367" y="35869"/>
                </a:lnTo>
                <a:lnTo>
                  <a:pt x="40603" y="32644"/>
                </a:lnTo>
                <a:lnTo>
                  <a:pt x="51213" y="28207"/>
                </a:lnTo>
                <a:lnTo>
                  <a:pt x="67679" y="19258"/>
                </a:lnTo>
                <a:lnTo>
                  <a:pt x="75385" y="15963"/>
                </a:lnTo>
                <a:lnTo>
                  <a:pt x="84407" y="13754"/>
                </a:lnTo>
                <a:lnTo>
                  <a:pt x="95807" y="12948"/>
                </a:lnTo>
                <a:lnTo>
                  <a:pt x="107206" y="13754"/>
                </a:lnTo>
                <a:lnTo>
                  <a:pt x="116227" y="15963"/>
                </a:lnTo>
                <a:lnTo>
                  <a:pt x="123934" y="19258"/>
                </a:lnTo>
                <a:lnTo>
                  <a:pt x="140398" y="28207"/>
                </a:lnTo>
                <a:lnTo>
                  <a:pt x="151008" y="32644"/>
                </a:lnTo>
                <a:lnTo>
                  <a:pt x="164243" y="35869"/>
                </a:lnTo>
                <a:lnTo>
                  <a:pt x="181131" y="37115"/>
                </a:lnTo>
                <a:lnTo>
                  <a:pt x="198019" y="35870"/>
                </a:lnTo>
                <a:lnTo>
                  <a:pt x="211255" y="32646"/>
                </a:lnTo>
                <a:lnTo>
                  <a:pt x="221866" y="28209"/>
                </a:lnTo>
                <a:lnTo>
                  <a:pt x="238332" y="19258"/>
                </a:lnTo>
                <a:lnTo>
                  <a:pt x="246039" y="15963"/>
                </a:lnTo>
                <a:lnTo>
                  <a:pt x="255062" y="13754"/>
                </a:lnTo>
                <a:lnTo>
                  <a:pt x="266461" y="12948"/>
                </a:lnTo>
                <a:lnTo>
                  <a:pt x="277860" y="13754"/>
                </a:lnTo>
                <a:lnTo>
                  <a:pt x="286882" y="15963"/>
                </a:lnTo>
                <a:lnTo>
                  <a:pt x="294588" y="19258"/>
                </a:lnTo>
                <a:lnTo>
                  <a:pt x="311053" y="28207"/>
                </a:lnTo>
                <a:lnTo>
                  <a:pt x="321664" y="32644"/>
                </a:lnTo>
                <a:lnTo>
                  <a:pt x="334900" y="35869"/>
                </a:lnTo>
                <a:lnTo>
                  <a:pt x="351788" y="37115"/>
                </a:lnTo>
                <a:lnTo>
                  <a:pt x="368678" y="35870"/>
                </a:lnTo>
                <a:lnTo>
                  <a:pt x="381914" y="32646"/>
                </a:lnTo>
                <a:lnTo>
                  <a:pt x="392524" y="28209"/>
                </a:lnTo>
                <a:lnTo>
                  <a:pt x="408992" y="19258"/>
                </a:lnTo>
                <a:lnTo>
                  <a:pt x="416700" y="15963"/>
                </a:lnTo>
                <a:lnTo>
                  <a:pt x="425724" y="13754"/>
                </a:lnTo>
                <a:lnTo>
                  <a:pt x="437123" y="12948"/>
                </a:lnTo>
                <a:lnTo>
                  <a:pt x="448524" y="13754"/>
                </a:lnTo>
                <a:lnTo>
                  <a:pt x="457547" y="15963"/>
                </a:lnTo>
                <a:lnTo>
                  <a:pt x="465255" y="19258"/>
                </a:lnTo>
                <a:lnTo>
                  <a:pt x="481722" y="28209"/>
                </a:lnTo>
                <a:lnTo>
                  <a:pt x="492333" y="32646"/>
                </a:lnTo>
                <a:lnTo>
                  <a:pt x="505569" y="35870"/>
                </a:lnTo>
                <a:lnTo>
                  <a:pt x="522457" y="37115"/>
                </a:lnTo>
                <a:lnTo>
                  <a:pt x="528246" y="37115"/>
                </a:lnTo>
                <a:lnTo>
                  <a:pt x="532937" y="34217"/>
                </a:lnTo>
                <a:lnTo>
                  <a:pt x="532937" y="27067"/>
                </a:lnTo>
                <a:lnTo>
                  <a:pt x="528246" y="24166"/>
                </a:lnTo>
                <a:lnTo>
                  <a:pt x="522457" y="24166"/>
                </a:lnTo>
                <a:lnTo>
                  <a:pt x="511058" y="23360"/>
                </a:lnTo>
                <a:lnTo>
                  <a:pt x="502035" y="21151"/>
                </a:lnTo>
                <a:lnTo>
                  <a:pt x="494326" y="17854"/>
                </a:lnTo>
                <a:lnTo>
                  <a:pt x="477860" y="8903"/>
                </a:lnTo>
                <a:lnTo>
                  <a:pt x="467250" y="4468"/>
                </a:lnTo>
                <a:lnTo>
                  <a:pt x="454013" y="1244"/>
                </a:lnTo>
                <a:lnTo>
                  <a:pt x="437123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21"/>
          <p:cNvSpPr/>
          <p:nvPr/>
        </p:nvSpPr>
        <p:spPr>
          <a:xfrm>
            <a:off x="2245895" y="2504612"/>
            <a:ext cx="439079" cy="102062"/>
          </a:xfrm>
          <a:custGeom>
            <a:avLst/>
            <a:gdLst/>
            <a:ahLst/>
            <a:cxnLst/>
            <a:rect l="l" t="t" r="r" b="b"/>
            <a:pathLst>
              <a:path w="533400" h="37464">
                <a:moveTo>
                  <a:pt x="437123" y="0"/>
                </a:moveTo>
                <a:lnTo>
                  <a:pt x="420235" y="1245"/>
                </a:lnTo>
                <a:lnTo>
                  <a:pt x="406999" y="4469"/>
                </a:lnTo>
                <a:lnTo>
                  <a:pt x="396388" y="8905"/>
                </a:lnTo>
                <a:lnTo>
                  <a:pt x="379922" y="17854"/>
                </a:lnTo>
                <a:lnTo>
                  <a:pt x="372215" y="21151"/>
                </a:lnTo>
                <a:lnTo>
                  <a:pt x="363192" y="23360"/>
                </a:lnTo>
                <a:lnTo>
                  <a:pt x="351792" y="24166"/>
                </a:lnTo>
                <a:lnTo>
                  <a:pt x="340391" y="23360"/>
                </a:lnTo>
                <a:lnTo>
                  <a:pt x="331368" y="21151"/>
                </a:lnTo>
                <a:lnTo>
                  <a:pt x="323660" y="17854"/>
                </a:lnTo>
                <a:lnTo>
                  <a:pt x="307194" y="8903"/>
                </a:lnTo>
                <a:lnTo>
                  <a:pt x="296584" y="4468"/>
                </a:lnTo>
                <a:lnTo>
                  <a:pt x="283349" y="1244"/>
                </a:lnTo>
                <a:lnTo>
                  <a:pt x="266461" y="0"/>
                </a:lnTo>
                <a:lnTo>
                  <a:pt x="249571" y="1245"/>
                </a:lnTo>
                <a:lnTo>
                  <a:pt x="236335" y="4470"/>
                </a:lnTo>
                <a:lnTo>
                  <a:pt x="225725" y="8906"/>
                </a:lnTo>
                <a:lnTo>
                  <a:pt x="209260" y="17855"/>
                </a:lnTo>
                <a:lnTo>
                  <a:pt x="201553" y="21152"/>
                </a:lnTo>
                <a:lnTo>
                  <a:pt x="192530" y="23360"/>
                </a:lnTo>
                <a:lnTo>
                  <a:pt x="181131" y="24166"/>
                </a:lnTo>
                <a:lnTo>
                  <a:pt x="169733" y="23360"/>
                </a:lnTo>
                <a:lnTo>
                  <a:pt x="160711" y="21152"/>
                </a:lnTo>
                <a:lnTo>
                  <a:pt x="153004" y="17855"/>
                </a:lnTo>
                <a:lnTo>
                  <a:pt x="136541" y="8906"/>
                </a:lnTo>
                <a:lnTo>
                  <a:pt x="125931" y="4470"/>
                </a:lnTo>
                <a:lnTo>
                  <a:pt x="112695" y="1245"/>
                </a:lnTo>
                <a:lnTo>
                  <a:pt x="95807" y="0"/>
                </a:lnTo>
                <a:lnTo>
                  <a:pt x="78919" y="1245"/>
                </a:lnTo>
                <a:lnTo>
                  <a:pt x="65683" y="4469"/>
                </a:lnTo>
                <a:lnTo>
                  <a:pt x="55072" y="8905"/>
                </a:lnTo>
                <a:lnTo>
                  <a:pt x="38608" y="17854"/>
                </a:lnTo>
                <a:lnTo>
                  <a:pt x="30902" y="21151"/>
                </a:lnTo>
                <a:lnTo>
                  <a:pt x="21879" y="23360"/>
                </a:lnTo>
                <a:lnTo>
                  <a:pt x="10480" y="24166"/>
                </a:lnTo>
                <a:lnTo>
                  <a:pt x="4691" y="24166"/>
                </a:lnTo>
                <a:lnTo>
                  <a:pt x="0" y="27067"/>
                </a:lnTo>
                <a:lnTo>
                  <a:pt x="0" y="34217"/>
                </a:lnTo>
                <a:lnTo>
                  <a:pt x="4691" y="37115"/>
                </a:lnTo>
                <a:lnTo>
                  <a:pt x="10480" y="37115"/>
                </a:lnTo>
                <a:lnTo>
                  <a:pt x="27367" y="35869"/>
                </a:lnTo>
                <a:lnTo>
                  <a:pt x="40603" y="32644"/>
                </a:lnTo>
                <a:lnTo>
                  <a:pt x="51213" y="28207"/>
                </a:lnTo>
                <a:lnTo>
                  <a:pt x="67679" y="19258"/>
                </a:lnTo>
                <a:lnTo>
                  <a:pt x="75385" y="15963"/>
                </a:lnTo>
                <a:lnTo>
                  <a:pt x="84407" y="13754"/>
                </a:lnTo>
                <a:lnTo>
                  <a:pt x="95807" y="12948"/>
                </a:lnTo>
                <a:lnTo>
                  <a:pt x="107206" y="13754"/>
                </a:lnTo>
                <a:lnTo>
                  <a:pt x="116227" y="15963"/>
                </a:lnTo>
                <a:lnTo>
                  <a:pt x="123934" y="19258"/>
                </a:lnTo>
                <a:lnTo>
                  <a:pt x="140398" y="28207"/>
                </a:lnTo>
                <a:lnTo>
                  <a:pt x="151008" y="32644"/>
                </a:lnTo>
                <a:lnTo>
                  <a:pt x="164243" y="35869"/>
                </a:lnTo>
                <a:lnTo>
                  <a:pt x="181131" y="37115"/>
                </a:lnTo>
                <a:lnTo>
                  <a:pt x="198019" y="35870"/>
                </a:lnTo>
                <a:lnTo>
                  <a:pt x="211255" y="32646"/>
                </a:lnTo>
                <a:lnTo>
                  <a:pt x="221866" y="28209"/>
                </a:lnTo>
                <a:lnTo>
                  <a:pt x="238332" y="19258"/>
                </a:lnTo>
                <a:lnTo>
                  <a:pt x="246039" y="15963"/>
                </a:lnTo>
                <a:lnTo>
                  <a:pt x="255062" y="13754"/>
                </a:lnTo>
                <a:lnTo>
                  <a:pt x="266461" y="12948"/>
                </a:lnTo>
                <a:lnTo>
                  <a:pt x="277860" y="13754"/>
                </a:lnTo>
                <a:lnTo>
                  <a:pt x="286882" y="15963"/>
                </a:lnTo>
                <a:lnTo>
                  <a:pt x="294588" y="19258"/>
                </a:lnTo>
                <a:lnTo>
                  <a:pt x="311053" y="28207"/>
                </a:lnTo>
                <a:lnTo>
                  <a:pt x="321664" y="32644"/>
                </a:lnTo>
                <a:lnTo>
                  <a:pt x="334900" y="35869"/>
                </a:lnTo>
                <a:lnTo>
                  <a:pt x="351788" y="37115"/>
                </a:lnTo>
                <a:lnTo>
                  <a:pt x="368678" y="35870"/>
                </a:lnTo>
                <a:lnTo>
                  <a:pt x="381914" y="32646"/>
                </a:lnTo>
                <a:lnTo>
                  <a:pt x="392524" y="28209"/>
                </a:lnTo>
                <a:lnTo>
                  <a:pt x="408992" y="19258"/>
                </a:lnTo>
                <a:lnTo>
                  <a:pt x="416700" y="15963"/>
                </a:lnTo>
                <a:lnTo>
                  <a:pt x="425724" y="13754"/>
                </a:lnTo>
                <a:lnTo>
                  <a:pt x="437123" y="12948"/>
                </a:lnTo>
                <a:lnTo>
                  <a:pt x="448524" y="13754"/>
                </a:lnTo>
                <a:lnTo>
                  <a:pt x="457547" y="15963"/>
                </a:lnTo>
                <a:lnTo>
                  <a:pt x="465255" y="19258"/>
                </a:lnTo>
                <a:lnTo>
                  <a:pt x="481722" y="28209"/>
                </a:lnTo>
                <a:lnTo>
                  <a:pt x="492333" y="32646"/>
                </a:lnTo>
                <a:lnTo>
                  <a:pt x="505569" y="35870"/>
                </a:lnTo>
                <a:lnTo>
                  <a:pt x="522457" y="37115"/>
                </a:lnTo>
                <a:lnTo>
                  <a:pt x="528246" y="37115"/>
                </a:lnTo>
                <a:lnTo>
                  <a:pt x="532937" y="34217"/>
                </a:lnTo>
                <a:lnTo>
                  <a:pt x="532937" y="27067"/>
                </a:lnTo>
                <a:lnTo>
                  <a:pt x="528246" y="24166"/>
                </a:lnTo>
                <a:lnTo>
                  <a:pt x="522457" y="24166"/>
                </a:lnTo>
                <a:lnTo>
                  <a:pt x="511058" y="23360"/>
                </a:lnTo>
                <a:lnTo>
                  <a:pt x="502035" y="21151"/>
                </a:lnTo>
                <a:lnTo>
                  <a:pt x="494326" y="17854"/>
                </a:lnTo>
                <a:lnTo>
                  <a:pt x="477860" y="8903"/>
                </a:lnTo>
                <a:lnTo>
                  <a:pt x="467250" y="4468"/>
                </a:lnTo>
                <a:lnTo>
                  <a:pt x="454013" y="1244"/>
                </a:lnTo>
                <a:lnTo>
                  <a:pt x="437123" y="0"/>
                </a:lnTo>
                <a:close/>
              </a:path>
            </a:pathLst>
          </a:custGeom>
          <a:solidFill>
            <a:srgbClr val="CC3399"/>
          </a:solidFill>
          <a:ln>
            <a:solidFill>
              <a:srgbClr val="CC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1"/>
          <p:cNvSpPr/>
          <p:nvPr/>
        </p:nvSpPr>
        <p:spPr>
          <a:xfrm>
            <a:off x="1806816" y="2516995"/>
            <a:ext cx="439079" cy="102062"/>
          </a:xfrm>
          <a:custGeom>
            <a:avLst/>
            <a:gdLst/>
            <a:ahLst/>
            <a:cxnLst/>
            <a:rect l="l" t="t" r="r" b="b"/>
            <a:pathLst>
              <a:path w="533400" h="37464">
                <a:moveTo>
                  <a:pt x="437123" y="0"/>
                </a:moveTo>
                <a:lnTo>
                  <a:pt x="420235" y="1245"/>
                </a:lnTo>
                <a:lnTo>
                  <a:pt x="406999" y="4469"/>
                </a:lnTo>
                <a:lnTo>
                  <a:pt x="396388" y="8905"/>
                </a:lnTo>
                <a:lnTo>
                  <a:pt x="379922" y="17854"/>
                </a:lnTo>
                <a:lnTo>
                  <a:pt x="372215" y="21151"/>
                </a:lnTo>
                <a:lnTo>
                  <a:pt x="363192" y="23360"/>
                </a:lnTo>
                <a:lnTo>
                  <a:pt x="351792" y="24166"/>
                </a:lnTo>
                <a:lnTo>
                  <a:pt x="340391" y="23360"/>
                </a:lnTo>
                <a:lnTo>
                  <a:pt x="331368" y="21151"/>
                </a:lnTo>
                <a:lnTo>
                  <a:pt x="323660" y="17854"/>
                </a:lnTo>
                <a:lnTo>
                  <a:pt x="307194" y="8903"/>
                </a:lnTo>
                <a:lnTo>
                  <a:pt x="296584" y="4468"/>
                </a:lnTo>
                <a:lnTo>
                  <a:pt x="283349" y="1244"/>
                </a:lnTo>
                <a:lnTo>
                  <a:pt x="266461" y="0"/>
                </a:lnTo>
                <a:lnTo>
                  <a:pt x="249571" y="1245"/>
                </a:lnTo>
                <a:lnTo>
                  <a:pt x="236335" y="4470"/>
                </a:lnTo>
                <a:lnTo>
                  <a:pt x="225725" y="8906"/>
                </a:lnTo>
                <a:lnTo>
                  <a:pt x="209260" y="17855"/>
                </a:lnTo>
                <a:lnTo>
                  <a:pt x="201553" y="21152"/>
                </a:lnTo>
                <a:lnTo>
                  <a:pt x="192530" y="23360"/>
                </a:lnTo>
                <a:lnTo>
                  <a:pt x="181131" y="24166"/>
                </a:lnTo>
                <a:lnTo>
                  <a:pt x="169733" y="23360"/>
                </a:lnTo>
                <a:lnTo>
                  <a:pt x="160711" y="21152"/>
                </a:lnTo>
                <a:lnTo>
                  <a:pt x="153004" y="17855"/>
                </a:lnTo>
                <a:lnTo>
                  <a:pt x="136541" y="8906"/>
                </a:lnTo>
                <a:lnTo>
                  <a:pt x="125931" y="4470"/>
                </a:lnTo>
                <a:lnTo>
                  <a:pt x="112695" y="1245"/>
                </a:lnTo>
                <a:lnTo>
                  <a:pt x="95807" y="0"/>
                </a:lnTo>
                <a:lnTo>
                  <a:pt x="78919" y="1245"/>
                </a:lnTo>
                <a:lnTo>
                  <a:pt x="65683" y="4469"/>
                </a:lnTo>
                <a:lnTo>
                  <a:pt x="55072" y="8905"/>
                </a:lnTo>
                <a:lnTo>
                  <a:pt x="38608" y="17854"/>
                </a:lnTo>
                <a:lnTo>
                  <a:pt x="30902" y="21151"/>
                </a:lnTo>
                <a:lnTo>
                  <a:pt x="21879" y="23360"/>
                </a:lnTo>
                <a:lnTo>
                  <a:pt x="10480" y="24166"/>
                </a:lnTo>
                <a:lnTo>
                  <a:pt x="4691" y="24166"/>
                </a:lnTo>
                <a:lnTo>
                  <a:pt x="0" y="27067"/>
                </a:lnTo>
                <a:lnTo>
                  <a:pt x="0" y="34217"/>
                </a:lnTo>
                <a:lnTo>
                  <a:pt x="4691" y="37115"/>
                </a:lnTo>
                <a:lnTo>
                  <a:pt x="10480" y="37115"/>
                </a:lnTo>
                <a:lnTo>
                  <a:pt x="27367" y="35869"/>
                </a:lnTo>
                <a:lnTo>
                  <a:pt x="40603" y="32644"/>
                </a:lnTo>
                <a:lnTo>
                  <a:pt x="51213" y="28207"/>
                </a:lnTo>
                <a:lnTo>
                  <a:pt x="67679" y="19258"/>
                </a:lnTo>
                <a:lnTo>
                  <a:pt x="75385" y="15963"/>
                </a:lnTo>
                <a:lnTo>
                  <a:pt x="84407" y="13754"/>
                </a:lnTo>
                <a:lnTo>
                  <a:pt x="95807" y="12948"/>
                </a:lnTo>
                <a:lnTo>
                  <a:pt x="107206" y="13754"/>
                </a:lnTo>
                <a:lnTo>
                  <a:pt x="116227" y="15963"/>
                </a:lnTo>
                <a:lnTo>
                  <a:pt x="123934" y="19258"/>
                </a:lnTo>
                <a:lnTo>
                  <a:pt x="140398" y="28207"/>
                </a:lnTo>
                <a:lnTo>
                  <a:pt x="151008" y="32644"/>
                </a:lnTo>
                <a:lnTo>
                  <a:pt x="164243" y="35869"/>
                </a:lnTo>
                <a:lnTo>
                  <a:pt x="181131" y="37115"/>
                </a:lnTo>
                <a:lnTo>
                  <a:pt x="198019" y="35870"/>
                </a:lnTo>
                <a:lnTo>
                  <a:pt x="211255" y="32646"/>
                </a:lnTo>
                <a:lnTo>
                  <a:pt x="221866" y="28209"/>
                </a:lnTo>
                <a:lnTo>
                  <a:pt x="238332" y="19258"/>
                </a:lnTo>
                <a:lnTo>
                  <a:pt x="246039" y="15963"/>
                </a:lnTo>
                <a:lnTo>
                  <a:pt x="255062" y="13754"/>
                </a:lnTo>
                <a:lnTo>
                  <a:pt x="266461" y="12948"/>
                </a:lnTo>
                <a:lnTo>
                  <a:pt x="277860" y="13754"/>
                </a:lnTo>
                <a:lnTo>
                  <a:pt x="286882" y="15963"/>
                </a:lnTo>
                <a:lnTo>
                  <a:pt x="294588" y="19258"/>
                </a:lnTo>
                <a:lnTo>
                  <a:pt x="311053" y="28207"/>
                </a:lnTo>
                <a:lnTo>
                  <a:pt x="321664" y="32644"/>
                </a:lnTo>
                <a:lnTo>
                  <a:pt x="334900" y="35869"/>
                </a:lnTo>
                <a:lnTo>
                  <a:pt x="351788" y="37115"/>
                </a:lnTo>
                <a:lnTo>
                  <a:pt x="368678" y="35870"/>
                </a:lnTo>
                <a:lnTo>
                  <a:pt x="381914" y="32646"/>
                </a:lnTo>
                <a:lnTo>
                  <a:pt x="392524" y="28209"/>
                </a:lnTo>
                <a:lnTo>
                  <a:pt x="408992" y="19258"/>
                </a:lnTo>
                <a:lnTo>
                  <a:pt x="416700" y="15963"/>
                </a:lnTo>
                <a:lnTo>
                  <a:pt x="425724" y="13754"/>
                </a:lnTo>
                <a:lnTo>
                  <a:pt x="437123" y="12948"/>
                </a:lnTo>
                <a:lnTo>
                  <a:pt x="448524" y="13754"/>
                </a:lnTo>
                <a:lnTo>
                  <a:pt x="457547" y="15963"/>
                </a:lnTo>
                <a:lnTo>
                  <a:pt x="465255" y="19258"/>
                </a:lnTo>
                <a:lnTo>
                  <a:pt x="481722" y="28209"/>
                </a:lnTo>
                <a:lnTo>
                  <a:pt x="492333" y="32646"/>
                </a:lnTo>
                <a:lnTo>
                  <a:pt x="505569" y="35870"/>
                </a:lnTo>
                <a:lnTo>
                  <a:pt x="522457" y="37115"/>
                </a:lnTo>
                <a:lnTo>
                  <a:pt x="528246" y="37115"/>
                </a:lnTo>
                <a:lnTo>
                  <a:pt x="532937" y="34217"/>
                </a:lnTo>
                <a:lnTo>
                  <a:pt x="532937" y="27067"/>
                </a:lnTo>
                <a:lnTo>
                  <a:pt x="528246" y="24166"/>
                </a:lnTo>
                <a:lnTo>
                  <a:pt x="522457" y="24166"/>
                </a:lnTo>
                <a:lnTo>
                  <a:pt x="511058" y="23360"/>
                </a:lnTo>
                <a:lnTo>
                  <a:pt x="502035" y="21151"/>
                </a:lnTo>
                <a:lnTo>
                  <a:pt x="494326" y="17854"/>
                </a:lnTo>
                <a:lnTo>
                  <a:pt x="477860" y="8903"/>
                </a:lnTo>
                <a:lnTo>
                  <a:pt x="467250" y="4468"/>
                </a:lnTo>
                <a:lnTo>
                  <a:pt x="454013" y="1244"/>
                </a:lnTo>
                <a:lnTo>
                  <a:pt x="437123" y="0"/>
                </a:lnTo>
                <a:close/>
              </a:path>
            </a:pathLst>
          </a:custGeom>
          <a:solidFill>
            <a:srgbClr val="CC3399"/>
          </a:solidFill>
          <a:ln>
            <a:solidFill>
              <a:srgbClr val="CC33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1"/>
          <p:cNvSpPr/>
          <p:nvPr/>
        </p:nvSpPr>
        <p:spPr>
          <a:xfrm>
            <a:off x="2308369" y="3797601"/>
            <a:ext cx="439079" cy="102062"/>
          </a:xfrm>
          <a:custGeom>
            <a:avLst/>
            <a:gdLst/>
            <a:ahLst/>
            <a:cxnLst/>
            <a:rect l="l" t="t" r="r" b="b"/>
            <a:pathLst>
              <a:path w="533400" h="37464">
                <a:moveTo>
                  <a:pt x="437123" y="0"/>
                </a:moveTo>
                <a:lnTo>
                  <a:pt x="420235" y="1245"/>
                </a:lnTo>
                <a:lnTo>
                  <a:pt x="406999" y="4469"/>
                </a:lnTo>
                <a:lnTo>
                  <a:pt x="396388" y="8905"/>
                </a:lnTo>
                <a:lnTo>
                  <a:pt x="379922" y="17854"/>
                </a:lnTo>
                <a:lnTo>
                  <a:pt x="372215" y="21151"/>
                </a:lnTo>
                <a:lnTo>
                  <a:pt x="363192" y="23360"/>
                </a:lnTo>
                <a:lnTo>
                  <a:pt x="351792" y="24166"/>
                </a:lnTo>
                <a:lnTo>
                  <a:pt x="340391" y="23360"/>
                </a:lnTo>
                <a:lnTo>
                  <a:pt x="331368" y="21151"/>
                </a:lnTo>
                <a:lnTo>
                  <a:pt x="323660" y="17854"/>
                </a:lnTo>
                <a:lnTo>
                  <a:pt x="307194" y="8903"/>
                </a:lnTo>
                <a:lnTo>
                  <a:pt x="296584" y="4468"/>
                </a:lnTo>
                <a:lnTo>
                  <a:pt x="283349" y="1244"/>
                </a:lnTo>
                <a:lnTo>
                  <a:pt x="266461" y="0"/>
                </a:lnTo>
                <a:lnTo>
                  <a:pt x="249571" y="1245"/>
                </a:lnTo>
                <a:lnTo>
                  <a:pt x="236335" y="4470"/>
                </a:lnTo>
                <a:lnTo>
                  <a:pt x="225725" y="8906"/>
                </a:lnTo>
                <a:lnTo>
                  <a:pt x="209260" y="17855"/>
                </a:lnTo>
                <a:lnTo>
                  <a:pt x="201553" y="21152"/>
                </a:lnTo>
                <a:lnTo>
                  <a:pt x="192530" y="23360"/>
                </a:lnTo>
                <a:lnTo>
                  <a:pt x="181131" y="24166"/>
                </a:lnTo>
                <a:lnTo>
                  <a:pt x="169733" y="23360"/>
                </a:lnTo>
                <a:lnTo>
                  <a:pt x="160711" y="21152"/>
                </a:lnTo>
                <a:lnTo>
                  <a:pt x="153004" y="17855"/>
                </a:lnTo>
                <a:lnTo>
                  <a:pt x="136541" y="8906"/>
                </a:lnTo>
                <a:lnTo>
                  <a:pt x="125931" y="4470"/>
                </a:lnTo>
                <a:lnTo>
                  <a:pt x="112695" y="1245"/>
                </a:lnTo>
                <a:lnTo>
                  <a:pt x="95807" y="0"/>
                </a:lnTo>
                <a:lnTo>
                  <a:pt x="78919" y="1245"/>
                </a:lnTo>
                <a:lnTo>
                  <a:pt x="65683" y="4469"/>
                </a:lnTo>
                <a:lnTo>
                  <a:pt x="55072" y="8905"/>
                </a:lnTo>
                <a:lnTo>
                  <a:pt x="38608" y="17854"/>
                </a:lnTo>
                <a:lnTo>
                  <a:pt x="30902" y="21151"/>
                </a:lnTo>
                <a:lnTo>
                  <a:pt x="21879" y="23360"/>
                </a:lnTo>
                <a:lnTo>
                  <a:pt x="10480" y="24166"/>
                </a:lnTo>
                <a:lnTo>
                  <a:pt x="4691" y="24166"/>
                </a:lnTo>
                <a:lnTo>
                  <a:pt x="0" y="27067"/>
                </a:lnTo>
                <a:lnTo>
                  <a:pt x="0" y="34217"/>
                </a:lnTo>
                <a:lnTo>
                  <a:pt x="4691" y="37115"/>
                </a:lnTo>
                <a:lnTo>
                  <a:pt x="10480" y="37115"/>
                </a:lnTo>
                <a:lnTo>
                  <a:pt x="27367" y="35869"/>
                </a:lnTo>
                <a:lnTo>
                  <a:pt x="40603" y="32644"/>
                </a:lnTo>
                <a:lnTo>
                  <a:pt x="51213" y="28207"/>
                </a:lnTo>
                <a:lnTo>
                  <a:pt x="67679" y="19258"/>
                </a:lnTo>
                <a:lnTo>
                  <a:pt x="75385" y="15963"/>
                </a:lnTo>
                <a:lnTo>
                  <a:pt x="84407" y="13754"/>
                </a:lnTo>
                <a:lnTo>
                  <a:pt x="95807" y="12948"/>
                </a:lnTo>
                <a:lnTo>
                  <a:pt x="107206" y="13754"/>
                </a:lnTo>
                <a:lnTo>
                  <a:pt x="116227" y="15963"/>
                </a:lnTo>
                <a:lnTo>
                  <a:pt x="123934" y="19258"/>
                </a:lnTo>
                <a:lnTo>
                  <a:pt x="140398" y="28207"/>
                </a:lnTo>
                <a:lnTo>
                  <a:pt x="151008" y="32644"/>
                </a:lnTo>
                <a:lnTo>
                  <a:pt x="164243" y="35869"/>
                </a:lnTo>
                <a:lnTo>
                  <a:pt x="181131" y="37115"/>
                </a:lnTo>
                <a:lnTo>
                  <a:pt x="198019" y="35870"/>
                </a:lnTo>
                <a:lnTo>
                  <a:pt x="211255" y="32646"/>
                </a:lnTo>
                <a:lnTo>
                  <a:pt x="221866" y="28209"/>
                </a:lnTo>
                <a:lnTo>
                  <a:pt x="238332" y="19258"/>
                </a:lnTo>
                <a:lnTo>
                  <a:pt x="246039" y="15963"/>
                </a:lnTo>
                <a:lnTo>
                  <a:pt x="255062" y="13754"/>
                </a:lnTo>
                <a:lnTo>
                  <a:pt x="266461" y="12948"/>
                </a:lnTo>
                <a:lnTo>
                  <a:pt x="277860" y="13754"/>
                </a:lnTo>
                <a:lnTo>
                  <a:pt x="286882" y="15963"/>
                </a:lnTo>
                <a:lnTo>
                  <a:pt x="294588" y="19258"/>
                </a:lnTo>
                <a:lnTo>
                  <a:pt x="311053" y="28207"/>
                </a:lnTo>
                <a:lnTo>
                  <a:pt x="321664" y="32644"/>
                </a:lnTo>
                <a:lnTo>
                  <a:pt x="334900" y="35869"/>
                </a:lnTo>
                <a:lnTo>
                  <a:pt x="351788" y="37115"/>
                </a:lnTo>
                <a:lnTo>
                  <a:pt x="368678" y="35870"/>
                </a:lnTo>
                <a:lnTo>
                  <a:pt x="381914" y="32646"/>
                </a:lnTo>
                <a:lnTo>
                  <a:pt x="392524" y="28209"/>
                </a:lnTo>
                <a:lnTo>
                  <a:pt x="408992" y="19258"/>
                </a:lnTo>
                <a:lnTo>
                  <a:pt x="416700" y="15963"/>
                </a:lnTo>
                <a:lnTo>
                  <a:pt x="425724" y="13754"/>
                </a:lnTo>
                <a:lnTo>
                  <a:pt x="437123" y="12948"/>
                </a:lnTo>
                <a:lnTo>
                  <a:pt x="448524" y="13754"/>
                </a:lnTo>
                <a:lnTo>
                  <a:pt x="457547" y="15963"/>
                </a:lnTo>
                <a:lnTo>
                  <a:pt x="465255" y="19258"/>
                </a:lnTo>
                <a:lnTo>
                  <a:pt x="481722" y="28209"/>
                </a:lnTo>
                <a:lnTo>
                  <a:pt x="492333" y="32646"/>
                </a:lnTo>
                <a:lnTo>
                  <a:pt x="505569" y="35870"/>
                </a:lnTo>
                <a:lnTo>
                  <a:pt x="522457" y="37115"/>
                </a:lnTo>
                <a:lnTo>
                  <a:pt x="528246" y="37115"/>
                </a:lnTo>
                <a:lnTo>
                  <a:pt x="532937" y="34217"/>
                </a:lnTo>
                <a:lnTo>
                  <a:pt x="532937" y="27067"/>
                </a:lnTo>
                <a:lnTo>
                  <a:pt x="528246" y="24166"/>
                </a:lnTo>
                <a:lnTo>
                  <a:pt x="522457" y="24166"/>
                </a:lnTo>
                <a:lnTo>
                  <a:pt x="511058" y="23360"/>
                </a:lnTo>
                <a:lnTo>
                  <a:pt x="502035" y="21151"/>
                </a:lnTo>
                <a:lnTo>
                  <a:pt x="494326" y="17854"/>
                </a:lnTo>
                <a:lnTo>
                  <a:pt x="477860" y="8903"/>
                </a:lnTo>
                <a:lnTo>
                  <a:pt x="467250" y="4468"/>
                </a:lnTo>
                <a:lnTo>
                  <a:pt x="454013" y="1244"/>
                </a:lnTo>
                <a:lnTo>
                  <a:pt x="437123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1"/>
          <p:cNvSpPr/>
          <p:nvPr/>
        </p:nvSpPr>
        <p:spPr>
          <a:xfrm>
            <a:off x="2752259" y="3781884"/>
            <a:ext cx="439079" cy="102062"/>
          </a:xfrm>
          <a:custGeom>
            <a:avLst/>
            <a:gdLst/>
            <a:ahLst/>
            <a:cxnLst/>
            <a:rect l="l" t="t" r="r" b="b"/>
            <a:pathLst>
              <a:path w="533400" h="37464">
                <a:moveTo>
                  <a:pt x="437123" y="0"/>
                </a:moveTo>
                <a:lnTo>
                  <a:pt x="420235" y="1245"/>
                </a:lnTo>
                <a:lnTo>
                  <a:pt x="406999" y="4469"/>
                </a:lnTo>
                <a:lnTo>
                  <a:pt x="396388" y="8905"/>
                </a:lnTo>
                <a:lnTo>
                  <a:pt x="379922" y="17854"/>
                </a:lnTo>
                <a:lnTo>
                  <a:pt x="372215" y="21151"/>
                </a:lnTo>
                <a:lnTo>
                  <a:pt x="363192" y="23360"/>
                </a:lnTo>
                <a:lnTo>
                  <a:pt x="351792" y="24166"/>
                </a:lnTo>
                <a:lnTo>
                  <a:pt x="340391" y="23360"/>
                </a:lnTo>
                <a:lnTo>
                  <a:pt x="331368" y="21151"/>
                </a:lnTo>
                <a:lnTo>
                  <a:pt x="323660" y="17854"/>
                </a:lnTo>
                <a:lnTo>
                  <a:pt x="307194" y="8903"/>
                </a:lnTo>
                <a:lnTo>
                  <a:pt x="296584" y="4468"/>
                </a:lnTo>
                <a:lnTo>
                  <a:pt x="283349" y="1244"/>
                </a:lnTo>
                <a:lnTo>
                  <a:pt x="266461" y="0"/>
                </a:lnTo>
                <a:lnTo>
                  <a:pt x="249571" y="1245"/>
                </a:lnTo>
                <a:lnTo>
                  <a:pt x="236335" y="4470"/>
                </a:lnTo>
                <a:lnTo>
                  <a:pt x="225725" y="8906"/>
                </a:lnTo>
                <a:lnTo>
                  <a:pt x="209260" y="17855"/>
                </a:lnTo>
                <a:lnTo>
                  <a:pt x="201553" y="21152"/>
                </a:lnTo>
                <a:lnTo>
                  <a:pt x="192530" y="23360"/>
                </a:lnTo>
                <a:lnTo>
                  <a:pt x="181131" y="24166"/>
                </a:lnTo>
                <a:lnTo>
                  <a:pt x="169733" y="23360"/>
                </a:lnTo>
                <a:lnTo>
                  <a:pt x="160711" y="21152"/>
                </a:lnTo>
                <a:lnTo>
                  <a:pt x="153004" y="17855"/>
                </a:lnTo>
                <a:lnTo>
                  <a:pt x="136541" y="8906"/>
                </a:lnTo>
                <a:lnTo>
                  <a:pt x="125931" y="4470"/>
                </a:lnTo>
                <a:lnTo>
                  <a:pt x="112695" y="1245"/>
                </a:lnTo>
                <a:lnTo>
                  <a:pt x="95807" y="0"/>
                </a:lnTo>
                <a:lnTo>
                  <a:pt x="78919" y="1245"/>
                </a:lnTo>
                <a:lnTo>
                  <a:pt x="65683" y="4469"/>
                </a:lnTo>
                <a:lnTo>
                  <a:pt x="55072" y="8905"/>
                </a:lnTo>
                <a:lnTo>
                  <a:pt x="38608" y="17854"/>
                </a:lnTo>
                <a:lnTo>
                  <a:pt x="30902" y="21151"/>
                </a:lnTo>
                <a:lnTo>
                  <a:pt x="21879" y="23360"/>
                </a:lnTo>
                <a:lnTo>
                  <a:pt x="10480" y="24166"/>
                </a:lnTo>
                <a:lnTo>
                  <a:pt x="4691" y="24166"/>
                </a:lnTo>
                <a:lnTo>
                  <a:pt x="0" y="27067"/>
                </a:lnTo>
                <a:lnTo>
                  <a:pt x="0" y="34217"/>
                </a:lnTo>
                <a:lnTo>
                  <a:pt x="4691" y="37115"/>
                </a:lnTo>
                <a:lnTo>
                  <a:pt x="10480" y="37115"/>
                </a:lnTo>
                <a:lnTo>
                  <a:pt x="27367" y="35869"/>
                </a:lnTo>
                <a:lnTo>
                  <a:pt x="40603" y="32644"/>
                </a:lnTo>
                <a:lnTo>
                  <a:pt x="51213" y="28207"/>
                </a:lnTo>
                <a:lnTo>
                  <a:pt x="67679" y="19258"/>
                </a:lnTo>
                <a:lnTo>
                  <a:pt x="75385" y="15963"/>
                </a:lnTo>
                <a:lnTo>
                  <a:pt x="84407" y="13754"/>
                </a:lnTo>
                <a:lnTo>
                  <a:pt x="95807" y="12948"/>
                </a:lnTo>
                <a:lnTo>
                  <a:pt x="107206" y="13754"/>
                </a:lnTo>
                <a:lnTo>
                  <a:pt x="116227" y="15963"/>
                </a:lnTo>
                <a:lnTo>
                  <a:pt x="123934" y="19258"/>
                </a:lnTo>
                <a:lnTo>
                  <a:pt x="140398" y="28207"/>
                </a:lnTo>
                <a:lnTo>
                  <a:pt x="151008" y="32644"/>
                </a:lnTo>
                <a:lnTo>
                  <a:pt x="164243" y="35869"/>
                </a:lnTo>
                <a:lnTo>
                  <a:pt x="181131" y="37115"/>
                </a:lnTo>
                <a:lnTo>
                  <a:pt x="198019" y="35870"/>
                </a:lnTo>
                <a:lnTo>
                  <a:pt x="211255" y="32646"/>
                </a:lnTo>
                <a:lnTo>
                  <a:pt x="221866" y="28209"/>
                </a:lnTo>
                <a:lnTo>
                  <a:pt x="238332" y="19258"/>
                </a:lnTo>
                <a:lnTo>
                  <a:pt x="246039" y="15963"/>
                </a:lnTo>
                <a:lnTo>
                  <a:pt x="255062" y="13754"/>
                </a:lnTo>
                <a:lnTo>
                  <a:pt x="266461" y="12948"/>
                </a:lnTo>
                <a:lnTo>
                  <a:pt x="277860" y="13754"/>
                </a:lnTo>
                <a:lnTo>
                  <a:pt x="286882" y="15963"/>
                </a:lnTo>
                <a:lnTo>
                  <a:pt x="294588" y="19258"/>
                </a:lnTo>
                <a:lnTo>
                  <a:pt x="311053" y="28207"/>
                </a:lnTo>
                <a:lnTo>
                  <a:pt x="321664" y="32644"/>
                </a:lnTo>
                <a:lnTo>
                  <a:pt x="334900" y="35869"/>
                </a:lnTo>
                <a:lnTo>
                  <a:pt x="351788" y="37115"/>
                </a:lnTo>
                <a:lnTo>
                  <a:pt x="368678" y="35870"/>
                </a:lnTo>
                <a:lnTo>
                  <a:pt x="381914" y="32646"/>
                </a:lnTo>
                <a:lnTo>
                  <a:pt x="392524" y="28209"/>
                </a:lnTo>
                <a:lnTo>
                  <a:pt x="408992" y="19258"/>
                </a:lnTo>
                <a:lnTo>
                  <a:pt x="416700" y="15963"/>
                </a:lnTo>
                <a:lnTo>
                  <a:pt x="425724" y="13754"/>
                </a:lnTo>
                <a:lnTo>
                  <a:pt x="437123" y="12948"/>
                </a:lnTo>
                <a:lnTo>
                  <a:pt x="448524" y="13754"/>
                </a:lnTo>
                <a:lnTo>
                  <a:pt x="457547" y="15963"/>
                </a:lnTo>
                <a:lnTo>
                  <a:pt x="465255" y="19258"/>
                </a:lnTo>
                <a:lnTo>
                  <a:pt x="481722" y="28209"/>
                </a:lnTo>
                <a:lnTo>
                  <a:pt x="492333" y="32646"/>
                </a:lnTo>
                <a:lnTo>
                  <a:pt x="505569" y="35870"/>
                </a:lnTo>
                <a:lnTo>
                  <a:pt x="522457" y="37115"/>
                </a:lnTo>
                <a:lnTo>
                  <a:pt x="528246" y="37115"/>
                </a:lnTo>
                <a:lnTo>
                  <a:pt x="532937" y="34217"/>
                </a:lnTo>
                <a:lnTo>
                  <a:pt x="532937" y="27067"/>
                </a:lnTo>
                <a:lnTo>
                  <a:pt x="528246" y="24166"/>
                </a:lnTo>
                <a:lnTo>
                  <a:pt x="522457" y="24166"/>
                </a:lnTo>
                <a:lnTo>
                  <a:pt x="511058" y="23360"/>
                </a:lnTo>
                <a:lnTo>
                  <a:pt x="502035" y="21151"/>
                </a:lnTo>
                <a:lnTo>
                  <a:pt x="494326" y="17854"/>
                </a:lnTo>
                <a:lnTo>
                  <a:pt x="477860" y="8903"/>
                </a:lnTo>
                <a:lnTo>
                  <a:pt x="467250" y="4468"/>
                </a:lnTo>
                <a:lnTo>
                  <a:pt x="454013" y="1244"/>
                </a:lnTo>
                <a:lnTo>
                  <a:pt x="437123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06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232" y="141575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364- mashq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336" y="1042087"/>
            <a:ext cx="8319157" cy="615553"/>
          </a:xfrm>
        </p:spPr>
        <p:txBody>
          <a:bodyPr/>
          <a:lstStyle/>
          <a:p>
            <a:r>
              <a:rPr lang="uz-Latn-UZ" sz="2000" dirty="0" smtClean="0"/>
              <a:t>    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Sifatlarni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o‘zi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bog‘langan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so‘zlar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bilan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birga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uz-Latn-U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hiring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ularning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asliy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yoki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nisbiy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sifat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ekanligini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tushuntiring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10" y="1932708"/>
            <a:ext cx="3671553" cy="229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95" y="2052371"/>
            <a:ext cx="3648941" cy="245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232" y="141575"/>
            <a:ext cx="8190071" cy="615553"/>
          </a:xfrm>
        </p:spPr>
        <p:txBody>
          <a:bodyPr/>
          <a:lstStyle/>
          <a:p>
            <a:pPr algn="ctr"/>
            <a:r>
              <a:rPr lang="uz-Latn-UZ" sz="4000" dirty="0" smtClean="0"/>
              <a:t>364- mashq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3683" y="945834"/>
            <a:ext cx="8319157" cy="615553"/>
          </a:xfrm>
        </p:spPr>
        <p:txBody>
          <a:bodyPr/>
          <a:lstStyle/>
          <a:p>
            <a:r>
              <a:rPr lang="uz-Latn-UZ" sz="2000" dirty="0" smtClean="0"/>
              <a:t>    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Sifatlarni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o‘zi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bog‘langan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so‘zlar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bilan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birga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</a:t>
            </a:r>
            <a:r>
              <a:rPr lang="uz-Latn-UZ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hiring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ularning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asliy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yoki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nisbiy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sifat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ekanligini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tushuntiring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110" y="1836455"/>
            <a:ext cx="3671553" cy="229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683" y="1644987"/>
            <a:ext cx="46862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Ko‘m-ko‘k maysalar, nafis gullar, xushbo‘y giyohlar, pakana daraxtlar, chiroyli tashlaydi, ko‘rkam tutadi, </a:t>
            </a:r>
          </a:p>
          <a:p>
            <a:r>
              <a:rPr lang="uz-Latn-UZ" sz="2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qlli jonivorlar, tiniq ko‘zlar, go‘zal jonivor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1927" y="4418896"/>
            <a:ext cx="4560864" cy="523220"/>
          </a:xfrm>
          <a:prstGeom prst="rect">
            <a:avLst/>
          </a:prstGeom>
          <a:solidFill>
            <a:srgbClr val="69CAD1"/>
          </a:solidFill>
        </p:spPr>
        <p:txBody>
          <a:bodyPr wrap="none" rtlCol="0">
            <a:spAutoFit/>
          </a:bodyPr>
          <a:lstStyle/>
          <a:p>
            <a:r>
              <a:rPr lang="uz-Latn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Barcha sifatlar  asliy sifatlar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5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7252</TotalTime>
  <Words>449</Words>
  <Application>Microsoft Office PowerPoint</Application>
  <PresentationFormat>Экран (16:9)</PresentationFormat>
  <Paragraphs>58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1_Office Theme</vt:lpstr>
      <vt:lpstr>2_Office Theme</vt:lpstr>
      <vt:lpstr>3_Office Theme</vt:lpstr>
      <vt:lpstr>ONA TILI</vt:lpstr>
      <vt:lpstr>1-topshiriq</vt:lpstr>
      <vt:lpstr>2-topshiriq</vt:lpstr>
      <vt:lpstr>BILIB OLING!</vt:lpstr>
      <vt:lpstr>BILIB OLING!</vt:lpstr>
      <vt:lpstr>ESLAB QOLING!</vt:lpstr>
      <vt:lpstr>363- mashq</vt:lpstr>
      <vt:lpstr>364- mashq</vt:lpstr>
      <vt:lpstr>364- mashq</vt:lpstr>
      <vt:lpstr>365-mashq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Mavzu: Tasviriy ifoda</dc:title>
  <dc:creator>Пользователь Windows</dc:creator>
  <cp:lastModifiedBy>Пользователь Windows</cp:lastModifiedBy>
  <cp:revision>660</cp:revision>
  <cp:lastPrinted>2020-08-26T14:48:01Z</cp:lastPrinted>
  <dcterms:created xsi:type="dcterms:W3CDTF">2020-04-11T16:25:36Z</dcterms:created>
  <dcterms:modified xsi:type="dcterms:W3CDTF">2021-01-26T15:34:48Z</dcterms:modified>
</cp:coreProperties>
</file>