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  <p:sldMasterId id="2147483799" r:id="rId2"/>
    <p:sldMasterId id="2147483857" r:id="rId3"/>
  </p:sldMasterIdLst>
  <p:notesMasterIdLst>
    <p:notesMasterId r:id="rId15"/>
  </p:notesMasterIdLst>
  <p:handoutMasterIdLst>
    <p:handoutMasterId r:id="rId16"/>
  </p:handoutMasterIdLst>
  <p:sldIdLst>
    <p:sldId id="390" r:id="rId4"/>
    <p:sldId id="466" r:id="rId5"/>
    <p:sldId id="473" r:id="rId6"/>
    <p:sldId id="454" r:id="rId7"/>
    <p:sldId id="467" r:id="rId8"/>
    <p:sldId id="477" r:id="rId9"/>
    <p:sldId id="455" r:id="rId10"/>
    <p:sldId id="474" r:id="rId11"/>
    <p:sldId id="478" r:id="rId12"/>
    <p:sldId id="475" r:id="rId13"/>
    <p:sldId id="401" r:id="rId14"/>
  </p:sldIdLst>
  <p:sldSz cx="9144000" cy="5143500" type="screen16x9"/>
  <p:notesSz cx="6735763" cy="9866313"/>
  <p:defaultTextStyle>
    <a:defPPr>
      <a:defRPr lang="en-US"/>
    </a:defPPr>
    <a:lvl1pPr marL="0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33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668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502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336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170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005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838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671" algn="l" defTabSz="3428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CAD1"/>
    <a:srgbClr val="99FF99"/>
    <a:srgbClr val="CC3399"/>
    <a:srgbClr val="391A05"/>
    <a:srgbClr val="66FFFF"/>
    <a:srgbClr val="FFCCFF"/>
    <a:srgbClr val="8CEE42"/>
    <a:srgbClr val="FF33CC"/>
    <a:srgbClr val="619FA7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907" autoAdjust="0"/>
  </p:normalViewPr>
  <p:slideViewPr>
    <p:cSldViewPr snapToGrid="0">
      <p:cViewPr>
        <p:scale>
          <a:sx n="99" d="100"/>
          <a:sy n="99" d="100"/>
        </p:scale>
        <p:origin x="-486" y="156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261DA-2E9C-433B-A2AA-31EC04CCF677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FD3ED-3B66-4117-A4D4-CCBC856C4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301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311F2-C6F7-4408-8A94-D7C2217BC54F}" type="datetimeFigureOut">
              <a:rPr lang="ru-RU" smtClean="0"/>
              <a:t>26.01.2021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1900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7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D4C1E-46C9-452C-9820-5F259BFDCB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0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13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24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336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448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560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671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84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895" algn="l" defTabSz="9142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67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4" y="1597824"/>
            <a:ext cx="7772401" cy="1102519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3" y="2914652"/>
            <a:ext cx="6400800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37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900"/>
              </a:spcBef>
              <a:defRPr/>
            </a:lvl2pPr>
            <a:lvl3pPr>
              <a:spcBef>
                <a:spcPts val="9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656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4" y="1089314"/>
            <a:ext cx="7772401" cy="3470673"/>
          </a:xfrm>
        </p:spPr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900"/>
              </a:spcBef>
              <a:defRPr/>
            </a:lvl2pPr>
            <a:lvl3pPr>
              <a:spcBef>
                <a:spcPts val="9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9576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268">
            <a:normAutofit/>
          </a:bodyPr>
          <a:lstStyle>
            <a:lvl1pPr marL="0" indent="0">
              <a:spcBef>
                <a:spcPts val="900"/>
              </a:spcBef>
              <a:buNone/>
              <a:defRPr sz="1300"/>
            </a:lvl1pPr>
            <a:lvl2pPr marL="171391" indent="-171391">
              <a:spcBef>
                <a:spcPts val="900"/>
              </a:spcBef>
              <a:buFont typeface="Arial" panose="020B0604020202020204" pitchFamily="34" charset="0"/>
              <a:buChar char="•"/>
              <a:defRPr sz="1300"/>
            </a:lvl2pPr>
            <a:lvl3pPr marL="357068" indent="-185676">
              <a:spcBef>
                <a:spcPts val="900"/>
              </a:spcBef>
              <a:buFont typeface="Open Sans Light" panose="020B0306030504020204" pitchFamily="34" charset="0"/>
              <a:buChar char="–"/>
              <a:defRPr sz="1300"/>
            </a:lvl3pPr>
            <a:lvl4pPr marL="514179" indent="-171391">
              <a:spcBef>
                <a:spcPts val="900"/>
              </a:spcBef>
              <a:buFont typeface="Arial" panose="020B0604020202020204" pitchFamily="34" charset="0"/>
              <a:buChar char="•"/>
              <a:defRPr sz="1300"/>
            </a:lvl4pPr>
            <a:lvl5pPr marL="685571" indent="-171391">
              <a:spcBef>
                <a:spcPts val="900"/>
              </a:spcBef>
              <a:buFont typeface="Open Sans Light" panose="020B0306030504020204" pitchFamily="34" charset="0"/>
              <a:buChar char="–"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26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4" y="1089314"/>
            <a:ext cx="7772401" cy="3470673"/>
          </a:xfrm>
        </p:spPr>
        <p:txBody>
          <a:bodyPr numCol="2" spcCol="274268">
            <a:normAutofit/>
          </a:bodyPr>
          <a:lstStyle>
            <a:lvl1pPr marL="0" indent="0">
              <a:spcBef>
                <a:spcPts val="900"/>
              </a:spcBef>
              <a:buNone/>
              <a:defRPr sz="1300"/>
            </a:lvl1pPr>
            <a:lvl2pPr marL="171391" indent="-171391">
              <a:spcBef>
                <a:spcPts val="900"/>
              </a:spcBef>
              <a:buFont typeface="Arial" panose="020B0604020202020204" pitchFamily="34" charset="0"/>
              <a:buChar char="•"/>
              <a:defRPr sz="1300"/>
            </a:lvl2pPr>
            <a:lvl3pPr marL="342786" indent="-171391">
              <a:spcBef>
                <a:spcPts val="900"/>
              </a:spcBef>
              <a:buFont typeface="Open Sans Light" panose="020B0306030504020204" pitchFamily="34" charset="0"/>
              <a:buChar char="–"/>
              <a:defRPr sz="1300"/>
            </a:lvl3pPr>
            <a:lvl4pPr marL="514179" indent="-171391">
              <a:spcBef>
                <a:spcPts val="900"/>
              </a:spcBef>
              <a:buFont typeface="Arial" panose="020B0604020202020204" pitchFamily="34" charset="0"/>
              <a:buChar char="•"/>
              <a:defRPr sz="1300"/>
            </a:lvl4pPr>
            <a:lvl5pPr marL="685571" indent="-171391">
              <a:spcBef>
                <a:spcPts val="900"/>
              </a:spcBef>
              <a:buFont typeface="Open Sans Light" panose="020B0306030504020204" pitchFamily="34" charset="0"/>
              <a:buChar char="–"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94169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4" y="1089316"/>
            <a:ext cx="3810000" cy="33944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89316"/>
            <a:ext cx="3810000" cy="33944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30124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4" y="914400"/>
            <a:ext cx="3810000" cy="33944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339447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590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925374"/>
            <a:ext cx="3811588" cy="219861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048" indent="0">
              <a:buNone/>
              <a:defRPr sz="2100" b="1"/>
            </a:lvl2pPr>
            <a:lvl3pPr marL="914094" indent="0">
              <a:buNone/>
              <a:defRPr sz="1700" b="1"/>
            </a:lvl3pPr>
            <a:lvl4pPr marL="1371140" indent="0">
              <a:buNone/>
              <a:defRPr sz="1600" b="1"/>
            </a:lvl4pPr>
            <a:lvl5pPr marL="1828186" indent="0">
              <a:buNone/>
              <a:defRPr sz="1600" b="1"/>
            </a:lvl5pPr>
            <a:lvl6pPr marL="2285232" indent="0">
              <a:buNone/>
              <a:defRPr sz="1600" b="1"/>
            </a:lvl6pPr>
            <a:lvl7pPr marL="2742279" indent="0">
              <a:buNone/>
              <a:defRPr sz="1600" b="1"/>
            </a:lvl7pPr>
            <a:lvl8pPr marL="3199325" indent="0">
              <a:buNone/>
              <a:defRPr sz="1600" b="1"/>
            </a:lvl8pPr>
            <a:lvl9pPr marL="365637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4" y="1170214"/>
            <a:ext cx="3811588" cy="342440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925374"/>
            <a:ext cx="3813174" cy="219861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048" indent="0">
              <a:buNone/>
              <a:defRPr sz="2100" b="1"/>
            </a:lvl2pPr>
            <a:lvl3pPr marL="914094" indent="0">
              <a:buNone/>
              <a:defRPr sz="1700" b="1"/>
            </a:lvl3pPr>
            <a:lvl4pPr marL="1371140" indent="0">
              <a:buNone/>
              <a:defRPr sz="1600" b="1"/>
            </a:lvl4pPr>
            <a:lvl5pPr marL="1828186" indent="0">
              <a:buNone/>
              <a:defRPr sz="1600" b="1"/>
            </a:lvl5pPr>
            <a:lvl6pPr marL="2285232" indent="0">
              <a:buNone/>
              <a:defRPr sz="1600" b="1"/>
            </a:lvl6pPr>
            <a:lvl7pPr marL="2742279" indent="0">
              <a:buNone/>
              <a:defRPr sz="1600" b="1"/>
            </a:lvl7pPr>
            <a:lvl8pPr marL="3199325" indent="0">
              <a:buNone/>
              <a:defRPr sz="1600" b="1"/>
            </a:lvl8pPr>
            <a:lvl9pPr marL="365637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170214"/>
            <a:ext cx="3813174" cy="342440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18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1107687"/>
            <a:ext cx="3811588" cy="219861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048" indent="0">
              <a:buNone/>
              <a:defRPr sz="2100" b="1"/>
            </a:lvl2pPr>
            <a:lvl3pPr marL="914094" indent="0">
              <a:buNone/>
              <a:defRPr sz="1700" b="1"/>
            </a:lvl3pPr>
            <a:lvl4pPr marL="1371140" indent="0">
              <a:buNone/>
              <a:defRPr sz="1600" b="1"/>
            </a:lvl4pPr>
            <a:lvl5pPr marL="1828186" indent="0">
              <a:buNone/>
              <a:defRPr sz="1600" b="1"/>
            </a:lvl5pPr>
            <a:lvl6pPr marL="2285232" indent="0">
              <a:buNone/>
              <a:defRPr sz="1600" b="1"/>
            </a:lvl6pPr>
            <a:lvl7pPr marL="2742279" indent="0">
              <a:buNone/>
              <a:defRPr sz="1600" b="1"/>
            </a:lvl7pPr>
            <a:lvl8pPr marL="3199325" indent="0">
              <a:buNone/>
              <a:defRPr sz="1600" b="1"/>
            </a:lvl8pPr>
            <a:lvl9pPr marL="365637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4" y="1352531"/>
            <a:ext cx="3811588" cy="327662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07687"/>
            <a:ext cx="3813174" cy="219861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048" indent="0">
              <a:buNone/>
              <a:defRPr sz="2100" b="1"/>
            </a:lvl2pPr>
            <a:lvl3pPr marL="914094" indent="0">
              <a:buNone/>
              <a:defRPr sz="1700" b="1"/>
            </a:lvl3pPr>
            <a:lvl4pPr marL="1371140" indent="0">
              <a:buNone/>
              <a:defRPr sz="1600" b="1"/>
            </a:lvl4pPr>
            <a:lvl5pPr marL="1828186" indent="0">
              <a:buNone/>
              <a:defRPr sz="1600" b="1"/>
            </a:lvl5pPr>
            <a:lvl6pPr marL="2285232" indent="0">
              <a:buNone/>
              <a:defRPr sz="1600" b="1"/>
            </a:lvl6pPr>
            <a:lvl7pPr marL="2742279" indent="0">
              <a:buNone/>
              <a:defRPr sz="1600" b="1"/>
            </a:lvl7pPr>
            <a:lvl8pPr marL="3199325" indent="0">
              <a:buNone/>
              <a:defRPr sz="1600" b="1"/>
            </a:lvl8pPr>
            <a:lvl9pPr marL="3656373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352531"/>
            <a:ext cx="3813174" cy="327662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4275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60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37540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531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286761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73524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860286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286761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573524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860286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29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4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28229" y="4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656457" y="4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484685" y="4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2914" y="4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71107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828229" y="171107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656457" y="171107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484685" y="171107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312914" y="171107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3422147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828229" y="3422147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656457" y="3422147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484685" y="3422147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312914" y="3422147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18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521562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43125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564687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607809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086248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521562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043125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564687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7607809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086248" y="1282446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521562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043125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564687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7607809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086248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521562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043125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564687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607809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086248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74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4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724512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766" userDrawn="1">
          <p15:clr>
            <a:srgbClr val="FBAE40"/>
          </p15:clr>
        </p15:guide>
        <p15:guide id="2" pos="136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2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4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21197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766" userDrawn="1">
          <p15:clr>
            <a:srgbClr val="FBAE40"/>
          </p15:clr>
        </p15:guide>
        <p15:guide id="2" pos="136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532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2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57828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2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2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4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2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1881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2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2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4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2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114262" indent="-114262">
              <a:buFont typeface="Arial" panose="020B0604020202020204" pitchFamily="34" charset="0"/>
              <a:buChar char="•"/>
              <a:defRPr sz="1100"/>
            </a:lvl2pPr>
            <a:lvl3pPr marL="228524" indent="-114262">
              <a:defRPr sz="1100"/>
            </a:lvl3pPr>
            <a:lvl4pPr marL="399917" indent="-171391">
              <a:defRPr sz="1100"/>
            </a:lvl4pPr>
            <a:lvl5pPr marL="571308" indent="-171391"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13748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509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1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5"/>
            <a:ext cx="1831086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6915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59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5"/>
            <a:ext cx="2496312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42344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2291465"/>
            <a:ext cx="3813049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2291465"/>
            <a:ext cx="3813049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5153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1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2291465"/>
            <a:ext cx="3813049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2291465"/>
            <a:ext cx="3813049" cy="224124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01097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8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8" y="3537756"/>
            <a:ext cx="1831086" cy="994954"/>
          </a:xfrm>
        </p:spPr>
        <p:txBody>
          <a:bodyPr/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8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23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8" y="1047751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8" y="3537756"/>
            <a:ext cx="1831086" cy="994954"/>
          </a:xfrm>
        </p:spPr>
        <p:txBody>
          <a:bodyPr/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8" y="2292754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33440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11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4"/>
            <a:ext cx="2496312" cy="1027686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8670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7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6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528306"/>
            <a:ext cx="3813049" cy="1004405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3528306"/>
            <a:ext cx="3813049" cy="1004405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7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6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141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7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6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528306"/>
            <a:ext cx="3813049" cy="1004405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3528306"/>
            <a:ext cx="3813049" cy="1004405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7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6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28692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407233"/>
            <a:ext cx="1831086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407233"/>
            <a:ext cx="1831086" cy="840101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407233"/>
            <a:ext cx="1831086" cy="840101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407233"/>
            <a:ext cx="1831086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121348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407233"/>
            <a:ext cx="1831086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407233"/>
            <a:ext cx="1831086" cy="840101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407233"/>
            <a:ext cx="1831086" cy="840101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407233"/>
            <a:ext cx="1831086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629546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407233"/>
            <a:ext cx="2496312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407233"/>
            <a:ext cx="2496312" cy="840101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407233"/>
            <a:ext cx="2496312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89616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407233"/>
            <a:ext cx="2496312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407233"/>
            <a:ext cx="2496312" cy="840101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407233"/>
            <a:ext cx="2496312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48345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363806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5" y="363806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999320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363806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5" y="363806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4782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190702"/>
            <a:ext cx="1831086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190702"/>
            <a:ext cx="1831086" cy="840101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190702"/>
            <a:ext cx="1831086" cy="840101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190702"/>
            <a:ext cx="1831086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0"/>
            <a:ext cx="1831086" cy="1285169"/>
          </a:xfrm>
        </p:spPr>
        <p:txBody>
          <a:bodyPr/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13896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190702"/>
            <a:ext cx="1831086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190702"/>
            <a:ext cx="1831086" cy="840101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190702"/>
            <a:ext cx="1831086" cy="840101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190702"/>
            <a:ext cx="1831086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0"/>
            <a:ext cx="1831086" cy="1285169"/>
          </a:xfrm>
        </p:spPr>
        <p:txBody>
          <a:bodyPr/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30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7787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190702"/>
            <a:ext cx="2496312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190702"/>
            <a:ext cx="2496312" cy="840101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190702"/>
            <a:ext cx="2496312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6642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190702"/>
            <a:ext cx="2496312" cy="840101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190702"/>
            <a:ext cx="2496312" cy="840101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190702"/>
            <a:ext cx="2496312" cy="840101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30"/>
            <a:ext cx="2496312" cy="1313019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9940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242153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5" y="242153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159228"/>
            <a:ext cx="3813049" cy="1277300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3159228"/>
            <a:ext cx="3813049" cy="1277300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763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242153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5" y="242153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rgbClr val="FFFFFF"/>
                </a:solidFill>
              </a:defRPr>
            </a:lvl2pPr>
            <a:lvl3pPr marL="257096" indent="-128548">
              <a:defRPr sz="1100">
                <a:solidFill>
                  <a:srgbClr val="FFFFFF"/>
                </a:solidFill>
              </a:defRPr>
            </a:lvl3pPr>
            <a:lvl4pPr marL="385643" indent="-128548">
              <a:defRPr sz="1100">
                <a:solidFill>
                  <a:srgbClr val="FFFFFF"/>
                </a:solidFill>
              </a:defRPr>
            </a:lvl4pPr>
            <a:lvl5pPr marL="557039" indent="-171398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159228"/>
            <a:ext cx="3813049" cy="1277300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5" y="3159228"/>
            <a:ext cx="3813049" cy="1277300"/>
          </a:xfrm>
        </p:spPr>
        <p:txBody>
          <a:bodyPr/>
          <a:lstStyle>
            <a:lvl1pPr marL="0" indent="0">
              <a:buNone/>
              <a:defRPr sz="1600"/>
            </a:lvl1pPr>
            <a:lvl2pPr marL="128548" indent="-128548">
              <a:buFont typeface="Arial" panose="020B0604020202020204" pitchFamily="34" charset="0"/>
              <a:buChar char="•"/>
              <a:defRPr sz="1100"/>
            </a:lvl2pPr>
            <a:lvl3pPr marL="257096" indent="-128548">
              <a:defRPr sz="1100"/>
            </a:lvl3pPr>
            <a:lvl4pPr marL="385643" indent="-128548"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942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1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70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2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1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70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2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4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1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70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2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85124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1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70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2" y="122984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1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70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2" y="236516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4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1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70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2" y="3500481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80499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2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1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5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2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1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5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4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2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9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51" y="3500479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5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72813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2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1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5" y="122984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2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1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5" y="2365164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4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2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9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51" y="3500479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5" y="3500481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9591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2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1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5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2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7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1" y="291493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5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903046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4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2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1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5" y="122984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4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2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7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1" y="291493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5" y="2914935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708284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4" y="122984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2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80" y="122984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4" y="291493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2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80" y="291493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033816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4" y="122984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2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80" y="122984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4" y="291493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2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80" y="2914935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i="1"/>
            </a:lvl2pPr>
            <a:lvl3pPr marL="0" indent="0">
              <a:buNone/>
              <a:defRPr sz="10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539302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2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5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6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9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9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1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44809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2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5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6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9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9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1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220347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4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2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1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8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6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4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5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772327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4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2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1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8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6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5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i="1"/>
            </a:lvl2pPr>
            <a:lvl3pPr marL="0" indent="0" algn="ctr">
              <a:buNone/>
              <a:defRPr sz="1100"/>
            </a:lvl3pPr>
            <a:lvl4pPr marL="385643" indent="-128548"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3980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6" y="1597824"/>
            <a:ext cx="7772401" cy="1102519"/>
          </a:xfrm>
        </p:spPr>
        <p:txBody>
          <a:bodyPr>
            <a:normAutofit/>
          </a:bodyPr>
          <a:lstStyle>
            <a:lvl1pPr>
              <a:defRPr sz="19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3" y="2914652"/>
            <a:ext cx="6400800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9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0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32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59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85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03223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43"/>
              </a:spcBef>
              <a:defRPr/>
            </a:lvl1pPr>
            <a:lvl2pPr>
              <a:spcBef>
                <a:spcPts val="643"/>
              </a:spcBef>
              <a:defRPr/>
            </a:lvl2pPr>
            <a:lvl3pPr>
              <a:spcBef>
                <a:spcPts val="643"/>
              </a:spcBef>
              <a:defRPr/>
            </a:lvl3pPr>
            <a:lvl4pPr>
              <a:spcBef>
                <a:spcPts val="643"/>
              </a:spcBef>
              <a:defRPr/>
            </a:lvl4pPr>
            <a:lvl5pPr>
              <a:spcBef>
                <a:spcPts val="643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53004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6" y="1089316"/>
            <a:ext cx="7772401" cy="3470673"/>
          </a:xfrm>
        </p:spPr>
        <p:txBody>
          <a:bodyPr/>
          <a:lstStyle>
            <a:lvl1pPr>
              <a:spcBef>
                <a:spcPts val="643"/>
              </a:spcBef>
              <a:defRPr/>
            </a:lvl1pPr>
            <a:lvl2pPr>
              <a:spcBef>
                <a:spcPts val="643"/>
              </a:spcBef>
              <a:defRPr/>
            </a:lvl2pPr>
            <a:lvl3pPr>
              <a:spcBef>
                <a:spcPts val="643"/>
              </a:spcBef>
              <a:defRPr/>
            </a:lvl3pPr>
            <a:lvl4pPr>
              <a:spcBef>
                <a:spcPts val="643"/>
              </a:spcBef>
              <a:defRPr/>
            </a:lvl4pPr>
            <a:lvl5pPr>
              <a:spcBef>
                <a:spcPts val="643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18073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268">
            <a:normAutofit/>
          </a:bodyPr>
          <a:lstStyle>
            <a:lvl1pPr marL="0" indent="0">
              <a:spcBef>
                <a:spcPts val="643"/>
              </a:spcBef>
              <a:buNone/>
              <a:defRPr sz="800"/>
            </a:lvl1pPr>
            <a:lvl2pPr marL="122442" indent="-122442">
              <a:spcBef>
                <a:spcPts val="643"/>
              </a:spcBef>
              <a:buFont typeface="Arial" panose="020B0604020202020204" pitchFamily="34" charset="0"/>
              <a:buChar char="•"/>
              <a:defRPr sz="800"/>
            </a:lvl2pPr>
            <a:lvl3pPr marL="255091" indent="-132647">
              <a:spcBef>
                <a:spcPts val="643"/>
              </a:spcBef>
              <a:buFont typeface="Open Sans Light" panose="020B0306030504020204" pitchFamily="34" charset="0"/>
              <a:buChar char="–"/>
              <a:defRPr sz="800"/>
            </a:lvl3pPr>
            <a:lvl4pPr marL="367328" indent="-122442">
              <a:spcBef>
                <a:spcPts val="643"/>
              </a:spcBef>
              <a:buFont typeface="Arial" panose="020B0604020202020204" pitchFamily="34" charset="0"/>
              <a:buChar char="•"/>
              <a:defRPr sz="800"/>
            </a:lvl4pPr>
            <a:lvl5pPr marL="489772" indent="-122442">
              <a:spcBef>
                <a:spcPts val="643"/>
              </a:spcBef>
              <a:buFont typeface="Open Sans Light" panose="020B0306030504020204" pitchFamily="34" charset="0"/>
              <a:buChar char="–"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6198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6" y="1089316"/>
            <a:ext cx="7772401" cy="3470673"/>
          </a:xfrm>
        </p:spPr>
        <p:txBody>
          <a:bodyPr numCol="2" spcCol="274268">
            <a:normAutofit/>
          </a:bodyPr>
          <a:lstStyle>
            <a:lvl1pPr marL="0" indent="0">
              <a:spcBef>
                <a:spcPts val="643"/>
              </a:spcBef>
              <a:buNone/>
              <a:defRPr sz="800"/>
            </a:lvl1pPr>
            <a:lvl2pPr marL="122442" indent="-122442">
              <a:spcBef>
                <a:spcPts val="643"/>
              </a:spcBef>
              <a:buFont typeface="Arial" panose="020B0604020202020204" pitchFamily="34" charset="0"/>
              <a:buChar char="•"/>
              <a:defRPr sz="800"/>
            </a:lvl2pPr>
            <a:lvl3pPr marL="244886" indent="-122442">
              <a:spcBef>
                <a:spcPts val="643"/>
              </a:spcBef>
              <a:buFont typeface="Open Sans Light" panose="020B0306030504020204" pitchFamily="34" charset="0"/>
              <a:buChar char="–"/>
              <a:defRPr sz="800"/>
            </a:lvl3pPr>
            <a:lvl4pPr marL="367328" indent="-122442">
              <a:spcBef>
                <a:spcPts val="643"/>
              </a:spcBef>
              <a:buFont typeface="Arial" panose="020B0604020202020204" pitchFamily="34" charset="0"/>
              <a:buChar char="•"/>
              <a:defRPr sz="800"/>
            </a:lvl4pPr>
            <a:lvl5pPr marL="489772" indent="-122442">
              <a:spcBef>
                <a:spcPts val="643"/>
              </a:spcBef>
              <a:buFont typeface="Open Sans Light" panose="020B0306030504020204" pitchFamily="34" charset="0"/>
              <a:buChar char="–"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804544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4" y="1089318"/>
            <a:ext cx="3810000" cy="3394472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89318"/>
            <a:ext cx="3810000" cy="3394472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70139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4" y="914400"/>
            <a:ext cx="3810000" cy="3394472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3394472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8712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974230"/>
            <a:ext cx="3811588" cy="17100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100" b="1"/>
            </a:lvl1pPr>
            <a:lvl2pPr marL="326514" indent="0">
              <a:buNone/>
              <a:defRPr sz="1400" b="1"/>
            </a:lvl2pPr>
            <a:lvl3pPr marL="653028" indent="0">
              <a:buNone/>
              <a:defRPr sz="1300" b="1"/>
            </a:lvl3pPr>
            <a:lvl4pPr marL="979541" indent="0">
              <a:buNone/>
              <a:defRPr sz="1100" b="1"/>
            </a:lvl4pPr>
            <a:lvl5pPr marL="1306057" indent="0">
              <a:buNone/>
              <a:defRPr sz="1100" b="1"/>
            </a:lvl5pPr>
            <a:lvl6pPr marL="1632569" indent="0">
              <a:buNone/>
              <a:defRPr sz="1100" b="1"/>
            </a:lvl6pPr>
            <a:lvl7pPr marL="1959085" indent="0">
              <a:buNone/>
              <a:defRPr sz="1100" b="1"/>
            </a:lvl7pPr>
            <a:lvl8pPr marL="2285598" indent="0">
              <a:buNone/>
              <a:defRPr sz="1100" b="1"/>
            </a:lvl8pPr>
            <a:lvl9pPr marL="2612114" indent="0">
              <a:buNone/>
              <a:defRPr sz="1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4" y="1170216"/>
            <a:ext cx="3811588" cy="3424408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974230"/>
            <a:ext cx="3813174" cy="17100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100" b="1"/>
            </a:lvl1pPr>
            <a:lvl2pPr marL="326514" indent="0">
              <a:buNone/>
              <a:defRPr sz="1400" b="1"/>
            </a:lvl2pPr>
            <a:lvl3pPr marL="653028" indent="0">
              <a:buNone/>
              <a:defRPr sz="1300" b="1"/>
            </a:lvl3pPr>
            <a:lvl4pPr marL="979541" indent="0">
              <a:buNone/>
              <a:defRPr sz="1100" b="1"/>
            </a:lvl4pPr>
            <a:lvl5pPr marL="1306057" indent="0">
              <a:buNone/>
              <a:defRPr sz="1100" b="1"/>
            </a:lvl5pPr>
            <a:lvl6pPr marL="1632569" indent="0">
              <a:buNone/>
              <a:defRPr sz="1100" b="1"/>
            </a:lvl6pPr>
            <a:lvl7pPr marL="1959085" indent="0">
              <a:buNone/>
              <a:defRPr sz="1100" b="1"/>
            </a:lvl7pPr>
            <a:lvl8pPr marL="2285598" indent="0">
              <a:buNone/>
              <a:defRPr sz="1100" b="1"/>
            </a:lvl8pPr>
            <a:lvl9pPr marL="2612114" indent="0">
              <a:buNone/>
              <a:defRPr sz="1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170216"/>
            <a:ext cx="3813174" cy="3424408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8874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1156543"/>
            <a:ext cx="3811588" cy="17100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100" b="1"/>
            </a:lvl1pPr>
            <a:lvl2pPr marL="326514" indent="0">
              <a:buNone/>
              <a:defRPr sz="1400" b="1"/>
            </a:lvl2pPr>
            <a:lvl3pPr marL="653028" indent="0">
              <a:buNone/>
              <a:defRPr sz="1300" b="1"/>
            </a:lvl3pPr>
            <a:lvl4pPr marL="979541" indent="0">
              <a:buNone/>
              <a:defRPr sz="1100" b="1"/>
            </a:lvl4pPr>
            <a:lvl5pPr marL="1306057" indent="0">
              <a:buNone/>
              <a:defRPr sz="1100" b="1"/>
            </a:lvl5pPr>
            <a:lvl6pPr marL="1632569" indent="0">
              <a:buNone/>
              <a:defRPr sz="1100" b="1"/>
            </a:lvl6pPr>
            <a:lvl7pPr marL="1959085" indent="0">
              <a:buNone/>
              <a:defRPr sz="1100" b="1"/>
            </a:lvl7pPr>
            <a:lvl8pPr marL="2285598" indent="0">
              <a:buNone/>
              <a:defRPr sz="1100" b="1"/>
            </a:lvl8pPr>
            <a:lvl9pPr marL="2612114" indent="0">
              <a:buNone/>
              <a:defRPr sz="1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4" y="1352531"/>
            <a:ext cx="3811588" cy="3276624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6543"/>
            <a:ext cx="3813174" cy="17100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100" b="1"/>
            </a:lvl1pPr>
            <a:lvl2pPr marL="326514" indent="0">
              <a:buNone/>
              <a:defRPr sz="1400" b="1"/>
            </a:lvl2pPr>
            <a:lvl3pPr marL="653028" indent="0">
              <a:buNone/>
              <a:defRPr sz="1300" b="1"/>
            </a:lvl3pPr>
            <a:lvl4pPr marL="979541" indent="0">
              <a:buNone/>
              <a:defRPr sz="1100" b="1"/>
            </a:lvl4pPr>
            <a:lvl5pPr marL="1306057" indent="0">
              <a:buNone/>
              <a:defRPr sz="1100" b="1"/>
            </a:lvl5pPr>
            <a:lvl6pPr marL="1632569" indent="0">
              <a:buNone/>
              <a:defRPr sz="1100" b="1"/>
            </a:lvl6pPr>
            <a:lvl7pPr marL="1959085" indent="0">
              <a:buNone/>
              <a:defRPr sz="1100" b="1"/>
            </a:lvl7pPr>
            <a:lvl8pPr marL="2285598" indent="0">
              <a:buNone/>
              <a:defRPr sz="1100" b="1"/>
            </a:lvl8pPr>
            <a:lvl9pPr marL="2612114" indent="0">
              <a:buNone/>
              <a:defRPr sz="1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352531"/>
            <a:ext cx="3813174" cy="3276624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45568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217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913751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5922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286761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73524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860286" y="0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286761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573524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860286" y="2564892"/>
            <a:ext cx="2297430" cy="2578608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819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28229" y="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656457" y="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484685" y="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2914" y="6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71107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828229" y="171107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656457" y="171107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484685" y="171107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312914" y="171107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342214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828229" y="342214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656457" y="342214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484685" y="342214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312914" y="3422148"/>
            <a:ext cx="1831086" cy="1721357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699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521562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43126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564687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607809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086248" y="0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521562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043126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564687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7607809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086248" y="128244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521562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043126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564687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7607809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086248" y="2564892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521562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043126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564687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607809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086248" y="3847338"/>
            <a:ext cx="1536193" cy="1296162"/>
          </a:xfrm>
        </p:spPr>
        <p:txBody>
          <a:bodyPr lIns="182845" tIns="91423" rIns="182845" bIns="91423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704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2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4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364917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72">
          <p15:clr>
            <a:srgbClr val="FBAE40"/>
          </p15:clr>
        </p15:guide>
        <p15:guide id="2" pos="1768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4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2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400" y="3735428"/>
            <a:ext cx="1828800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93668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72">
          <p15:clr>
            <a:srgbClr val="FBAE40"/>
          </p15:clr>
        </p15:guide>
        <p15:guide id="2" pos="176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92483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164687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4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4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4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2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8240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4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4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4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2" y="3735428"/>
            <a:ext cx="381419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8" indent="-81628">
              <a:buFont typeface="Arial" panose="020B0604020202020204" pitchFamily="34" charset="0"/>
              <a:buChar char="•"/>
              <a:defRPr sz="800"/>
            </a:lvl2pPr>
            <a:lvl3pPr marL="163257" indent="-81628">
              <a:defRPr sz="800"/>
            </a:lvl3pPr>
            <a:lvl4pPr marL="285699" indent="-122442">
              <a:defRPr sz="800"/>
            </a:lvl4pPr>
            <a:lvl5pPr marL="408143" indent="-122442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562042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78657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2"/>
            <a:ext cx="1828800" cy="110712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5"/>
            <a:ext cx="1831086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75846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93240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5"/>
            <a:ext cx="2496312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29165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2291465"/>
            <a:ext cx="3813049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2291465"/>
            <a:ext cx="3813049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551994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2291465"/>
            <a:ext cx="3813049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2291465"/>
            <a:ext cx="3813049" cy="224124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042260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8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8" y="3537756"/>
            <a:ext cx="1831086" cy="994954"/>
          </a:xfrm>
        </p:spPr>
        <p:txBody>
          <a:bodyPr/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8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353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8" y="1047752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8" y="3537756"/>
            <a:ext cx="1831086" cy="994954"/>
          </a:xfrm>
        </p:spPr>
        <p:txBody>
          <a:bodyPr/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6"/>
            <a:ext cx="1831086" cy="994954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8" y="2292755"/>
            <a:ext cx="1828800" cy="110712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746562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988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4"/>
            <a:ext cx="2496312" cy="1027686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40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542761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7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6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528306"/>
            <a:ext cx="3813049" cy="1004405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3528306"/>
            <a:ext cx="3813049" cy="1004405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7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6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694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7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6" y="1047753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528306"/>
            <a:ext cx="3813049" cy="1004405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3528306"/>
            <a:ext cx="3813049" cy="1004405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7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6" y="2295740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87015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574130"/>
            <a:ext cx="1831086" cy="673207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574130"/>
            <a:ext cx="1831086" cy="673207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574130"/>
            <a:ext cx="1831086" cy="673207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574130"/>
            <a:ext cx="1831086" cy="673207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3193035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3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574130"/>
            <a:ext cx="1831086" cy="673207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574130"/>
            <a:ext cx="1831086" cy="673207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574130"/>
            <a:ext cx="1831086" cy="673207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574130"/>
            <a:ext cx="1831086" cy="673207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672543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745131"/>
            <a:ext cx="2496312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745131"/>
            <a:ext cx="2496312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745131"/>
            <a:ext cx="2496312" cy="502205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845231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3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745131"/>
            <a:ext cx="2496312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745131"/>
            <a:ext cx="2496312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745131"/>
            <a:ext cx="2496312" cy="502205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13048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3745131"/>
            <a:ext cx="3813049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6" y="3745131"/>
            <a:ext cx="3813049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1590395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3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3745131"/>
            <a:ext cx="3813049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6" y="3745131"/>
            <a:ext cx="3813049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902018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357597"/>
            <a:ext cx="1831086" cy="673207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357597"/>
            <a:ext cx="1831086" cy="673207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357597"/>
            <a:ext cx="1831086" cy="673207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357597"/>
            <a:ext cx="1831086" cy="673207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2"/>
            <a:ext cx="1831086" cy="1285169"/>
          </a:xfrm>
        </p:spPr>
        <p:txBody>
          <a:bodyPr/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16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2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400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357597"/>
            <a:ext cx="1831086" cy="673207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357597"/>
            <a:ext cx="1831086" cy="673207"/>
          </a:xfrm>
          <a:solidFill>
            <a:schemeClr val="accent3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357597"/>
            <a:ext cx="1831086" cy="673207"/>
          </a:xfrm>
          <a:solidFill>
            <a:schemeClr val="accent5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357597"/>
            <a:ext cx="1831086" cy="673207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2"/>
            <a:ext cx="1831086" cy="1285169"/>
          </a:xfrm>
        </p:spPr>
        <p:txBody>
          <a:bodyPr/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32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59812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528598"/>
            <a:ext cx="2496312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528598"/>
            <a:ext cx="2496312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528598"/>
            <a:ext cx="2496312" cy="502205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435454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528598"/>
            <a:ext cx="2496312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528598"/>
            <a:ext cx="2496312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528598"/>
            <a:ext cx="2496312" cy="502205"/>
          </a:xfrm>
          <a:solidFill>
            <a:schemeClr val="bg2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32"/>
            <a:ext cx="2496312" cy="1313019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56729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2528601"/>
            <a:ext cx="3813049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6" y="2528601"/>
            <a:ext cx="3813049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159228"/>
            <a:ext cx="3813049" cy="1277300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3159228"/>
            <a:ext cx="3813049" cy="1277300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196998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4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2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8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4" y="2528601"/>
            <a:ext cx="3813049" cy="502205"/>
          </a:xfrm>
          <a:solidFill>
            <a:schemeClr val="accent1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6" y="2528601"/>
            <a:ext cx="3813049" cy="502205"/>
          </a:xfrm>
          <a:solidFill>
            <a:schemeClr val="accent4">
              <a:alpha val="80000"/>
            </a:schemeClr>
          </a:solidFill>
        </p:spPr>
        <p:txBody>
          <a:bodyPr lIns="182845" tIns="91423" rIns="182845" bIns="91423" anchor="b" anchorCtr="0">
            <a:sp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800">
                <a:solidFill>
                  <a:srgbClr val="FFFFFF"/>
                </a:solidFill>
              </a:defRPr>
            </a:lvl2pPr>
            <a:lvl3pPr marL="183669" indent="-91835">
              <a:defRPr sz="800">
                <a:solidFill>
                  <a:srgbClr val="FFFFFF"/>
                </a:solidFill>
              </a:defRPr>
            </a:lvl3pPr>
            <a:lvl4pPr marL="275503" indent="-91835">
              <a:defRPr sz="800">
                <a:solidFill>
                  <a:srgbClr val="FFFFFF"/>
                </a:solidFill>
              </a:defRPr>
            </a:lvl4pPr>
            <a:lvl5pPr marL="397950" indent="-122447">
              <a:defRPr sz="8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4" y="3159228"/>
            <a:ext cx="3813049" cy="1277300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6" y="3159228"/>
            <a:ext cx="3813049" cy="1277300"/>
          </a:xfrm>
        </p:spPr>
        <p:txBody>
          <a:bodyPr/>
          <a:lstStyle>
            <a:lvl1pPr marL="0" indent="0">
              <a:buNone/>
              <a:defRPr sz="1100"/>
            </a:lvl1pPr>
            <a:lvl2pPr marL="91835" indent="-91835">
              <a:buFont typeface="Arial" panose="020B0604020202020204" pitchFamily="34" charset="0"/>
              <a:buChar char="•"/>
              <a:defRPr sz="800"/>
            </a:lvl2pPr>
            <a:lvl3pPr marL="183669" indent="-91835">
              <a:defRPr sz="800"/>
            </a:lvl3pPr>
            <a:lvl4pPr marL="275503" indent="-91835"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980106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3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72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4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3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72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4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5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3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72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4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154113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7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3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72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4" y="1229846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7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3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72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4" y="2365165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5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7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3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72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4" y="350048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43964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3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3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7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3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3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7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5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3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9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53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7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4879493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3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3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7" y="1229846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3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9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3" y="2365162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7" y="2365165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5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3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9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9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53" y="3500481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7" y="3500483"/>
            <a:ext cx="1735806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818754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3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3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7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3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9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3" y="291493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7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89622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5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3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9" y="1229844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9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53" y="122984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7" y="1229846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5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3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9" y="2914935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9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53" y="2914933"/>
            <a:ext cx="685800" cy="6858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7" y="2914937"/>
            <a:ext cx="1735806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269329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6" y="1229846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2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81" y="1229846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6" y="2914937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2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81" y="2914937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6448903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6" y="1229846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2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81" y="1229846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6" y="2914937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2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81" y="2914937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600" i="1"/>
            </a:lvl2pPr>
            <a:lvl3pPr marL="0" indent="0">
              <a:buNone/>
              <a:defRPr sz="6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384846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2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5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6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9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9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2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206390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2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5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6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9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9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2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172637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4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1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8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6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5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711614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4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1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8" y="1229844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6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5" y="1229842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6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429"/>
              </a:spcAft>
              <a:buFont typeface="Arial" panose="020B0604020202020204" pitchFamily="34" charset="0"/>
              <a:buNone/>
              <a:defRPr sz="800" i="1"/>
            </a:lvl2pPr>
            <a:lvl3pPr marL="0" indent="0" algn="ctr">
              <a:buNone/>
              <a:defRPr sz="800"/>
            </a:lvl3pPr>
            <a:lvl4pPr marL="275503" indent="-91835"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81913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1" y="1594488"/>
            <a:ext cx="7772401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2" y="2880360"/>
            <a:ext cx="64008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8"/>
            <a:ext cx="2926080" cy="219861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199" y="4783458"/>
            <a:ext cx="2103121" cy="219861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8"/>
            <a:ext cx="2103121" cy="219861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1862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366436"/>
          </a:xfrm>
        </p:spPr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8593" y="1717496"/>
            <a:ext cx="7826818" cy="219861"/>
          </a:xfrm>
        </p:spPr>
        <p:txBody>
          <a:bodyPr lIns="0" tIns="0" rIns="0" bIns="0"/>
          <a:lstStyle>
            <a:lvl1pPr>
              <a:defRPr sz="14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8"/>
            <a:ext cx="2926080" cy="219861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199" y="4783458"/>
            <a:ext cx="2103121" cy="219861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8"/>
            <a:ext cx="2103121" cy="219861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136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366436"/>
          </a:xfrm>
        </p:spPr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3" y="1183005"/>
            <a:ext cx="39776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1" y="1183005"/>
            <a:ext cx="39776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4783458"/>
            <a:ext cx="2926080" cy="219861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199" y="4783458"/>
            <a:ext cx="2103121" cy="219861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6583680" y="4783458"/>
            <a:ext cx="2103121" cy="219861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554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366436"/>
          </a:xfrm>
        </p:spPr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4783458"/>
            <a:ext cx="2926080" cy="219861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199" y="4783458"/>
            <a:ext cx="2103121" cy="219861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4783458"/>
            <a:ext cx="2103121" cy="219861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3396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4783458"/>
            <a:ext cx="2926080" cy="219861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199" y="4783458"/>
            <a:ext cx="2103121" cy="219861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4783458"/>
            <a:ext cx="2103121" cy="219861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2967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6" y="209975"/>
            <a:ext cx="777240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4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8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6" indent="-81626">
              <a:buFont typeface="Arial" panose="020B0604020202020204" pitchFamily="34" charset="0"/>
              <a:buChar char="•"/>
              <a:defRPr sz="800"/>
            </a:lvl2pPr>
            <a:lvl3pPr marL="163254" indent="-81626">
              <a:defRPr sz="800"/>
            </a:lvl3pPr>
            <a:lvl4pPr marL="285693" indent="-122439">
              <a:defRPr sz="800"/>
            </a:lvl4pPr>
            <a:lvl5pPr marL="408132" indent="-122439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6" indent="-81626">
              <a:buFont typeface="Arial" panose="020B0604020202020204" pitchFamily="34" charset="0"/>
              <a:buChar char="•"/>
              <a:defRPr sz="800"/>
            </a:lvl2pPr>
            <a:lvl3pPr marL="163254" indent="-81626">
              <a:defRPr sz="800"/>
            </a:lvl3pPr>
            <a:lvl4pPr marL="285693" indent="-122439">
              <a:defRPr sz="800"/>
            </a:lvl4pPr>
            <a:lvl5pPr marL="408132" indent="-122439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8"/>
            <a:ext cx="2496312" cy="7191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81626" indent="-81626">
              <a:buFont typeface="Arial" panose="020B0604020202020204" pitchFamily="34" charset="0"/>
              <a:buChar char="•"/>
              <a:defRPr sz="800"/>
            </a:lvl2pPr>
            <a:lvl3pPr marL="163254" indent="-81626">
              <a:defRPr sz="800"/>
            </a:lvl3pPr>
            <a:lvl4pPr marL="285693" indent="-122439">
              <a:defRPr sz="800"/>
            </a:lvl4pPr>
            <a:lvl5pPr marL="408132" indent="-122439"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6" y="700091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7392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hyperlink" Target="https://www.facebook.com/" TargetMode="Externa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slideLayout" Target="../slideLayouts/slideLayout99.xml"/><Relationship Id="rId47" Type="http://schemas.openxmlformats.org/officeDocument/2006/relationships/slideLayout" Target="../slideLayouts/slideLayout104.xml"/><Relationship Id="rId50" Type="http://schemas.openxmlformats.org/officeDocument/2006/relationships/slideLayout" Target="../slideLayouts/slideLayout107.xml"/><Relationship Id="rId55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41" Type="http://schemas.openxmlformats.org/officeDocument/2006/relationships/slideLayout" Target="../slideLayouts/slideLayout98.xml"/><Relationship Id="rId54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slideLayout" Target="../slideLayouts/slideLayout97.xml"/><Relationship Id="rId45" Type="http://schemas.openxmlformats.org/officeDocument/2006/relationships/slideLayout" Target="../slideLayouts/slideLayout102.xml"/><Relationship Id="rId53" Type="http://schemas.openxmlformats.org/officeDocument/2006/relationships/slideLayout" Target="../slideLayouts/slideLayout110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49" Type="http://schemas.openxmlformats.org/officeDocument/2006/relationships/slideLayout" Target="../slideLayouts/slideLayout106.xml"/><Relationship Id="rId57" Type="http://schemas.openxmlformats.org/officeDocument/2006/relationships/slideLayout" Target="../slideLayouts/slideLayout114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4" Type="http://schemas.openxmlformats.org/officeDocument/2006/relationships/slideLayout" Target="../slideLayouts/slideLayout101.xml"/><Relationship Id="rId52" Type="http://schemas.openxmlformats.org/officeDocument/2006/relationships/slideLayout" Target="../slideLayouts/slideLayout109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slideLayout" Target="../slideLayouts/slideLayout100.xml"/><Relationship Id="rId48" Type="http://schemas.openxmlformats.org/officeDocument/2006/relationships/slideLayout" Target="../slideLayouts/slideLayout105.xml"/><Relationship Id="rId56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65.xml"/><Relationship Id="rId51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46" Type="http://schemas.openxmlformats.org/officeDocument/2006/relationships/slideLayout" Target="../slideLayouts/slideLayout103.xml"/><Relationship Id="rId59" Type="http://schemas.openxmlformats.org/officeDocument/2006/relationships/hyperlink" Target="https://www.facebook.com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4" y="209973"/>
            <a:ext cx="7772401" cy="6131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4" y="914402"/>
            <a:ext cx="7772401" cy="34706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325455" y="4642886"/>
            <a:ext cx="1620957" cy="400081"/>
          </a:xfrm>
          <a:prstGeom prst="rect">
            <a:avLst/>
          </a:prstGeom>
        </p:spPr>
        <p:txBody>
          <a:bodyPr vert="horz" wrap="square" lIns="91413" tIns="45706" rIns="91413" bIns="45706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rgbClr val="57565A">
                    <a:tint val="75000"/>
                  </a:srgbClr>
                </a:solidFill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11226" y="4719817"/>
            <a:ext cx="104567" cy="246221"/>
          </a:xfrm>
          <a:prstGeom prst="rect">
            <a:avLst/>
          </a:prstGeom>
        </p:spPr>
        <p:txBody>
          <a:bodyPr vert="horz" wrap="none" lIns="91413" tIns="45706" rIns="91413" bIns="45706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000" smtClean="0">
                <a:solidFill>
                  <a:srgbClr val="57565A">
                    <a:tint val="75000"/>
                  </a:srgbClr>
                </a:solidFill>
              </a:rPr>
              <a:pPr algn="ctr"/>
              <a:t>‹#›</a:t>
            </a:fld>
            <a:endParaRPr lang="en-US" sz="1000" dirty="0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8558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11396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320040" y="4809143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865718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939384" y="4809143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8125170" y="4792775"/>
            <a:ext cx="48101" cy="10335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pPr defTabSz="914029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8423043" y="4790578"/>
            <a:ext cx="106665" cy="10237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pPr defTabSz="914029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8745798" y="4799876"/>
            <a:ext cx="115473" cy="94320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pPr defTabSz="914029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8351425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8024266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8678584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7994199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8319704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8652658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845309" y="4694327"/>
            <a:ext cx="301752" cy="301752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87470" y="4688496"/>
            <a:ext cx="301752" cy="301752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914029"/>
            <a:endParaRPr lang="en-US" sz="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6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  <p:sldLayoutId id="2147483715" r:id="rId34"/>
    <p:sldLayoutId id="2147483716" r:id="rId35"/>
    <p:sldLayoutId id="2147483717" r:id="rId36"/>
    <p:sldLayoutId id="2147483718" r:id="rId37"/>
    <p:sldLayoutId id="2147483719" r:id="rId38"/>
    <p:sldLayoutId id="2147483720" r:id="rId39"/>
    <p:sldLayoutId id="2147483721" r:id="rId40"/>
    <p:sldLayoutId id="2147483722" r:id="rId41"/>
    <p:sldLayoutId id="2147483723" r:id="rId42"/>
    <p:sldLayoutId id="2147483724" r:id="rId43"/>
    <p:sldLayoutId id="2147483725" r:id="rId44"/>
    <p:sldLayoutId id="2147483726" r:id="rId45"/>
    <p:sldLayoutId id="2147483727" r:id="rId46"/>
    <p:sldLayoutId id="2147483728" r:id="rId47"/>
    <p:sldLayoutId id="2147483729" r:id="rId48"/>
    <p:sldLayoutId id="2147483730" r:id="rId49"/>
    <p:sldLayoutId id="2147483731" r:id="rId50"/>
    <p:sldLayoutId id="2147483732" r:id="rId51"/>
    <p:sldLayoutId id="2147483733" r:id="rId52"/>
    <p:sldLayoutId id="2147483734" r:id="rId53"/>
    <p:sldLayoutId id="2147483735" r:id="rId54"/>
    <p:sldLayoutId id="2147483736" r:id="rId55"/>
    <p:sldLayoutId id="2147483737" r:id="rId56"/>
    <p:sldLayoutId id="2147483738" r:id="rId57"/>
  </p:sldLayoutIdLst>
  <p:txStyles>
    <p:titleStyle>
      <a:lvl1pPr algn="ctr" defTabSz="914094" rtl="0" eaLnBrk="1" latinLnBrk="0" hangingPunct="1">
        <a:lnSpc>
          <a:spcPct val="86000"/>
        </a:lnSpc>
        <a:spcBef>
          <a:spcPct val="0"/>
        </a:spcBef>
        <a:buNone/>
        <a:defRPr sz="2100" kern="800" spc="-4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391" indent="-171391" algn="l" defTabSz="91409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800" spc="-10">
          <a:solidFill>
            <a:schemeClr val="tx1"/>
          </a:solidFill>
          <a:latin typeface="+mn-lt"/>
          <a:ea typeface="+mn-ea"/>
          <a:cs typeface="+mn-cs"/>
        </a:defRPr>
      </a:lvl1pPr>
      <a:lvl2pPr marL="344372" indent="-172980" algn="l" defTabSz="91409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kern="800">
          <a:solidFill>
            <a:schemeClr val="tx1"/>
          </a:solidFill>
          <a:latin typeface="+mn-lt"/>
          <a:ea typeface="+mn-ea"/>
          <a:cs typeface="+mn-cs"/>
        </a:defRPr>
      </a:lvl2pPr>
      <a:lvl3pPr marL="515764" indent="-171391" algn="l" defTabSz="91409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300" kern="800">
          <a:solidFill>
            <a:schemeClr val="tx1"/>
          </a:solidFill>
          <a:latin typeface="+mn-lt"/>
          <a:ea typeface="+mn-ea"/>
          <a:cs typeface="+mn-cs"/>
        </a:defRPr>
      </a:lvl3pPr>
      <a:lvl4pPr marL="687157" indent="-171391" algn="l" defTabSz="91409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300" kern="800">
          <a:solidFill>
            <a:schemeClr val="tx1"/>
          </a:solidFill>
          <a:latin typeface="+mn-lt"/>
          <a:ea typeface="+mn-ea"/>
          <a:cs typeface="+mn-cs"/>
        </a:defRPr>
      </a:lvl4pPr>
      <a:lvl5pPr marL="858550" indent="-171391" algn="l" defTabSz="91409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300" kern="800">
          <a:solidFill>
            <a:schemeClr val="tx1"/>
          </a:solidFill>
          <a:latin typeface="+mn-lt"/>
          <a:ea typeface="+mn-ea"/>
          <a:cs typeface="+mn-cs"/>
        </a:defRPr>
      </a:lvl5pPr>
      <a:lvl6pPr marL="2513755" indent="-228524" algn="l" defTabSz="91409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03" indent="-228524" algn="l" defTabSz="91409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51" indent="-228524" algn="l" defTabSz="91409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95" indent="-228524" algn="l" defTabSz="91409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8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94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40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86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32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79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25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73" algn="l" defTabSz="9140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6" y="209973"/>
            <a:ext cx="7772401" cy="6131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6" y="914402"/>
            <a:ext cx="7772401" cy="34706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325455" y="4763788"/>
            <a:ext cx="1620957" cy="158277"/>
          </a:xfrm>
          <a:prstGeom prst="rect">
            <a:avLst/>
          </a:prstGeom>
        </p:spPr>
        <p:txBody>
          <a:bodyPr vert="horz" wrap="square" lIns="65310" tIns="32653" rIns="65310" bIns="32653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solidFill>
                  <a:srgbClr val="57565A">
                    <a:tint val="75000"/>
                  </a:srgbClr>
                </a:solidFill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11228" y="4719817"/>
            <a:ext cx="104567" cy="246221"/>
          </a:xfrm>
          <a:prstGeom prst="rect">
            <a:avLst/>
          </a:prstGeom>
        </p:spPr>
        <p:txBody>
          <a:bodyPr vert="horz" wrap="none" lIns="65310" tIns="32653" rIns="65310" bIns="32653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600" smtClean="0">
                <a:solidFill>
                  <a:srgbClr val="57565A">
                    <a:tint val="75000"/>
                  </a:srgbClr>
                </a:solidFill>
              </a:rPr>
              <a:pPr algn="ctr"/>
              <a:t>‹#›</a:t>
            </a:fld>
            <a:endParaRPr lang="en-US" sz="600" dirty="0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8558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11397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320040" y="4809143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865718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939384" y="4809143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8125170" y="4792775"/>
            <a:ext cx="48101" cy="10335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5310" tIns="32653" rIns="65310" bIns="32653" numCol="1" anchor="t" anchorCtr="0" compatLnSpc="1">
            <a:prstTxWarp prst="textNoShape">
              <a:avLst/>
            </a:prstTxWarp>
          </a:bodyPr>
          <a:lstStyle/>
          <a:p>
            <a:pPr defTabSz="652982"/>
            <a:endParaRPr lang="en-US" sz="1700">
              <a:solidFill>
                <a:srgbClr val="57565A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8423044" y="4790578"/>
            <a:ext cx="106665" cy="10237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5310" tIns="32653" rIns="65310" bIns="32653" numCol="1" anchor="t" anchorCtr="0" compatLnSpc="1">
            <a:prstTxWarp prst="textNoShape">
              <a:avLst/>
            </a:prstTxWarp>
          </a:bodyPr>
          <a:lstStyle/>
          <a:p>
            <a:pPr defTabSz="652982"/>
            <a:endParaRPr lang="en-US" sz="1700">
              <a:solidFill>
                <a:srgbClr val="57565A"/>
              </a:solidFill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8745800" y="4799876"/>
            <a:ext cx="115473" cy="94320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5310" tIns="32653" rIns="65310" bIns="32653" numCol="1" anchor="t" anchorCtr="0" compatLnSpc="1">
            <a:prstTxWarp prst="textNoShape">
              <a:avLst/>
            </a:prstTxWarp>
          </a:bodyPr>
          <a:lstStyle/>
          <a:p>
            <a:pPr defTabSz="652982"/>
            <a:endParaRPr lang="en-US" sz="1700">
              <a:solidFill>
                <a:srgbClr val="57565A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8351427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8024266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8678584" y="4717984"/>
            <a:ext cx="249900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7994199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8319704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8652658" y="4690891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845309" y="4694327"/>
            <a:ext cx="301752" cy="301752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87470" y="4688496"/>
            <a:ext cx="301752" cy="301752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0" rIns="91423" bIns="45710" rtlCol="0" anchor="ctr"/>
          <a:lstStyle/>
          <a:p>
            <a:pPr algn="ctr" defTabSz="652982"/>
            <a:endParaRPr lang="en-US" sz="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23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  <p:sldLayoutId id="2147483834" r:id="rId35"/>
    <p:sldLayoutId id="2147483835" r:id="rId36"/>
    <p:sldLayoutId id="2147483836" r:id="rId37"/>
    <p:sldLayoutId id="2147483837" r:id="rId38"/>
    <p:sldLayoutId id="2147483838" r:id="rId39"/>
    <p:sldLayoutId id="2147483839" r:id="rId40"/>
    <p:sldLayoutId id="2147483840" r:id="rId41"/>
    <p:sldLayoutId id="2147483841" r:id="rId42"/>
    <p:sldLayoutId id="2147483842" r:id="rId43"/>
    <p:sldLayoutId id="2147483843" r:id="rId44"/>
    <p:sldLayoutId id="2147483844" r:id="rId45"/>
    <p:sldLayoutId id="2147483845" r:id="rId46"/>
    <p:sldLayoutId id="2147483846" r:id="rId47"/>
    <p:sldLayoutId id="2147483847" r:id="rId48"/>
    <p:sldLayoutId id="2147483848" r:id="rId49"/>
    <p:sldLayoutId id="2147483849" r:id="rId50"/>
    <p:sldLayoutId id="2147483850" r:id="rId51"/>
    <p:sldLayoutId id="2147483851" r:id="rId52"/>
    <p:sldLayoutId id="2147483852" r:id="rId53"/>
    <p:sldLayoutId id="2147483853" r:id="rId54"/>
    <p:sldLayoutId id="2147483854" r:id="rId55"/>
    <p:sldLayoutId id="2147483855" r:id="rId56"/>
    <p:sldLayoutId id="2147483856" r:id="rId57"/>
  </p:sldLayoutIdLst>
  <p:txStyles>
    <p:titleStyle>
      <a:lvl1pPr algn="ctr" defTabSz="653028" rtl="0" eaLnBrk="1" latinLnBrk="0" hangingPunct="1">
        <a:lnSpc>
          <a:spcPct val="86000"/>
        </a:lnSpc>
        <a:spcBef>
          <a:spcPct val="0"/>
        </a:spcBef>
        <a:buNone/>
        <a:defRPr sz="1400" kern="800" spc="-29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2442" indent="-122442" algn="l" defTabSz="65302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100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46020" indent="-123576" algn="l" defTabSz="65302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800" kern="800">
          <a:solidFill>
            <a:schemeClr val="tx1"/>
          </a:solidFill>
          <a:latin typeface="+mn-lt"/>
          <a:ea typeface="+mn-ea"/>
          <a:cs typeface="+mn-cs"/>
        </a:defRPr>
      </a:lvl2pPr>
      <a:lvl3pPr marL="368462" indent="-122442" algn="l" defTabSz="65302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800" kern="800">
          <a:solidFill>
            <a:schemeClr val="tx1"/>
          </a:solidFill>
          <a:latin typeface="+mn-lt"/>
          <a:ea typeface="+mn-ea"/>
          <a:cs typeface="+mn-cs"/>
        </a:defRPr>
      </a:lvl3pPr>
      <a:lvl4pPr marL="490906" indent="-122442" algn="l" defTabSz="65302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800" kern="800">
          <a:solidFill>
            <a:schemeClr val="tx1"/>
          </a:solidFill>
          <a:latin typeface="+mn-lt"/>
          <a:ea typeface="+mn-ea"/>
          <a:cs typeface="+mn-cs"/>
        </a:defRPr>
      </a:lvl4pPr>
      <a:lvl5pPr marL="613350" indent="-122442" algn="l" defTabSz="653028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800" kern="800">
          <a:solidFill>
            <a:schemeClr val="tx1"/>
          </a:solidFill>
          <a:latin typeface="+mn-lt"/>
          <a:ea typeface="+mn-ea"/>
          <a:cs typeface="+mn-cs"/>
        </a:defRPr>
      </a:lvl5pPr>
      <a:lvl6pPr marL="1795828" indent="-163257" algn="l" defTabSz="653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2341" indent="-163257" algn="l" defTabSz="653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48857" indent="-163257" algn="l" defTabSz="653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5369" indent="-163257" algn="l" defTabSz="653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6514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3028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9541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6057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32569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9085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598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12114" algn="l" defTabSz="65302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6006" y="849898"/>
            <a:ext cx="8961725" cy="419935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pPr defTabSz="1035253"/>
            <a:endParaRPr sz="210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6015" y="112804"/>
            <a:ext cx="8961725" cy="68043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1035253"/>
            <a:endParaRPr sz="210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968" y="162358"/>
            <a:ext cx="8190071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8593" y="1717492"/>
            <a:ext cx="782681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7"/>
            <a:ext cx="2926080" cy="1981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253"/>
            <a:endParaRPr lang="ru-RU" sz="13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199" y="4783457"/>
            <a:ext cx="2103121" cy="1981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253"/>
            <a:fld id="{1D8BD707-D9CF-40AE-B4C6-C98DA3205C09}" type="datetimeFigureOut">
              <a:rPr lang="en-US" sz="1300" smtClean="0">
                <a:solidFill>
                  <a:prstClr val="black">
                    <a:tint val="75000"/>
                  </a:prstClr>
                </a:solidFill>
              </a:rPr>
              <a:pPr defTabSz="1035253"/>
              <a:t>1/26/2021</a:t>
            </a:fld>
            <a:endParaRPr lang="en-US" sz="13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7"/>
            <a:ext cx="2103121" cy="1981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5253"/>
            <a:fld id="{B6F15528-21DE-4FAA-801E-634DDDAF4B2B}" type="slidenum">
              <a:rPr lang="ru-RU" sz="1300" smtClean="0">
                <a:solidFill>
                  <a:prstClr val="black">
                    <a:tint val="75000"/>
                  </a:prstClr>
                </a:solidFill>
              </a:rPr>
              <a:pPr defTabSz="1035253"/>
              <a:t>‹#›</a:t>
            </a:fld>
            <a:endParaRPr lang="ru-RU" sz="13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28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17627">
        <a:defRPr>
          <a:latin typeface="+mn-lt"/>
          <a:ea typeface="+mn-ea"/>
          <a:cs typeface="+mn-cs"/>
        </a:defRPr>
      </a:lvl2pPr>
      <a:lvl3pPr marL="1035253">
        <a:defRPr>
          <a:latin typeface="+mn-lt"/>
          <a:ea typeface="+mn-ea"/>
          <a:cs typeface="+mn-cs"/>
        </a:defRPr>
      </a:lvl3pPr>
      <a:lvl4pPr marL="1552881">
        <a:defRPr>
          <a:latin typeface="+mn-lt"/>
          <a:ea typeface="+mn-ea"/>
          <a:cs typeface="+mn-cs"/>
        </a:defRPr>
      </a:lvl4pPr>
      <a:lvl5pPr marL="2070508">
        <a:defRPr>
          <a:latin typeface="+mn-lt"/>
          <a:ea typeface="+mn-ea"/>
          <a:cs typeface="+mn-cs"/>
        </a:defRPr>
      </a:lvl5pPr>
      <a:lvl6pPr marL="2588135">
        <a:defRPr>
          <a:latin typeface="+mn-lt"/>
          <a:ea typeface="+mn-ea"/>
          <a:cs typeface="+mn-cs"/>
        </a:defRPr>
      </a:lvl6pPr>
      <a:lvl7pPr marL="3105760">
        <a:defRPr>
          <a:latin typeface="+mn-lt"/>
          <a:ea typeface="+mn-ea"/>
          <a:cs typeface="+mn-cs"/>
        </a:defRPr>
      </a:lvl7pPr>
      <a:lvl8pPr marL="3623388">
        <a:defRPr>
          <a:latin typeface="+mn-lt"/>
          <a:ea typeface="+mn-ea"/>
          <a:cs typeface="+mn-cs"/>
        </a:defRPr>
      </a:lvl8pPr>
      <a:lvl9pPr marL="41410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17627">
        <a:defRPr>
          <a:latin typeface="+mn-lt"/>
          <a:ea typeface="+mn-ea"/>
          <a:cs typeface="+mn-cs"/>
        </a:defRPr>
      </a:lvl2pPr>
      <a:lvl3pPr marL="1035253">
        <a:defRPr>
          <a:latin typeface="+mn-lt"/>
          <a:ea typeface="+mn-ea"/>
          <a:cs typeface="+mn-cs"/>
        </a:defRPr>
      </a:lvl3pPr>
      <a:lvl4pPr marL="1552881">
        <a:defRPr>
          <a:latin typeface="+mn-lt"/>
          <a:ea typeface="+mn-ea"/>
          <a:cs typeface="+mn-cs"/>
        </a:defRPr>
      </a:lvl4pPr>
      <a:lvl5pPr marL="2070508">
        <a:defRPr>
          <a:latin typeface="+mn-lt"/>
          <a:ea typeface="+mn-ea"/>
          <a:cs typeface="+mn-cs"/>
        </a:defRPr>
      </a:lvl5pPr>
      <a:lvl6pPr marL="2588135">
        <a:defRPr>
          <a:latin typeface="+mn-lt"/>
          <a:ea typeface="+mn-ea"/>
          <a:cs typeface="+mn-cs"/>
        </a:defRPr>
      </a:lvl6pPr>
      <a:lvl7pPr marL="3105760">
        <a:defRPr>
          <a:latin typeface="+mn-lt"/>
          <a:ea typeface="+mn-ea"/>
          <a:cs typeface="+mn-cs"/>
        </a:defRPr>
      </a:lvl7pPr>
      <a:lvl8pPr marL="3623388">
        <a:defRPr>
          <a:latin typeface="+mn-lt"/>
          <a:ea typeface="+mn-ea"/>
          <a:cs typeface="+mn-cs"/>
        </a:defRPr>
      </a:lvl8pPr>
      <a:lvl9pPr marL="41410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3" y="1"/>
            <a:ext cx="9143998" cy="141111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652982"/>
            <a:endParaRPr sz="1300">
              <a:solidFill>
                <a:srgbClr val="57565A"/>
              </a:solidFill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75913" y="222702"/>
            <a:ext cx="4124782" cy="808327"/>
          </a:xfrm>
          <a:prstGeom prst="rect">
            <a:avLst/>
          </a:prstGeom>
        </p:spPr>
        <p:txBody>
          <a:bodyPr vert="horz" wrap="square" lIns="0" tIns="16535" rIns="0" bIns="0" rtlCol="0" anchor="ctr">
            <a:spAutoFit/>
          </a:bodyPr>
          <a:lstStyle/>
          <a:p>
            <a:pPr marL="14380" algn="l">
              <a:lnSpc>
                <a:spcPct val="100000"/>
              </a:lnSpc>
              <a:spcBef>
                <a:spcPts val="129"/>
              </a:spcBef>
            </a:pPr>
            <a:r>
              <a:rPr lang="en-US" sz="5100" b="1" spc="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ONA TILI</a:t>
            </a:r>
            <a:endParaRPr lang="en-US" sz="5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894031" y="1906854"/>
            <a:ext cx="7355941" cy="1690790"/>
          </a:xfrm>
          <a:prstGeom prst="rect">
            <a:avLst/>
          </a:prstGeom>
        </p:spPr>
        <p:txBody>
          <a:bodyPr vert="horz" wrap="square" lIns="0" tIns="15818" rIns="0" bIns="0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rial"/>
                <a:cs typeface="Arial"/>
              </a:rPr>
              <a:t>MAVZU:</a:t>
            </a:r>
            <a:r>
              <a:rPr lang="uz-Latn-UZ" sz="3600" b="1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uz-Latn-UZ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ASLIY VA NISBIY SIFATLAR</a:t>
            </a:r>
            <a:endParaRPr lang="en-US" sz="3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849" algn="ctr" defTabSz="652982">
              <a:spcBef>
                <a:spcPts val="125"/>
              </a:spcBef>
            </a:pPr>
            <a:endParaRPr lang="uz-Latn-UZ" sz="3600" b="1" i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7393154" y="135163"/>
            <a:ext cx="1424276" cy="983406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defTabSz="652982"/>
            <a:endParaRPr sz="1300">
              <a:solidFill>
                <a:srgbClr val="57565A"/>
              </a:solidFill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7393153" y="135163"/>
            <a:ext cx="1424277" cy="983406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pPr defTabSz="652982"/>
            <a:endParaRPr sz="1300">
              <a:solidFill>
                <a:srgbClr val="57565A"/>
              </a:solidFill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7587900" y="422873"/>
            <a:ext cx="1072775" cy="464427"/>
          </a:xfrm>
          <a:prstGeom prst="rect">
            <a:avLst/>
          </a:prstGeom>
        </p:spPr>
        <p:txBody>
          <a:bodyPr vert="horz" wrap="square" lIns="0" tIns="17975" rIns="0" bIns="0" rtlCol="0">
            <a:spAutoFit/>
          </a:bodyPr>
          <a:lstStyle/>
          <a:p>
            <a:pPr defTabSz="652982">
              <a:spcBef>
                <a:spcPts val="141"/>
              </a:spcBef>
            </a:pPr>
            <a:r>
              <a:rPr lang="uz-Latn-UZ" sz="2900" b="1" spc="11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lang="uz-Latn-UZ" sz="2900" b="1" spc="11" dirty="0" smtClean="0">
                <a:solidFill>
                  <a:srgbClr val="FEFEFE"/>
                </a:solidFill>
                <a:latin typeface="Arial"/>
                <a:cs typeface="Arial"/>
              </a:rPr>
              <a:t>-sinf</a:t>
            </a:r>
            <a:endParaRPr sz="29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74" y="3494662"/>
            <a:ext cx="884054" cy="754755"/>
          </a:xfrm>
          <a:prstGeom prst="rect">
            <a:avLst/>
          </a:prstGeom>
        </p:spPr>
      </p:pic>
      <p:pic>
        <p:nvPicPr>
          <p:cNvPr id="26" name="Picture 8" descr="Letmio.n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10" y="3632751"/>
            <a:ext cx="950292" cy="94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2017-2018 Bahar Grubu Formasyon Ders Programı ve Sınıf Listeleri | Akdeniz  Üniversitesi | Pedagojik Formasyon Eğitim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161" y="3819698"/>
            <a:ext cx="931138" cy="93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Design elements - iMessage | Standard Universal Audio &amp; Video Connection  Types | Cisco Multimedia, Voice, Phone. Cisco icons, shapes, stencils and  symbols | Mic Icon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88" y="3819698"/>
            <a:ext cx="1054186" cy="102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95" y="3610100"/>
            <a:ext cx="897103" cy="89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91" y="1797627"/>
            <a:ext cx="426440" cy="124601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9942" y="3345012"/>
            <a:ext cx="426440" cy="12460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1-topshiriq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336" y="922002"/>
            <a:ext cx="8715753" cy="615553"/>
          </a:xfrm>
        </p:spPr>
        <p:txBody>
          <a:bodyPr/>
          <a:lstStyle/>
          <a:p>
            <a:r>
              <a:rPr lang="uz-Latn-UZ" sz="2000" dirty="0" smtClean="0">
                <a:solidFill>
                  <a:srgbClr val="391A05"/>
                </a:solidFill>
              </a:rPr>
              <a:t>    Berilgan </a:t>
            </a:r>
            <a:r>
              <a:rPr lang="uz-Latn-UZ" sz="2000" dirty="0">
                <a:solidFill>
                  <a:srgbClr val="391A05"/>
                </a:solidFill>
              </a:rPr>
              <a:t>so‘zlarni </a:t>
            </a:r>
            <a:r>
              <a:rPr lang="uz-Latn-UZ" sz="2000" dirty="0">
                <a:solidFill>
                  <a:srgbClr val="FF0000"/>
                </a:solidFill>
              </a:rPr>
              <a:t>-roq </a:t>
            </a:r>
            <a:r>
              <a:rPr lang="uz-Latn-UZ" sz="2000" dirty="0" smtClean="0">
                <a:solidFill>
                  <a:srgbClr val="391A05"/>
                </a:solidFill>
              </a:rPr>
              <a:t>qo‘shimchasini </a:t>
            </a:r>
            <a:r>
              <a:rPr lang="uz-Latn-UZ" sz="2000" dirty="0" smtClean="0">
                <a:solidFill>
                  <a:srgbClr val="391A05"/>
                </a:solidFill>
              </a:rPr>
              <a:t>oladigan va </a:t>
            </a:r>
            <a:r>
              <a:rPr lang="uz-Latn-UZ" sz="2000" dirty="0">
                <a:solidFill>
                  <a:srgbClr val="FF0000"/>
                </a:solidFill>
              </a:rPr>
              <a:t>-</a:t>
            </a:r>
            <a:r>
              <a:rPr lang="uz-Latn-UZ" sz="2000" dirty="0" smtClean="0">
                <a:solidFill>
                  <a:srgbClr val="FF0000"/>
                </a:solidFill>
              </a:rPr>
              <a:t>roq </a:t>
            </a:r>
            <a:r>
              <a:rPr lang="uz-Latn-UZ" sz="2000" dirty="0" smtClean="0">
                <a:solidFill>
                  <a:srgbClr val="391A05"/>
                </a:solidFill>
              </a:rPr>
              <a:t>qo‘shimchasini olmaydigan </a:t>
            </a:r>
            <a:r>
              <a:rPr lang="uz-Latn-UZ" sz="2000" dirty="0">
                <a:solidFill>
                  <a:srgbClr val="391A05"/>
                </a:solidFill>
              </a:rPr>
              <a:t>guruhlarga ajrating.</a:t>
            </a:r>
            <a:endParaRPr lang="ru-RU" sz="2000" dirty="0">
              <a:solidFill>
                <a:srgbClr val="391A05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1335" y="1619702"/>
            <a:ext cx="86244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Mazali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go‘zal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hiroyli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ro‘molli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sermeva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erksevar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axtali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tonggi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so‘nggi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kuzgi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hillaki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yuzaki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99264" y="2722418"/>
            <a:ext cx="0" cy="225482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301336" y="3158836"/>
            <a:ext cx="842735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56064" y="2678622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z-Latn-U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roq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85609" y="2678621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- -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2787" y="3372777"/>
            <a:ext cx="4047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Mazali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go‘zal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hiroyli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yuzaki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15014" y="3349030"/>
            <a:ext cx="47952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ro‘molli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sermeva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erksevar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axtali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tonggi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so‘nggi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kuzgi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hillaki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25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en-US" sz="4000" dirty="0" smtClean="0"/>
              <a:t>2-to</a:t>
            </a:r>
            <a:r>
              <a:rPr lang="uz-Latn-UZ" sz="4000" dirty="0" smtClean="0"/>
              <a:t>p</a:t>
            </a:r>
            <a:r>
              <a:rPr lang="en-US" sz="4000" dirty="0" err="1" smtClean="0"/>
              <a:t>shiriq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336" y="1505823"/>
            <a:ext cx="8728364" cy="1292662"/>
          </a:xfrm>
        </p:spPr>
        <p:txBody>
          <a:bodyPr/>
          <a:lstStyle/>
          <a:p>
            <a:endParaRPr lang="en-US" dirty="0"/>
          </a:p>
          <a:p>
            <a:r>
              <a:rPr lang="en-US" sz="2800" dirty="0" err="1"/>
              <a:t>Qora</a:t>
            </a:r>
            <a:r>
              <a:rPr lang="en-US" sz="2800" dirty="0"/>
              <a:t>, </a:t>
            </a:r>
            <a:r>
              <a:rPr lang="en-US" sz="2800" dirty="0" err="1"/>
              <a:t>qizil</a:t>
            </a:r>
            <a:r>
              <a:rPr lang="en-US" sz="2800" dirty="0"/>
              <a:t>, </a:t>
            </a:r>
            <a:r>
              <a:rPr lang="en-US" sz="2800" dirty="0" err="1"/>
              <a:t>qishki</a:t>
            </a:r>
            <a:r>
              <a:rPr lang="en-US" sz="2800" dirty="0"/>
              <a:t>, </a:t>
            </a:r>
            <a:r>
              <a:rPr lang="en-US" sz="2800" dirty="0" err="1"/>
              <a:t>soyaki</a:t>
            </a:r>
            <a:r>
              <a:rPr lang="en-US" sz="2800" dirty="0"/>
              <a:t>, </a:t>
            </a:r>
            <a:r>
              <a:rPr lang="en-US" sz="2800" dirty="0" err="1" smtClean="0"/>
              <a:t>xushbi</a:t>
            </a:r>
            <a:r>
              <a:rPr lang="uz-Latn-UZ" sz="2800" dirty="0" smtClean="0"/>
              <a:t>c</a:t>
            </a:r>
            <a:r>
              <a:rPr lang="en-US" sz="2800" dirty="0" smtClean="0"/>
              <a:t>him</a:t>
            </a:r>
            <a:r>
              <a:rPr lang="en-US" sz="2800" dirty="0"/>
              <a:t>, </a:t>
            </a:r>
            <a:r>
              <a:rPr lang="en-US" sz="2800" dirty="0" smtClean="0"/>
              <a:t>do‘</a:t>
            </a:r>
            <a:r>
              <a:rPr lang="uz-Latn-UZ" sz="2800" dirty="0" smtClean="0"/>
              <a:t>pp</a:t>
            </a:r>
            <a:r>
              <a:rPr lang="en-US" sz="2800" dirty="0" err="1" smtClean="0"/>
              <a:t>ili</a:t>
            </a:r>
            <a:r>
              <a:rPr lang="en-US" sz="2800" dirty="0"/>
              <a:t>, </a:t>
            </a:r>
            <a:r>
              <a:rPr lang="en-US" sz="2800" dirty="0" err="1"/>
              <a:t>beor</a:t>
            </a:r>
            <a:r>
              <a:rPr lang="en-US" sz="2800" dirty="0"/>
              <a:t>, </a:t>
            </a:r>
            <a:r>
              <a:rPr lang="en-US" sz="2800" dirty="0" err="1"/>
              <a:t>serg‘alva</a:t>
            </a:r>
            <a:r>
              <a:rPr lang="en-US" sz="2800" dirty="0"/>
              <a:t>, </a:t>
            </a:r>
            <a:r>
              <a:rPr lang="en-US" sz="2800" dirty="0" err="1"/>
              <a:t>devsifat</a:t>
            </a:r>
            <a:r>
              <a:rPr lang="en-US" sz="2800" dirty="0"/>
              <a:t>, </a:t>
            </a:r>
            <a:r>
              <a:rPr lang="en-US" sz="2800" dirty="0" err="1"/>
              <a:t>devoriy</a:t>
            </a:r>
            <a:r>
              <a:rPr lang="en-US" sz="2800" dirty="0"/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1336" y="891454"/>
            <a:ext cx="8728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kern="0" dirty="0" smtClean="0">
                <a:solidFill>
                  <a:srgbClr val="231F20"/>
                </a:solidFill>
                <a:latin typeface="Arial"/>
                <a:cs typeface="Arial"/>
              </a:rPr>
              <a:t>    </a:t>
            </a:r>
            <a:r>
              <a:rPr lang="en-US" sz="2000" kern="0" dirty="0" err="1" smtClean="0">
                <a:solidFill>
                  <a:srgbClr val="231F20"/>
                </a:solidFill>
                <a:latin typeface="Arial"/>
                <a:cs typeface="Arial"/>
              </a:rPr>
              <a:t>Berilgan</a:t>
            </a:r>
            <a:r>
              <a:rPr lang="en-US" sz="2000" kern="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so‘zlarni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eng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juda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sal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so‘zlari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bilan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birika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oladigan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va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birika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olmaydigan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guruhlarga</a:t>
            </a:r>
            <a:r>
              <a:rPr lang="en-US" sz="2000" kern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2000" kern="0" dirty="0" err="1">
                <a:solidFill>
                  <a:srgbClr val="231F20"/>
                </a:solidFill>
                <a:latin typeface="Arial"/>
                <a:cs typeface="Arial"/>
              </a:rPr>
              <a:t>ajrating</a:t>
            </a:r>
            <a:endParaRPr lang="ru-RU" sz="2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01336" y="3158836"/>
            <a:ext cx="842735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499264" y="2722418"/>
            <a:ext cx="0" cy="225482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53391" y="2697171"/>
            <a:ext cx="2281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uz-Latn-U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ng, juda, sal +</a:t>
            </a:r>
            <a:endParaRPr lang="ru-RU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5609" y="2678621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- -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336" y="3460173"/>
            <a:ext cx="39020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Qora, qizil, xushbichim,</a:t>
            </a:r>
          </a:p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beor,  serg‘alva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5518" y="3372777"/>
            <a:ext cx="382188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Qishki, soyaki, do‘ppili,</a:t>
            </a:r>
          </a:p>
          <a:p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evoriy, devsifa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17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BILIB OLING!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2007" y="1034269"/>
            <a:ext cx="6791886" cy="3447098"/>
          </a:xfrm>
        </p:spPr>
        <p:txBody>
          <a:bodyPr/>
          <a:lstStyle/>
          <a:p>
            <a:pPr algn="just"/>
            <a:r>
              <a:rPr lang="uz-Latn-UZ" sz="3200" b="1" dirty="0" smtClean="0">
                <a:solidFill>
                  <a:srgbClr val="0070C0"/>
                </a:solidFill>
              </a:rPr>
              <a:t>  </a:t>
            </a:r>
            <a:r>
              <a:rPr lang="uz-Latn-UZ" sz="3200" dirty="0">
                <a:solidFill>
                  <a:schemeClr val="tx1"/>
                </a:solidFill>
              </a:rPr>
              <a:t>Belgini to‘g‘ridan to‘g‘ri ifodalaydigan va uni darajalab ko‘rsatish imkoniyatiga ega bo‘lgan sifatlar </a:t>
            </a:r>
            <a:r>
              <a:rPr lang="uz-Latn-UZ" sz="3200" b="1" dirty="0">
                <a:solidFill>
                  <a:srgbClr val="0070C0"/>
                </a:solidFill>
              </a:rPr>
              <a:t>asliy sifatlar </a:t>
            </a:r>
            <a:r>
              <a:rPr lang="uz-Latn-UZ" sz="3200" dirty="0">
                <a:solidFill>
                  <a:schemeClr val="tx1"/>
                </a:solidFill>
              </a:rPr>
              <a:t>deyiladi: </a:t>
            </a:r>
            <a:r>
              <a:rPr lang="uz-Latn-UZ" sz="3200" dirty="0">
                <a:solidFill>
                  <a:srgbClr val="C00000"/>
                </a:solidFill>
              </a:rPr>
              <a:t>go‘zal, chiroyli, shirin, oq, aqlli, yuzaki</a:t>
            </a:r>
            <a:r>
              <a:rPr lang="uz-Latn-UZ" sz="3200" dirty="0">
                <a:solidFill>
                  <a:schemeClr val="tx1"/>
                </a:solidFill>
              </a:rPr>
              <a:t>. Bunday sifatlar </a:t>
            </a:r>
            <a:r>
              <a:rPr lang="uz-Latn-UZ" sz="3200" b="1" dirty="0">
                <a:solidFill>
                  <a:srgbClr val="0070C0"/>
                </a:solidFill>
              </a:rPr>
              <a:t>-roq </a:t>
            </a:r>
            <a:r>
              <a:rPr lang="uz-Latn-UZ" sz="3200" dirty="0">
                <a:solidFill>
                  <a:schemeClr val="tx1"/>
                </a:solidFill>
              </a:rPr>
              <a:t>qo‘shimchasini qabul qiladi.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807" y="1034269"/>
            <a:ext cx="1652587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16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773" y="1045123"/>
            <a:ext cx="1695236" cy="271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BILIB OLING!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0364" y="920433"/>
            <a:ext cx="6878972" cy="3939540"/>
          </a:xfrm>
        </p:spPr>
        <p:txBody>
          <a:bodyPr/>
          <a:lstStyle/>
          <a:p>
            <a:pPr algn="just"/>
            <a:r>
              <a:rPr lang="uz-Latn-UZ" sz="3200" b="1" dirty="0" smtClean="0">
                <a:solidFill>
                  <a:srgbClr val="0070C0"/>
                </a:solidFill>
              </a:rPr>
              <a:t>  </a:t>
            </a:r>
            <a:r>
              <a:rPr lang="uz-Latn-UZ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Belgini to‘g‘ridan to‘g‘ri emas, balki boshqa bir tushunchaga nisbatlagan holda ifodalaydigan va daraja ko‘rsatish imkoniyatiga ega bo‘lmagan sifatlar </a:t>
            </a:r>
            <a:r>
              <a:rPr lang="uz-Latn-UZ" sz="3200" b="1" dirty="0">
                <a:solidFill>
                  <a:srgbClr val="0070C0"/>
                </a:solidFill>
              </a:rPr>
              <a:t>nisbiy sifatlar </a:t>
            </a:r>
            <a:r>
              <a:rPr lang="uz-Latn-UZ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deyiladi: </a:t>
            </a:r>
            <a:r>
              <a:rPr lang="uz-Latn-UZ" sz="3200" dirty="0">
                <a:solidFill>
                  <a:srgbClr val="C00000"/>
                </a:solidFill>
              </a:rPr>
              <a:t>qishki, ko‘chma, derazali, devoriy</a:t>
            </a:r>
            <a:r>
              <a:rPr lang="uz-Latn-UZ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Bunday sifatlar -roq qo‘shimchasini qabul qilmaydi.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7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622" y="141575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ESLAB QOLING!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082" y="958959"/>
            <a:ext cx="8801100" cy="369332"/>
          </a:xfrm>
        </p:spPr>
        <p:txBody>
          <a:bodyPr/>
          <a:lstStyle/>
          <a:p>
            <a:pPr algn="ctr"/>
            <a:r>
              <a:rPr lang="uz-Latn-UZ" sz="2400" dirty="0" smtClean="0"/>
              <a:t>Nisbiy sifatlar ma’no jihatidan belgini quyidagicha ifodalaydi: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4073" y="1880755"/>
            <a:ext cx="2649682" cy="2795154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uz-Latn-UZ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arsaga nisbat berish bilan: </a:t>
            </a:r>
            <a:r>
              <a:rPr lang="uz-Latn-UZ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mevali daraxt, gulli ko‘ylak</a:t>
            </a:r>
            <a:endParaRPr lang="ru-RU" sz="2800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6782" y="1880755"/>
            <a:ext cx="2649682" cy="2795154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uz-Latn-UZ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‘ringa nisbat berish bilan: </a:t>
            </a:r>
            <a:r>
              <a:rPr lang="uz-Latn-UZ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 tartib, tashqi ishlar</a:t>
            </a:r>
            <a:endParaRPr lang="ru-RU" sz="2800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10791" y="1880755"/>
            <a:ext cx="2649682" cy="2795154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uz-Latn-UZ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aqtga nisbat berish bilan: </a:t>
            </a:r>
            <a:r>
              <a:rPr lang="uz-Latn-UZ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kuzgi shamol, kechki taom</a:t>
            </a:r>
            <a:endParaRPr lang="ru-RU" sz="2800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омб 6"/>
          <p:cNvSpPr/>
          <p:nvPr/>
        </p:nvSpPr>
        <p:spPr>
          <a:xfrm>
            <a:off x="1241714" y="1440872"/>
            <a:ext cx="914400" cy="914400"/>
          </a:xfrm>
          <a:prstGeom prst="diamond">
            <a:avLst/>
          </a:prstGeom>
          <a:solidFill>
            <a:srgbClr val="CC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Ромб 7"/>
          <p:cNvSpPr/>
          <p:nvPr/>
        </p:nvSpPr>
        <p:spPr>
          <a:xfrm>
            <a:off x="4078432" y="1451263"/>
            <a:ext cx="914400" cy="914400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Ромб 8"/>
          <p:cNvSpPr/>
          <p:nvPr/>
        </p:nvSpPr>
        <p:spPr>
          <a:xfrm>
            <a:off x="6984423" y="1451263"/>
            <a:ext cx="914400" cy="914400"/>
          </a:xfrm>
          <a:prstGeom prst="diamon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54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363- mashq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6388" y="991293"/>
            <a:ext cx="8818955" cy="463435"/>
          </a:xfrm>
        </p:spPr>
        <p:txBody>
          <a:bodyPr/>
          <a:lstStyle/>
          <a:p>
            <a:r>
              <a:rPr lang="uz-Latn-UZ" sz="2800" dirty="0" smtClean="0"/>
              <a:t> </a:t>
            </a:r>
            <a:r>
              <a:rPr lang="uz-Latn-U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Gaplarni ko‘chiring</a:t>
            </a:r>
            <a:r>
              <a:rPr lang="uz-Latn-U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Asliy va nisbiy sifatlarning tagiga </a:t>
            </a:r>
            <a:r>
              <a:rPr lang="uz-Latn-U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chizing</a:t>
            </a:r>
            <a:r>
              <a:rPr lang="uz-Latn-U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ularni izohlang.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6388" y="1633181"/>
            <a:ext cx="7287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1. Hovlimizda ko‘cha 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eshikdan kiraverishda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kichkina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, g‘ishtin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uycha 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bor. (N.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Toshev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uz-Latn-U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z-Latn-U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Temur </a:t>
            </a:r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yuksak insoniylik xususiyatlariga ega bo‘lgan buyuk shaxs edi. (A. Ahmedov)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91" y="1913290"/>
            <a:ext cx="1222018" cy="168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394854" y="4291445"/>
            <a:ext cx="2618509" cy="4572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Asliy sifat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3581399" y="4291445"/>
            <a:ext cx="2618509" cy="4572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CC33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Nisbiy sifat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21"/>
          <p:cNvSpPr/>
          <p:nvPr/>
        </p:nvSpPr>
        <p:spPr>
          <a:xfrm>
            <a:off x="482705" y="2516995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1"/>
          <p:cNvSpPr/>
          <p:nvPr/>
        </p:nvSpPr>
        <p:spPr>
          <a:xfrm>
            <a:off x="921109" y="2516995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1"/>
          <p:cNvSpPr/>
          <p:nvPr/>
        </p:nvSpPr>
        <p:spPr>
          <a:xfrm>
            <a:off x="2465435" y="3327486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1"/>
          <p:cNvSpPr/>
          <p:nvPr/>
        </p:nvSpPr>
        <p:spPr>
          <a:xfrm>
            <a:off x="2026356" y="3327486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1"/>
          <p:cNvSpPr/>
          <p:nvPr/>
        </p:nvSpPr>
        <p:spPr>
          <a:xfrm>
            <a:off x="2245895" y="2504612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CC3399"/>
          </a:solidFill>
          <a:ln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1806816" y="2516995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CC3399"/>
          </a:solidFill>
          <a:ln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"/>
          <p:cNvSpPr/>
          <p:nvPr/>
        </p:nvSpPr>
        <p:spPr>
          <a:xfrm>
            <a:off x="2308369" y="3797601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1"/>
          <p:cNvSpPr/>
          <p:nvPr/>
        </p:nvSpPr>
        <p:spPr>
          <a:xfrm>
            <a:off x="2752259" y="3781884"/>
            <a:ext cx="439079" cy="102062"/>
          </a:xfrm>
          <a:custGeom>
            <a:avLst/>
            <a:gdLst/>
            <a:ahLst/>
            <a:cxnLst/>
            <a:rect l="l" t="t" r="r" b="b"/>
            <a:pathLst>
              <a:path w="533400" h="37464">
                <a:moveTo>
                  <a:pt x="437123" y="0"/>
                </a:moveTo>
                <a:lnTo>
                  <a:pt x="420235" y="1245"/>
                </a:lnTo>
                <a:lnTo>
                  <a:pt x="406999" y="4469"/>
                </a:lnTo>
                <a:lnTo>
                  <a:pt x="396388" y="8905"/>
                </a:lnTo>
                <a:lnTo>
                  <a:pt x="379922" y="17854"/>
                </a:lnTo>
                <a:lnTo>
                  <a:pt x="372215" y="21151"/>
                </a:lnTo>
                <a:lnTo>
                  <a:pt x="363192" y="23360"/>
                </a:lnTo>
                <a:lnTo>
                  <a:pt x="351792" y="24166"/>
                </a:lnTo>
                <a:lnTo>
                  <a:pt x="340391" y="23360"/>
                </a:lnTo>
                <a:lnTo>
                  <a:pt x="331368" y="21151"/>
                </a:lnTo>
                <a:lnTo>
                  <a:pt x="323660" y="17854"/>
                </a:lnTo>
                <a:lnTo>
                  <a:pt x="307194" y="8903"/>
                </a:lnTo>
                <a:lnTo>
                  <a:pt x="296584" y="4468"/>
                </a:lnTo>
                <a:lnTo>
                  <a:pt x="283349" y="1244"/>
                </a:lnTo>
                <a:lnTo>
                  <a:pt x="266461" y="0"/>
                </a:lnTo>
                <a:lnTo>
                  <a:pt x="249571" y="1245"/>
                </a:lnTo>
                <a:lnTo>
                  <a:pt x="236335" y="4470"/>
                </a:lnTo>
                <a:lnTo>
                  <a:pt x="225725" y="8906"/>
                </a:lnTo>
                <a:lnTo>
                  <a:pt x="209260" y="17855"/>
                </a:lnTo>
                <a:lnTo>
                  <a:pt x="201553" y="21152"/>
                </a:lnTo>
                <a:lnTo>
                  <a:pt x="192530" y="23360"/>
                </a:lnTo>
                <a:lnTo>
                  <a:pt x="181131" y="24166"/>
                </a:lnTo>
                <a:lnTo>
                  <a:pt x="169733" y="23360"/>
                </a:lnTo>
                <a:lnTo>
                  <a:pt x="160711" y="21152"/>
                </a:lnTo>
                <a:lnTo>
                  <a:pt x="153004" y="17855"/>
                </a:lnTo>
                <a:lnTo>
                  <a:pt x="136541" y="8906"/>
                </a:lnTo>
                <a:lnTo>
                  <a:pt x="125931" y="4470"/>
                </a:lnTo>
                <a:lnTo>
                  <a:pt x="112695" y="1245"/>
                </a:lnTo>
                <a:lnTo>
                  <a:pt x="95807" y="0"/>
                </a:lnTo>
                <a:lnTo>
                  <a:pt x="78919" y="1245"/>
                </a:lnTo>
                <a:lnTo>
                  <a:pt x="65683" y="4469"/>
                </a:lnTo>
                <a:lnTo>
                  <a:pt x="55072" y="8905"/>
                </a:lnTo>
                <a:lnTo>
                  <a:pt x="38608" y="17854"/>
                </a:lnTo>
                <a:lnTo>
                  <a:pt x="30902" y="21151"/>
                </a:lnTo>
                <a:lnTo>
                  <a:pt x="21879" y="23360"/>
                </a:lnTo>
                <a:lnTo>
                  <a:pt x="10480" y="24166"/>
                </a:lnTo>
                <a:lnTo>
                  <a:pt x="4691" y="24166"/>
                </a:lnTo>
                <a:lnTo>
                  <a:pt x="0" y="27067"/>
                </a:lnTo>
                <a:lnTo>
                  <a:pt x="0" y="34217"/>
                </a:lnTo>
                <a:lnTo>
                  <a:pt x="4691" y="37115"/>
                </a:lnTo>
                <a:lnTo>
                  <a:pt x="10480" y="37115"/>
                </a:lnTo>
                <a:lnTo>
                  <a:pt x="27367" y="35869"/>
                </a:lnTo>
                <a:lnTo>
                  <a:pt x="40603" y="32644"/>
                </a:lnTo>
                <a:lnTo>
                  <a:pt x="51213" y="28207"/>
                </a:lnTo>
                <a:lnTo>
                  <a:pt x="67679" y="19258"/>
                </a:lnTo>
                <a:lnTo>
                  <a:pt x="75385" y="15963"/>
                </a:lnTo>
                <a:lnTo>
                  <a:pt x="84407" y="13754"/>
                </a:lnTo>
                <a:lnTo>
                  <a:pt x="95807" y="12948"/>
                </a:lnTo>
                <a:lnTo>
                  <a:pt x="107206" y="13754"/>
                </a:lnTo>
                <a:lnTo>
                  <a:pt x="116227" y="15963"/>
                </a:lnTo>
                <a:lnTo>
                  <a:pt x="123934" y="19258"/>
                </a:lnTo>
                <a:lnTo>
                  <a:pt x="140398" y="28207"/>
                </a:lnTo>
                <a:lnTo>
                  <a:pt x="151008" y="32644"/>
                </a:lnTo>
                <a:lnTo>
                  <a:pt x="164243" y="35869"/>
                </a:lnTo>
                <a:lnTo>
                  <a:pt x="181131" y="37115"/>
                </a:lnTo>
                <a:lnTo>
                  <a:pt x="198019" y="35870"/>
                </a:lnTo>
                <a:lnTo>
                  <a:pt x="211255" y="32646"/>
                </a:lnTo>
                <a:lnTo>
                  <a:pt x="221866" y="28209"/>
                </a:lnTo>
                <a:lnTo>
                  <a:pt x="238332" y="19258"/>
                </a:lnTo>
                <a:lnTo>
                  <a:pt x="246039" y="15963"/>
                </a:lnTo>
                <a:lnTo>
                  <a:pt x="255062" y="13754"/>
                </a:lnTo>
                <a:lnTo>
                  <a:pt x="266461" y="12948"/>
                </a:lnTo>
                <a:lnTo>
                  <a:pt x="277860" y="13754"/>
                </a:lnTo>
                <a:lnTo>
                  <a:pt x="286882" y="15963"/>
                </a:lnTo>
                <a:lnTo>
                  <a:pt x="294588" y="19258"/>
                </a:lnTo>
                <a:lnTo>
                  <a:pt x="311053" y="28207"/>
                </a:lnTo>
                <a:lnTo>
                  <a:pt x="321664" y="32644"/>
                </a:lnTo>
                <a:lnTo>
                  <a:pt x="334900" y="35869"/>
                </a:lnTo>
                <a:lnTo>
                  <a:pt x="351788" y="37115"/>
                </a:lnTo>
                <a:lnTo>
                  <a:pt x="368678" y="35870"/>
                </a:lnTo>
                <a:lnTo>
                  <a:pt x="381914" y="32646"/>
                </a:lnTo>
                <a:lnTo>
                  <a:pt x="392524" y="28209"/>
                </a:lnTo>
                <a:lnTo>
                  <a:pt x="408992" y="19258"/>
                </a:lnTo>
                <a:lnTo>
                  <a:pt x="416700" y="15963"/>
                </a:lnTo>
                <a:lnTo>
                  <a:pt x="425724" y="13754"/>
                </a:lnTo>
                <a:lnTo>
                  <a:pt x="437123" y="12948"/>
                </a:lnTo>
                <a:lnTo>
                  <a:pt x="448524" y="13754"/>
                </a:lnTo>
                <a:lnTo>
                  <a:pt x="457547" y="15963"/>
                </a:lnTo>
                <a:lnTo>
                  <a:pt x="465255" y="19258"/>
                </a:lnTo>
                <a:lnTo>
                  <a:pt x="481722" y="28209"/>
                </a:lnTo>
                <a:lnTo>
                  <a:pt x="492333" y="32646"/>
                </a:lnTo>
                <a:lnTo>
                  <a:pt x="505569" y="35870"/>
                </a:lnTo>
                <a:lnTo>
                  <a:pt x="522457" y="37115"/>
                </a:lnTo>
                <a:lnTo>
                  <a:pt x="528246" y="37115"/>
                </a:lnTo>
                <a:lnTo>
                  <a:pt x="532937" y="34217"/>
                </a:lnTo>
                <a:lnTo>
                  <a:pt x="532937" y="27067"/>
                </a:lnTo>
                <a:lnTo>
                  <a:pt x="528246" y="24166"/>
                </a:lnTo>
                <a:lnTo>
                  <a:pt x="522457" y="24166"/>
                </a:lnTo>
                <a:lnTo>
                  <a:pt x="511058" y="23360"/>
                </a:lnTo>
                <a:lnTo>
                  <a:pt x="502035" y="21151"/>
                </a:lnTo>
                <a:lnTo>
                  <a:pt x="494326" y="17854"/>
                </a:lnTo>
                <a:lnTo>
                  <a:pt x="477860" y="8903"/>
                </a:lnTo>
                <a:lnTo>
                  <a:pt x="467250" y="4468"/>
                </a:lnTo>
                <a:lnTo>
                  <a:pt x="454013" y="1244"/>
                </a:lnTo>
                <a:lnTo>
                  <a:pt x="43712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906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232" y="141575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364- mashq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336" y="1042087"/>
            <a:ext cx="8319157" cy="615553"/>
          </a:xfrm>
        </p:spPr>
        <p:txBody>
          <a:bodyPr/>
          <a:lstStyle/>
          <a:p>
            <a:r>
              <a:rPr lang="uz-Latn-UZ" sz="2000" dirty="0" smtClean="0"/>
              <a:t>    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Sifatlarni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o‘zi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bog‘langan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so‘zlar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bilan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birga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‘</a:t>
            </a:r>
            <a:r>
              <a:rPr lang="uz-Latn-UZ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hiring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ularning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asliy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yoki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nisbiy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sifat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ekanligini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tushuntiring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10" y="1932708"/>
            <a:ext cx="3671553" cy="229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95" y="2052371"/>
            <a:ext cx="3648941" cy="2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6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232" y="141575"/>
            <a:ext cx="8190071" cy="615553"/>
          </a:xfrm>
        </p:spPr>
        <p:txBody>
          <a:bodyPr/>
          <a:lstStyle/>
          <a:p>
            <a:pPr algn="ctr"/>
            <a:r>
              <a:rPr lang="uz-Latn-UZ" sz="4000" dirty="0" smtClean="0"/>
              <a:t>364- mashq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3683" y="945834"/>
            <a:ext cx="8319157" cy="615553"/>
          </a:xfrm>
        </p:spPr>
        <p:txBody>
          <a:bodyPr/>
          <a:lstStyle/>
          <a:p>
            <a:r>
              <a:rPr lang="uz-Latn-UZ" sz="2000" dirty="0" smtClean="0"/>
              <a:t>    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Sifatlarni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o‘zi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bog‘langan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so‘zlar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bilan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birga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‘</a:t>
            </a:r>
            <a:r>
              <a:rPr lang="uz-Latn-UZ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hiring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ularning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asliy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yoki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nisbiy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sifat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ekanligini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tushuntiring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10" y="1836455"/>
            <a:ext cx="3671553" cy="229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683" y="1644987"/>
            <a:ext cx="46862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Ko‘m-ko‘k maysalar, nafis gullar, xushbo‘y giyohlar, pakana daraxtlar, chiroyli tashlaydi, ko‘rkam tutadi, </a:t>
            </a:r>
          </a:p>
          <a:p>
            <a:r>
              <a:rPr lang="uz-Latn-UZ" sz="2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qlli jonivorlar, tiniq ko‘zlar, go‘zal jonivor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1927" y="4418896"/>
            <a:ext cx="4560864" cy="523220"/>
          </a:xfrm>
          <a:prstGeom prst="rect">
            <a:avLst/>
          </a:prstGeom>
          <a:solidFill>
            <a:srgbClr val="69CAD1"/>
          </a:solidFill>
        </p:spPr>
        <p:txBody>
          <a:bodyPr wrap="none" rtlCol="0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Barcha sifatlar  asliy sifatlar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5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968" y="162357"/>
            <a:ext cx="8190071" cy="615553"/>
          </a:xfrm>
        </p:spPr>
        <p:txBody>
          <a:bodyPr/>
          <a:lstStyle/>
          <a:p>
            <a:pPr algn="ctr"/>
            <a:r>
              <a:rPr lang="en-US" sz="4000" dirty="0"/>
              <a:t>365-mashq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2" y="1022540"/>
            <a:ext cx="3852949" cy="369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14600" y="2445328"/>
            <a:ext cx="0" cy="2556164"/>
          </a:xfrm>
          <a:prstGeom prst="line">
            <a:avLst/>
          </a:prstGeom>
          <a:ln w="28575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50668" y="2445328"/>
            <a:ext cx="4883727" cy="0"/>
          </a:xfrm>
          <a:prstGeom prst="line">
            <a:avLst/>
          </a:prstGeom>
          <a:ln w="28575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50667" y="2919846"/>
            <a:ext cx="4883727" cy="0"/>
          </a:xfrm>
          <a:prstGeom prst="line">
            <a:avLst/>
          </a:prstGeom>
          <a:ln w="28575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7754" y="2445328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ASLIY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55372" y="244532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z-Latn-UZ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NISBIY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9450" y="1719385"/>
            <a:ext cx="223651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uz-Latn-U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serdaraxt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2525" y="985531"/>
            <a:ext cx="128753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z-Latn-UZ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</a:t>
            </a:r>
            <a:r>
              <a:rPr 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hiq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94903" y="958917"/>
            <a:ext cx="69762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11626" y="1012145"/>
            <a:ext cx="118494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sariq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173" y="1712200"/>
            <a:ext cx="136447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88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85 L -0.00208 0.388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19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08153E-6 L -0.01475 0.490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24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1483 L -0.29479 0.514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40" y="264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17 -0.0037 L 0.05816 0.508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26004E-6 L 0.06528 0.3529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4" y="17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  <p:bldP spid="10" grpId="0" animBg="1"/>
      <p:bldP spid="12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275" y="124098"/>
            <a:ext cx="8073010" cy="661699"/>
          </a:xfrm>
          <a:prstGeom prst="rect">
            <a:avLst/>
          </a:prstGeom>
          <a:noFill/>
        </p:spPr>
        <p:txBody>
          <a:bodyPr wrap="none" lIns="91423" tIns="45710" rIns="91423" bIns="45710" rtlCol="0">
            <a:spAutoFit/>
          </a:bodyPr>
          <a:lstStyle/>
          <a:p>
            <a:r>
              <a:rPr lang="uz-Latn-UZ" sz="3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 bajarish uchun </a:t>
            </a:r>
            <a:r>
              <a:rPr lang="uz-Latn-UZ" sz="3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topshiriq:</a:t>
            </a:r>
            <a:endParaRPr lang="ru-RU" sz="3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881" y="1374607"/>
            <a:ext cx="62064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8610" y="1118833"/>
            <a:ext cx="67779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Latn-U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z-Latn-UZ" sz="3200" b="1" dirty="0">
                <a:latin typeface="Arial" panose="020B0604020202020204" pitchFamily="34" charset="0"/>
                <a:cs typeface="Arial" panose="020B0604020202020204" pitchFamily="34" charset="0"/>
              </a:rPr>
              <a:t>366-mashq.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O‘zbek </a:t>
            </a:r>
            <a:r>
              <a:rPr lang="uz-Latn-UZ" sz="3200" dirty="0">
                <a:latin typeface="Arial" panose="020B0604020202020204" pitchFamily="34" charset="0"/>
                <a:cs typeface="Arial" panose="020B0604020202020204" pitchFamily="34" charset="0"/>
              </a:rPr>
              <a:t>milliy </a:t>
            </a:r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liboslari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3200" dirty="0">
                <a:latin typeface="Arial" panose="020B0604020202020204" pitchFamily="34" charset="0"/>
                <a:cs typeface="Arial" panose="020B0604020202020204" pitchFamily="34" charset="0"/>
              </a:rPr>
              <a:t>mavzusida matn tuzing. Unda ishlatilgan asliy va nisbiy sifatlarni izohlang.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" y="3791584"/>
            <a:ext cx="950913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433" y="3812221"/>
            <a:ext cx="8969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93" y="3782058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8" y="3759026"/>
            <a:ext cx="1049337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810" y="1062868"/>
            <a:ext cx="1863455" cy="269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3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7252</TotalTime>
  <Words>449</Words>
  <Application>Microsoft Office PowerPoint</Application>
  <PresentationFormat>Экран (16:9)</PresentationFormat>
  <Paragraphs>58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1_Office Theme</vt:lpstr>
      <vt:lpstr>2_Office Theme</vt:lpstr>
      <vt:lpstr>3_Office Theme</vt:lpstr>
      <vt:lpstr>ONA TILI</vt:lpstr>
      <vt:lpstr>1-topshiriq</vt:lpstr>
      <vt:lpstr>2-topshiriq</vt:lpstr>
      <vt:lpstr>BILIB OLING!</vt:lpstr>
      <vt:lpstr>BILIB OLING!</vt:lpstr>
      <vt:lpstr>ESLAB QOLING!</vt:lpstr>
      <vt:lpstr>363- mashq</vt:lpstr>
      <vt:lpstr>364- mashq</vt:lpstr>
      <vt:lpstr>364- mashq</vt:lpstr>
      <vt:lpstr>365-mashq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Mavzu: Tasviriy ifoda</dc:title>
  <dc:creator>Пользователь Windows</dc:creator>
  <cp:lastModifiedBy>Пользователь Windows</cp:lastModifiedBy>
  <cp:revision>660</cp:revision>
  <cp:lastPrinted>2020-08-26T14:48:01Z</cp:lastPrinted>
  <dcterms:created xsi:type="dcterms:W3CDTF">2020-04-11T16:25:36Z</dcterms:created>
  <dcterms:modified xsi:type="dcterms:W3CDTF">2021-01-26T15:34:48Z</dcterms:modified>
</cp:coreProperties>
</file>