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3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4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4" r:id="rId2"/>
    <p:sldMasterId id="2147483876" r:id="rId3"/>
    <p:sldMasterId id="2147483935" r:id="rId4"/>
    <p:sldMasterId id="2147483994" r:id="rId5"/>
  </p:sldMasterIdLst>
  <p:notesMasterIdLst>
    <p:notesMasterId r:id="rId18"/>
  </p:notesMasterIdLst>
  <p:handoutMasterIdLst>
    <p:handoutMasterId r:id="rId19"/>
  </p:handoutMasterIdLst>
  <p:sldIdLst>
    <p:sldId id="409" r:id="rId6"/>
    <p:sldId id="444" r:id="rId7"/>
    <p:sldId id="451" r:id="rId8"/>
    <p:sldId id="430" r:id="rId9"/>
    <p:sldId id="445" r:id="rId10"/>
    <p:sldId id="446" r:id="rId11"/>
    <p:sldId id="455" r:id="rId12"/>
    <p:sldId id="452" r:id="rId13"/>
    <p:sldId id="453" r:id="rId14"/>
    <p:sldId id="448" r:id="rId15"/>
    <p:sldId id="454" r:id="rId16"/>
    <p:sldId id="432" r:id="rId17"/>
  </p:sldIdLst>
  <p:sldSz cx="9144000" cy="5143500" type="screen16x9"/>
  <p:notesSz cx="6735763" cy="9866313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C0C"/>
    <a:srgbClr val="005C2A"/>
    <a:srgbClr val="660066"/>
    <a:srgbClr val="CC00CC"/>
    <a:srgbClr val="DBE79D"/>
    <a:srgbClr val="CCFFCC"/>
    <a:srgbClr val="FFCCFF"/>
    <a:srgbClr val="CCFFFF"/>
    <a:srgbClr val="66FF3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441" autoAdjust="0"/>
  </p:normalViewPr>
  <p:slideViewPr>
    <p:cSldViewPr snapToGrid="0">
      <p:cViewPr varScale="1">
        <p:scale>
          <a:sx n="90" d="100"/>
          <a:sy n="90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48939D-9488-4C8D-8CCC-48632930BBC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9A34A6B-401C-4864-A78D-59EED801FEF0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Orttirma daraja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1871C9-0067-4FBB-9D34-021E4A57DC6C}" type="parTrans" cxnId="{1A51CF54-D1AA-4D8D-82D3-9AADDF2D8A09}">
      <dgm:prSet/>
      <dgm:spPr/>
      <dgm:t>
        <a:bodyPr/>
        <a:lstStyle/>
        <a:p>
          <a:endParaRPr lang="ru-RU"/>
        </a:p>
      </dgm:t>
    </dgm:pt>
    <dgm:pt modelId="{B102FC92-40D0-4302-8710-8E204AC6FA16}" type="sibTrans" cxnId="{1A51CF54-D1AA-4D8D-82D3-9AADDF2D8A09}">
      <dgm:prSet/>
      <dgm:spPr/>
      <dgm:t>
        <a:bodyPr/>
        <a:lstStyle/>
        <a:p>
          <a:endParaRPr lang="ru-RU"/>
        </a:p>
      </dgm:t>
    </dgm:pt>
    <dgm:pt modelId="{32376CBB-0596-4E5E-9A76-C22AD8775CFF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z-Latn-UZ" sz="2000" dirty="0" smtClean="0">
              <a:latin typeface="Arial" panose="020B0604020202020204" pitchFamily="34" charset="0"/>
              <a:cs typeface="Arial" panose="020B0604020202020204" pitchFamily="34" charset="0"/>
            </a:rPr>
            <a:t>Ozaytirma daraja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60B160-73C5-4BCA-9957-2A97A4157ADD}" type="parTrans" cxnId="{64B863F2-FF72-426D-A37E-B0A729306E26}">
      <dgm:prSet/>
      <dgm:spPr/>
      <dgm:t>
        <a:bodyPr/>
        <a:lstStyle/>
        <a:p>
          <a:endParaRPr lang="ru-RU"/>
        </a:p>
      </dgm:t>
    </dgm:pt>
    <dgm:pt modelId="{6596F2F9-0962-459B-8680-CA9F200A8FB2}" type="sibTrans" cxnId="{64B863F2-FF72-426D-A37E-B0A729306E26}">
      <dgm:prSet/>
      <dgm:spPr/>
      <dgm:t>
        <a:bodyPr/>
        <a:lstStyle/>
        <a:p>
          <a:endParaRPr lang="ru-RU"/>
        </a:p>
      </dgm:t>
    </dgm:pt>
    <dgm:pt modelId="{C1452556-E63C-4255-BAAE-70A015FCB835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Oddiy daraja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23E1EC-E71A-401F-A7A8-637E427C5E68}" type="parTrans" cxnId="{D4641469-AB34-4661-8086-1AFDFB2BB87B}">
      <dgm:prSet/>
      <dgm:spPr/>
      <dgm:t>
        <a:bodyPr/>
        <a:lstStyle/>
        <a:p>
          <a:endParaRPr lang="ru-RU"/>
        </a:p>
      </dgm:t>
    </dgm:pt>
    <dgm:pt modelId="{C0D9DC38-E60C-42CC-9F5D-2FC3736279E0}" type="sibTrans" cxnId="{D4641469-AB34-4661-8086-1AFDFB2BB87B}">
      <dgm:prSet/>
      <dgm:spPr/>
      <dgm:t>
        <a:bodyPr/>
        <a:lstStyle/>
        <a:p>
          <a:endParaRPr lang="ru-RU"/>
        </a:p>
      </dgm:t>
    </dgm:pt>
    <dgm:pt modelId="{829C192A-2233-4CEC-B516-A3AF5409416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Qiyosiy daraja</a:t>
          </a:r>
          <a:r>
            <a:rPr lang="uz-Latn-UZ" dirty="0" smtClean="0"/>
            <a:t> </a:t>
          </a:r>
          <a:endParaRPr lang="ru-RU" dirty="0"/>
        </a:p>
      </dgm:t>
    </dgm:pt>
    <dgm:pt modelId="{15C122CF-08AB-443B-99D8-14E2479E9D90}" type="parTrans" cxnId="{C997AFC8-84DB-47A0-9E58-F09236EFBF6F}">
      <dgm:prSet/>
      <dgm:spPr/>
      <dgm:t>
        <a:bodyPr/>
        <a:lstStyle/>
        <a:p>
          <a:endParaRPr lang="ru-RU"/>
        </a:p>
      </dgm:t>
    </dgm:pt>
    <dgm:pt modelId="{59692BE2-4EE5-491C-8763-C5004E15D73A}" type="sibTrans" cxnId="{C997AFC8-84DB-47A0-9E58-F09236EFBF6F}">
      <dgm:prSet/>
      <dgm:spPr/>
      <dgm:t>
        <a:bodyPr/>
        <a:lstStyle/>
        <a:p>
          <a:endParaRPr lang="ru-RU"/>
        </a:p>
      </dgm:t>
    </dgm:pt>
    <dgm:pt modelId="{F7B50CCE-1130-4D9A-81FC-000FA8FC7867}" type="pres">
      <dgm:prSet presAssocID="{0848939D-9488-4C8D-8CCC-48632930BBC9}" presName="compositeShape" presStyleCnt="0">
        <dgm:presLayoutVars>
          <dgm:chMax val="7"/>
          <dgm:dir/>
          <dgm:resizeHandles val="exact"/>
        </dgm:presLayoutVars>
      </dgm:prSet>
      <dgm:spPr/>
    </dgm:pt>
    <dgm:pt modelId="{E349DB26-ACC6-454E-A8CD-3B7D035240A1}" type="pres">
      <dgm:prSet presAssocID="{0848939D-9488-4C8D-8CCC-48632930BBC9}" presName="wedge1" presStyleLbl="node1" presStyleIdx="0" presStyleCnt="4"/>
      <dgm:spPr/>
      <dgm:t>
        <a:bodyPr/>
        <a:lstStyle/>
        <a:p>
          <a:endParaRPr lang="ru-RU"/>
        </a:p>
      </dgm:t>
    </dgm:pt>
    <dgm:pt modelId="{81E2D637-9249-426C-8748-19DC4F198BCE}" type="pres">
      <dgm:prSet presAssocID="{0848939D-9488-4C8D-8CCC-48632930BBC9}" presName="dummy1a" presStyleCnt="0"/>
      <dgm:spPr/>
    </dgm:pt>
    <dgm:pt modelId="{3DDFF95A-6581-4CC9-807E-61721F53096C}" type="pres">
      <dgm:prSet presAssocID="{0848939D-9488-4C8D-8CCC-48632930BBC9}" presName="dummy1b" presStyleCnt="0"/>
      <dgm:spPr/>
    </dgm:pt>
    <dgm:pt modelId="{4E6619FF-2CB3-4DD7-B1E5-02FC5A8FA198}" type="pres">
      <dgm:prSet presAssocID="{0848939D-9488-4C8D-8CCC-48632930BBC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6C850-5CE7-4637-8417-2628829E2678}" type="pres">
      <dgm:prSet presAssocID="{0848939D-9488-4C8D-8CCC-48632930BBC9}" presName="wedge2" presStyleLbl="node1" presStyleIdx="1" presStyleCnt="4"/>
      <dgm:spPr/>
      <dgm:t>
        <a:bodyPr/>
        <a:lstStyle/>
        <a:p>
          <a:endParaRPr lang="ru-RU"/>
        </a:p>
      </dgm:t>
    </dgm:pt>
    <dgm:pt modelId="{5917FF0E-A5FE-499E-BD0E-467F8AC89150}" type="pres">
      <dgm:prSet presAssocID="{0848939D-9488-4C8D-8CCC-48632930BBC9}" presName="dummy2a" presStyleCnt="0"/>
      <dgm:spPr/>
    </dgm:pt>
    <dgm:pt modelId="{5737D9A4-E7F3-4B96-996A-C1415698AC84}" type="pres">
      <dgm:prSet presAssocID="{0848939D-9488-4C8D-8CCC-48632930BBC9}" presName="dummy2b" presStyleCnt="0"/>
      <dgm:spPr/>
    </dgm:pt>
    <dgm:pt modelId="{4433CAEB-6BA0-4748-89FB-38A5960CC7C6}" type="pres">
      <dgm:prSet presAssocID="{0848939D-9488-4C8D-8CCC-48632930BBC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7294F-D713-4A23-ABF5-361E2A0E5182}" type="pres">
      <dgm:prSet presAssocID="{0848939D-9488-4C8D-8CCC-48632930BBC9}" presName="wedge3" presStyleLbl="node1" presStyleIdx="2" presStyleCnt="4"/>
      <dgm:spPr/>
      <dgm:t>
        <a:bodyPr/>
        <a:lstStyle/>
        <a:p>
          <a:endParaRPr lang="ru-RU"/>
        </a:p>
      </dgm:t>
    </dgm:pt>
    <dgm:pt modelId="{77ABB0DA-8D0E-4D55-840C-5E7007F489B0}" type="pres">
      <dgm:prSet presAssocID="{0848939D-9488-4C8D-8CCC-48632930BBC9}" presName="dummy3a" presStyleCnt="0"/>
      <dgm:spPr/>
    </dgm:pt>
    <dgm:pt modelId="{D61562CE-3384-4B3A-95E7-0994BB43C221}" type="pres">
      <dgm:prSet presAssocID="{0848939D-9488-4C8D-8CCC-48632930BBC9}" presName="dummy3b" presStyleCnt="0"/>
      <dgm:spPr/>
    </dgm:pt>
    <dgm:pt modelId="{BA4E7880-8983-4087-84AE-9B32983FCD31}" type="pres">
      <dgm:prSet presAssocID="{0848939D-9488-4C8D-8CCC-48632930BBC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B81B4-512C-4567-AFE4-99B8F2844E76}" type="pres">
      <dgm:prSet presAssocID="{0848939D-9488-4C8D-8CCC-48632930BBC9}" presName="wedge4" presStyleLbl="node1" presStyleIdx="3" presStyleCnt="4"/>
      <dgm:spPr/>
      <dgm:t>
        <a:bodyPr/>
        <a:lstStyle/>
        <a:p>
          <a:endParaRPr lang="ru-RU"/>
        </a:p>
      </dgm:t>
    </dgm:pt>
    <dgm:pt modelId="{CAB0A155-0F9F-4BC8-ABF1-027E9B672809}" type="pres">
      <dgm:prSet presAssocID="{0848939D-9488-4C8D-8CCC-48632930BBC9}" presName="dummy4a" presStyleCnt="0"/>
      <dgm:spPr/>
    </dgm:pt>
    <dgm:pt modelId="{25F89E19-805D-48D9-BEB1-F38653F6E396}" type="pres">
      <dgm:prSet presAssocID="{0848939D-9488-4C8D-8CCC-48632930BBC9}" presName="dummy4b" presStyleCnt="0"/>
      <dgm:spPr/>
    </dgm:pt>
    <dgm:pt modelId="{4A33D729-5A37-469D-B106-288975F903AD}" type="pres">
      <dgm:prSet presAssocID="{0848939D-9488-4C8D-8CCC-48632930BBC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0BE6D-DB69-4F58-B2DC-BDD0405EB0B2}" type="pres">
      <dgm:prSet presAssocID="{59692BE2-4EE5-491C-8763-C5004E15D73A}" presName="arrowWedge1" presStyleLbl="fgSibTrans2D1" presStyleIdx="0" presStyleCnt="4"/>
      <dgm:spPr>
        <a:solidFill>
          <a:srgbClr val="00B0F0"/>
        </a:solidFill>
      </dgm:spPr>
    </dgm:pt>
    <dgm:pt modelId="{15126563-FD60-4643-91D3-3741FBC3A78D}" type="pres">
      <dgm:prSet presAssocID="{B102FC92-40D0-4302-8710-8E204AC6FA16}" presName="arrowWedge2" presStyleLbl="fgSibTrans2D1" presStyleIdx="1" presStyleCnt="4"/>
      <dgm:spPr>
        <a:solidFill>
          <a:srgbClr val="FF33CC"/>
        </a:solidFill>
      </dgm:spPr>
    </dgm:pt>
    <dgm:pt modelId="{DD823674-FDCF-4991-A1BF-5594A7A7446E}" type="pres">
      <dgm:prSet presAssocID="{6596F2F9-0962-459B-8680-CA9F200A8FB2}" presName="arrowWedge3" presStyleLbl="fgSibTrans2D1" presStyleIdx="2" presStyleCnt="4"/>
      <dgm:spPr>
        <a:solidFill>
          <a:schemeClr val="accent6">
            <a:lumMod val="75000"/>
          </a:schemeClr>
        </a:solidFill>
      </dgm:spPr>
    </dgm:pt>
    <dgm:pt modelId="{0B4D17BD-3DDC-4548-8845-6687B335836B}" type="pres">
      <dgm:prSet presAssocID="{C0D9DC38-E60C-42CC-9F5D-2FC3736279E0}" presName="arrowWedge4" presStyleLbl="fgSibTrans2D1" presStyleIdx="3" presStyleCnt="4"/>
      <dgm:spPr>
        <a:solidFill>
          <a:srgbClr val="00B050"/>
        </a:solidFill>
      </dgm:spPr>
    </dgm:pt>
  </dgm:ptLst>
  <dgm:cxnLst>
    <dgm:cxn modelId="{1A51CF54-D1AA-4D8D-82D3-9AADDF2D8A09}" srcId="{0848939D-9488-4C8D-8CCC-48632930BBC9}" destId="{B9A34A6B-401C-4864-A78D-59EED801FEF0}" srcOrd="1" destOrd="0" parTransId="{AF1871C9-0067-4FBB-9D34-021E4A57DC6C}" sibTransId="{B102FC92-40D0-4302-8710-8E204AC6FA16}"/>
    <dgm:cxn modelId="{49EA95D2-478C-44EB-B780-83615C77D312}" type="presOf" srcId="{B9A34A6B-401C-4864-A78D-59EED801FEF0}" destId="{2356C850-5CE7-4637-8417-2628829E2678}" srcOrd="0" destOrd="0" presId="urn:microsoft.com/office/officeart/2005/8/layout/cycle8"/>
    <dgm:cxn modelId="{C997AFC8-84DB-47A0-9E58-F09236EFBF6F}" srcId="{0848939D-9488-4C8D-8CCC-48632930BBC9}" destId="{829C192A-2233-4CEC-B516-A3AF5409416A}" srcOrd="0" destOrd="0" parTransId="{15C122CF-08AB-443B-99D8-14E2479E9D90}" sibTransId="{59692BE2-4EE5-491C-8763-C5004E15D73A}"/>
    <dgm:cxn modelId="{B74D21C7-6A14-46EC-9C35-F2FB0F5DA1C3}" type="presOf" srcId="{32376CBB-0596-4E5E-9A76-C22AD8775CFF}" destId="{BA4E7880-8983-4087-84AE-9B32983FCD31}" srcOrd="1" destOrd="0" presId="urn:microsoft.com/office/officeart/2005/8/layout/cycle8"/>
    <dgm:cxn modelId="{6C30BE4D-1FBE-4E8E-9FA5-D90038D4F47E}" type="presOf" srcId="{C1452556-E63C-4255-BAAE-70A015FCB835}" destId="{96EB81B4-512C-4567-AFE4-99B8F2844E76}" srcOrd="0" destOrd="0" presId="urn:microsoft.com/office/officeart/2005/8/layout/cycle8"/>
    <dgm:cxn modelId="{D4641469-AB34-4661-8086-1AFDFB2BB87B}" srcId="{0848939D-9488-4C8D-8CCC-48632930BBC9}" destId="{C1452556-E63C-4255-BAAE-70A015FCB835}" srcOrd="3" destOrd="0" parTransId="{F823E1EC-E71A-401F-A7A8-637E427C5E68}" sibTransId="{C0D9DC38-E60C-42CC-9F5D-2FC3736279E0}"/>
    <dgm:cxn modelId="{058C8699-B9AA-4825-8CE9-CB5BA4613C82}" type="presOf" srcId="{829C192A-2233-4CEC-B516-A3AF5409416A}" destId="{4E6619FF-2CB3-4DD7-B1E5-02FC5A8FA198}" srcOrd="1" destOrd="0" presId="urn:microsoft.com/office/officeart/2005/8/layout/cycle8"/>
    <dgm:cxn modelId="{C1C11D21-7E97-4147-8A42-67B062008982}" type="presOf" srcId="{0848939D-9488-4C8D-8CCC-48632930BBC9}" destId="{F7B50CCE-1130-4D9A-81FC-000FA8FC7867}" srcOrd="0" destOrd="0" presId="urn:microsoft.com/office/officeart/2005/8/layout/cycle8"/>
    <dgm:cxn modelId="{64B863F2-FF72-426D-A37E-B0A729306E26}" srcId="{0848939D-9488-4C8D-8CCC-48632930BBC9}" destId="{32376CBB-0596-4E5E-9A76-C22AD8775CFF}" srcOrd="2" destOrd="0" parTransId="{0A60B160-73C5-4BCA-9957-2A97A4157ADD}" sibTransId="{6596F2F9-0962-459B-8680-CA9F200A8FB2}"/>
    <dgm:cxn modelId="{612D7CB5-FFFC-4397-9FB2-5C43988AC1FE}" type="presOf" srcId="{C1452556-E63C-4255-BAAE-70A015FCB835}" destId="{4A33D729-5A37-469D-B106-288975F903AD}" srcOrd="1" destOrd="0" presId="urn:microsoft.com/office/officeart/2005/8/layout/cycle8"/>
    <dgm:cxn modelId="{72792137-C28C-499C-8E34-1403E6D3EB0A}" type="presOf" srcId="{829C192A-2233-4CEC-B516-A3AF5409416A}" destId="{E349DB26-ACC6-454E-A8CD-3B7D035240A1}" srcOrd="0" destOrd="0" presId="urn:microsoft.com/office/officeart/2005/8/layout/cycle8"/>
    <dgm:cxn modelId="{E7A9766F-513D-4731-BF70-91944217E476}" type="presOf" srcId="{B9A34A6B-401C-4864-A78D-59EED801FEF0}" destId="{4433CAEB-6BA0-4748-89FB-38A5960CC7C6}" srcOrd="1" destOrd="0" presId="urn:microsoft.com/office/officeart/2005/8/layout/cycle8"/>
    <dgm:cxn modelId="{5CF662CA-622C-4411-A5EF-2908EACFD3CF}" type="presOf" srcId="{32376CBB-0596-4E5E-9A76-C22AD8775CFF}" destId="{C367294F-D713-4A23-ABF5-361E2A0E5182}" srcOrd="0" destOrd="0" presId="urn:microsoft.com/office/officeart/2005/8/layout/cycle8"/>
    <dgm:cxn modelId="{A945BE43-C1B3-4B4B-A2E3-60A11398A731}" type="presParOf" srcId="{F7B50CCE-1130-4D9A-81FC-000FA8FC7867}" destId="{E349DB26-ACC6-454E-A8CD-3B7D035240A1}" srcOrd="0" destOrd="0" presId="urn:microsoft.com/office/officeart/2005/8/layout/cycle8"/>
    <dgm:cxn modelId="{C14567BE-7DB8-4C43-88D3-C0652DFB0313}" type="presParOf" srcId="{F7B50CCE-1130-4D9A-81FC-000FA8FC7867}" destId="{81E2D637-9249-426C-8748-19DC4F198BCE}" srcOrd="1" destOrd="0" presId="urn:microsoft.com/office/officeart/2005/8/layout/cycle8"/>
    <dgm:cxn modelId="{4D531D4E-92BD-4467-A0D6-447E587D6CA5}" type="presParOf" srcId="{F7B50CCE-1130-4D9A-81FC-000FA8FC7867}" destId="{3DDFF95A-6581-4CC9-807E-61721F53096C}" srcOrd="2" destOrd="0" presId="urn:microsoft.com/office/officeart/2005/8/layout/cycle8"/>
    <dgm:cxn modelId="{AA5336AD-00B0-478C-9FCF-76F053F3FDA5}" type="presParOf" srcId="{F7B50CCE-1130-4D9A-81FC-000FA8FC7867}" destId="{4E6619FF-2CB3-4DD7-B1E5-02FC5A8FA198}" srcOrd="3" destOrd="0" presId="urn:microsoft.com/office/officeart/2005/8/layout/cycle8"/>
    <dgm:cxn modelId="{E17FD8BC-BCE8-4335-8FB5-97D0F1C6D74C}" type="presParOf" srcId="{F7B50CCE-1130-4D9A-81FC-000FA8FC7867}" destId="{2356C850-5CE7-4637-8417-2628829E2678}" srcOrd="4" destOrd="0" presId="urn:microsoft.com/office/officeart/2005/8/layout/cycle8"/>
    <dgm:cxn modelId="{172ABD37-BC4C-40E9-8276-E53FF99FDF78}" type="presParOf" srcId="{F7B50CCE-1130-4D9A-81FC-000FA8FC7867}" destId="{5917FF0E-A5FE-499E-BD0E-467F8AC89150}" srcOrd="5" destOrd="0" presId="urn:microsoft.com/office/officeart/2005/8/layout/cycle8"/>
    <dgm:cxn modelId="{6B70EDE6-B6FC-45B4-9957-B85268EAAC83}" type="presParOf" srcId="{F7B50CCE-1130-4D9A-81FC-000FA8FC7867}" destId="{5737D9A4-E7F3-4B96-996A-C1415698AC84}" srcOrd="6" destOrd="0" presId="urn:microsoft.com/office/officeart/2005/8/layout/cycle8"/>
    <dgm:cxn modelId="{DCA98651-8CF2-4F51-AC61-F31F9AEFD0FA}" type="presParOf" srcId="{F7B50CCE-1130-4D9A-81FC-000FA8FC7867}" destId="{4433CAEB-6BA0-4748-89FB-38A5960CC7C6}" srcOrd="7" destOrd="0" presId="urn:microsoft.com/office/officeart/2005/8/layout/cycle8"/>
    <dgm:cxn modelId="{35831DFD-EE9E-41A0-9767-F05F833B4D92}" type="presParOf" srcId="{F7B50CCE-1130-4D9A-81FC-000FA8FC7867}" destId="{C367294F-D713-4A23-ABF5-361E2A0E5182}" srcOrd="8" destOrd="0" presId="urn:microsoft.com/office/officeart/2005/8/layout/cycle8"/>
    <dgm:cxn modelId="{7CC2DBCF-F57C-48DC-9900-88E0E6E7383D}" type="presParOf" srcId="{F7B50CCE-1130-4D9A-81FC-000FA8FC7867}" destId="{77ABB0DA-8D0E-4D55-840C-5E7007F489B0}" srcOrd="9" destOrd="0" presId="urn:microsoft.com/office/officeart/2005/8/layout/cycle8"/>
    <dgm:cxn modelId="{D9EFBE2E-7D1C-4943-8E42-0EF56EAE40A0}" type="presParOf" srcId="{F7B50CCE-1130-4D9A-81FC-000FA8FC7867}" destId="{D61562CE-3384-4B3A-95E7-0994BB43C221}" srcOrd="10" destOrd="0" presId="urn:microsoft.com/office/officeart/2005/8/layout/cycle8"/>
    <dgm:cxn modelId="{970105C7-A292-4D55-9C11-81504F7E88A5}" type="presParOf" srcId="{F7B50CCE-1130-4D9A-81FC-000FA8FC7867}" destId="{BA4E7880-8983-4087-84AE-9B32983FCD31}" srcOrd="11" destOrd="0" presId="urn:microsoft.com/office/officeart/2005/8/layout/cycle8"/>
    <dgm:cxn modelId="{7CC07E42-4777-4504-A183-57345F025186}" type="presParOf" srcId="{F7B50CCE-1130-4D9A-81FC-000FA8FC7867}" destId="{96EB81B4-512C-4567-AFE4-99B8F2844E76}" srcOrd="12" destOrd="0" presId="urn:microsoft.com/office/officeart/2005/8/layout/cycle8"/>
    <dgm:cxn modelId="{A8550CEF-E4DA-401D-921E-A37B53001333}" type="presParOf" srcId="{F7B50CCE-1130-4D9A-81FC-000FA8FC7867}" destId="{CAB0A155-0F9F-4BC8-ABF1-027E9B672809}" srcOrd="13" destOrd="0" presId="urn:microsoft.com/office/officeart/2005/8/layout/cycle8"/>
    <dgm:cxn modelId="{C209BA99-35ED-40F5-86BA-207E44566987}" type="presParOf" srcId="{F7B50CCE-1130-4D9A-81FC-000FA8FC7867}" destId="{25F89E19-805D-48D9-BEB1-F38653F6E396}" srcOrd="14" destOrd="0" presId="urn:microsoft.com/office/officeart/2005/8/layout/cycle8"/>
    <dgm:cxn modelId="{021FFEC6-7538-422A-A5CE-9D998F5DE3CF}" type="presParOf" srcId="{F7B50CCE-1130-4D9A-81FC-000FA8FC7867}" destId="{4A33D729-5A37-469D-B106-288975F903AD}" srcOrd="15" destOrd="0" presId="urn:microsoft.com/office/officeart/2005/8/layout/cycle8"/>
    <dgm:cxn modelId="{DA5305C2-EEF1-4FEC-9085-878EB4E3887D}" type="presParOf" srcId="{F7B50CCE-1130-4D9A-81FC-000FA8FC7867}" destId="{E240BE6D-DB69-4F58-B2DC-BDD0405EB0B2}" srcOrd="16" destOrd="0" presId="urn:microsoft.com/office/officeart/2005/8/layout/cycle8"/>
    <dgm:cxn modelId="{C5E22BA7-B3BE-4D62-9B2E-DF836541B645}" type="presParOf" srcId="{F7B50CCE-1130-4D9A-81FC-000FA8FC7867}" destId="{15126563-FD60-4643-91D3-3741FBC3A78D}" srcOrd="17" destOrd="0" presId="urn:microsoft.com/office/officeart/2005/8/layout/cycle8"/>
    <dgm:cxn modelId="{58A8C3F4-ADED-4161-B452-C4D9BFD21F05}" type="presParOf" srcId="{F7B50CCE-1130-4D9A-81FC-000FA8FC7867}" destId="{DD823674-FDCF-4991-A1BF-5594A7A7446E}" srcOrd="18" destOrd="0" presId="urn:microsoft.com/office/officeart/2005/8/layout/cycle8"/>
    <dgm:cxn modelId="{6810BA4B-54CF-4832-9895-AD7225F21E2A}" type="presParOf" srcId="{F7B50CCE-1130-4D9A-81FC-000FA8FC7867}" destId="{0B4D17BD-3DDC-4548-8845-6687B335836B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BF3B90-959B-4C5A-BFC2-67D34B54F44D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FE97AC-7C7D-4FA4-9EF2-50C63F5E6A18}">
      <dgm:prSet phldrT="[Текст]"/>
      <dgm:spPr/>
      <dgm:t>
        <a:bodyPr/>
        <a:lstStyle/>
        <a:p>
          <a:r>
            <a:rPr lang="en-US" dirty="0" err="1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sal</a:t>
          </a:r>
          <a:endParaRPr lang="ru-RU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9C847E-3E5D-4D4B-A2A9-1C041A3615E2}" type="parTrans" cxnId="{5562D2B5-0C77-4A6D-A612-A67F49DB577A}">
      <dgm:prSet/>
      <dgm:spPr/>
      <dgm:t>
        <a:bodyPr/>
        <a:lstStyle/>
        <a:p>
          <a:endParaRPr lang="ru-RU"/>
        </a:p>
      </dgm:t>
    </dgm:pt>
    <dgm:pt modelId="{B8A694E0-C0EF-41B8-ACB1-5A0440E99B0A}" type="sibTrans" cxnId="{5562D2B5-0C77-4A6D-A612-A67F49DB577A}">
      <dgm:prSet/>
      <dgm:spPr/>
      <dgm:t>
        <a:bodyPr/>
        <a:lstStyle/>
        <a:p>
          <a:endParaRPr lang="ru-RU"/>
        </a:p>
      </dgm:t>
    </dgm:pt>
    <dgm:pt modelId="{AD23D682-0399-476A-9469-0AE5C74955ED}">
      <dgm:prSet phldrT="[Текст]"/>
      <dgm:spPr/>
      <dgm:t>
        <a:bodyPr/>
        <a:lstStyle/>
        <a:p>
          <a:r>
            <a:rPr lang="en-US" dirty="0" err="1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biroz</a:t>
          </a:r>
          <a:endParaRPr lang="ru-RU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E9555F-61A0-4CE7-9BEB-EF6BDBBC2E6C}" type="parTrans" cxnId="{106ABB55-70C2-4458-BFF5-7057B047EF92}">
      <dgm:prSet/>
      <dgm:spPr/>
      <dgm:t>
        <a:bodyPr/>
        <a:lstStyle/>
        <a:p>
          <a:endParaRPr lang="ru-RU"/>
        </a:p>
      </dgm:t>
    </dgm:pt>
    <dgm:pt modelId="{B1AFD17A-5D1A-4626-B651-8B7D0F875D51}" type="sibTrans" cxnId="{106ABB55-70C2-4458-BFF5-7057B047EF92}">
      <dgm:prSet/>
      <dgm:spPr/>
      <dgm:t>
        <a:bodyPr/>
        <a:lstStyle/>
        <a:p>
          <a:endParaRPr lang="ru-RU"/>
        </a:p>
      </dgm:t>
    </dgm:pt>
    <dgm:pt modelId="{58EEB294-4BB3-4EB1-8799-1C320F18D9E1}">
      <dgm:prSet phldrT="[Текст]"/>
      <dgm:spPr/>
      <dgm:t>
        <a:bodyPr/>
        <a:lstStyle/>
        <a:p>
          <a:r>
            <a:rPr lang="uz-Latn-UZ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en-US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uz-Latn-UZ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en-US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ha</a:t>
          </a:r>
          <a:endParaRPr lang="ru-RU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22A2D0-EEB2-49F7-B16A-76BEEB97B84F}" type="parTrans" cxnId="{5F185C46-C67C-4653-BBFC-DF7DF9EB4807}">
      <dgm:prSet/>
      <dgm:spPr/>
      <dgm:t>
        <a:bodyPr/>
        <a:lstStyle/>
        <a:p>
          <a:endParaRPr lang="ru-RU"/>
        </a:p>
      </dgm:t>
    </dgm:pt>
    <dgm:pt modelId="{E3869C8A-8140-48D1-9D78-3685BB3EE111}" type="sibTrans" cxnId="{5F185C46-C67C-4653-BBFC-DF7DF9EB4807}">
      <dgm:prSet/>
      <dgm:spPr/>
      <dgm:t>
        <a:bodyPr/>
        <a:lstStyle/>
        <a:p>
          <a:endParaRPr lang="ru-RU"/>
        </a:p>
      </dgm:t>
    </dgm:pt>
    <dgm:pt modelId="{69E53C7B-9087-40A0-B984-8B196B4DD0A7}">
      <dgm:prSet/>
      <dgm:spPr/>
      <dgm:t>
        <a:bodyPr/>
        <a:lstStyle/>
        <a:p>
          <a:r>
            <a:rPr lang="uz-Latn-UZ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xiyla</a:t>
          </a:r>
          <a:endParaRPr lang="ru-RU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6ABF0F-187F-4332-A7DB-FE374D095CD0}" type="parTrans" cxnId="{8930722D-AB77-4ACC-B720-AD3FE4A4B215}">
      <dgm:prSet/>
      <dgm:spPr/>
      <dgm:t>
        <a:bodyPr/>
        <a:lstStyle/>
        <a:p>
          <a:endParaRPr lang="ru-RU"/>
        </a:p>
      </dgm:t>
    </dgm:pt>
    <dgm:pt modelId="{87EA16B5-FA90-4C22-A097-F6B3B9339B77}" type="sibTrans" cxnId="{8930722D-AB77-4ACC-B720-AD3FE4A4B215}">
      <dgm:prSet/>
      <dgm:spPr/>
      <dgm:t>
        <a:bodyPr/>
        <a:lstStyle/>
        <a:p>
          <a:endParaRPr lang="ru-RU"/>
        </a:p>
      </dgm:t>
    </dgm:pt>
    <dgm:pt modelId="{C924BF13-71C7-4D1F-AE72-EFAD04CC1D48}">
      <dgm:prSet/>
      <dgm:spPr/>
      <dgm:t>
        <a:bodyPr/>
        <a:lstStyle/>
        <a:p>
          <a:r>
            <a:rPr lang="en-US" dirty="0" err="1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nim</a:t>
          </a:r>
          <a:endParaRPr lang="ru-RU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E3090F-9FD2-4496-876C-3DBBC5C0EC4F}" type="parTrans" cxnId="{E9A87872-7061-481A-BF9F-67062AB490AB}">
      <dgm:prSet/>
      <dgm:spPr/>
      <dgm:t>
        <a:bodyPr/>
        <a:lstStyle/>
        <a:p>
          <a:endParaRPr lang="ru-RU"/>
        </a:p>
      </dgm:t>
    </dgm:pt>
    <dgm:pt modelId="{A3CDCB93-DD12-4727-BB54-B58AF95B9A99}" type="sibTrans" cxnId="{E9A87872-7061-481A-BF9F-67062AB490AB}">
      <dgm:prSet/>
      <dgm:spPr/>
      <dgm:t>
        <a:bodyPr/>
        <a:lstStyle/>
        <a:p>
          <a:endParaRPr lang="ru-RU"/>
        </a:p>
      </dgm:t>
    </dgm:pt>
    <dgm:pt modelId="{64287B1F-3EB0-48A7-951B-572D973C9215}">
      <dgm:prSet/>
      <dgm:spPr/>
      <dgm:t>
        <a:bodyPr/>
        <a:lstStyle/>
        <a:p>
          <a:endParaRPr lang="ru-RU"/>
        </a:p>
      </dgm:t>
    </dgm:pt>
    <dgm:pt modelId="{F0F309A6-4F41-4795-8E8A-60D160ACE6F0}" type="parTrans" cxnId="{E620E61A-4D67-402E-9EC7-7873DE1A4D8D}">
      <dgm:prSet/>
      <dgm:spPr/>
      <dgm:t>
        <a:bodyPr/>
        <a:lstStyle/>
        <a:p>
          <a:endParaRPr lang="ru-RU"/>
        </a:p>
      </dgm:t>
    </dgm:pt>
    <dgm:pt modelId="{1E8F8E83-481F-489B-82E4-349C4DBA129B}" type="sibTrans" cxnId="{E620E61A-4D67-402E-9EC7-7873DE1A4D8D}">
      <dgm:prSet/>
      <dgm:spPr/>
      <dgm:t>
        <a:bodyPr/>
        <a:lstStyle/>
        <a:p>
          <a:endParaRPr lang="ru-RU"/>
        </a:p>
      </dgm:t>
    </dgm:pt>
    <dgm:pt modelId="{FB5D0093-8426-4FF8-8E17-3DEB978CE87B}" type="pres">
      <dgm:prSet presAssocID="{EEBF3B90-959B-4C5A-BFC2-67D34B54F44D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FA68CF-B030-4F86-9011-27CFDF60B906}" type="pres">
      <dgm:prSet presAssocID="{98FE97AC-7C7D-4FA4-9EF2-50C63F5E6A18}" presName="circle1" presStyleLbl="lnNode1" presStyleIdx="0" presStyleCnt="5"/>
      <dgm:spPr>
        <a:solidFill>
          <a:srgbClr val="FF0000"/>
        </a:solidFill>
      </dgm:spPr>
    </dgm:pt>
    <dgm:pt modelId="{4F2F7AD5-3D1D-4E69-AA29-39DBC8E84E99}" type="pres">
      <dgm:prSet presAssocID="{98FE97AC-7C7D-4FA4-9EF2-50C63F5E6A18}" presName="text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B9F55-071B-4F0F-849B-D4AAD50A73F9}" type="pres">
      <dgm:prSet presAssocID="{98FE97AC-7C7D-4FA4-9EF2-50C63F5E6A18}" presName="line1" presStyleLbl="callout" presStyleIdx="0" presStyleCnt="10"/>
      <dgm:spPr>
        <a:ln>
          <a:solidFill>
            <a:srgbClr val="FF0000"/>
          </a:solidFill>
        </a:ln>
      </dgm:spPr>
    </dgm:pt>
    <dgm:pt modelId="{4BF10671-3A05-40CF-BB14-B1A644518D8B}" type="pres">
      <dgm:prSet presAssocID="{98FE97AC-7C7D-4FA4-9EF2-50C63F5E6A18}" presName="d1" presStyleLbl="callout" presStyleIdx="1" presStyleCnt="10"/>
      <dgm:spPr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AFABF0A7-D7C2-40BA-A3B4-743311B5EB4B}" type="pres">
      <dgm:prSet presAssocID="{AD23D682-0399-476A-9469-0AE5C74955ED}" presName="circle2" presStyleLbl="lnNode1" presStyleIdx="1" presStyleCnt="5"/>
      <dgm:spPr>
        <a:solidFill>
          <a:srgbClr val="FFFF00"/>
        </a:solidFill>
      </dgm:spPr>
    </dgm:pt>
    <dgm:pt modelId="{FADD7D15-0D13-44FA-90CA-BE6203C771B0}" type="pres">
      <dgm:prSet presAssocID="{AD23D682-0399-476A-9469-0AE5C74955ED}" presName="text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C8647-5ED6-4CAE-A28E-5E1E0C65C237}" type="pres">
      <dgm:prSet presAssocID="{AD23D682-0399-476A-9469-0AE5C74955ED}" presName="line2" presStyleLbl="callout" presStyleIdx="2" presStyleCnt="10"/>
      <dgm:spPr>
        <a:ln>
          <a:solidFill>
            <a:srgbClr val="FF0000"/>
          </a:solidFill>
        </a:ln>
      </dgm:spPr>
    </dgm:pt>
    <dgm:pt modelId="{3C98B8A2-E73A-488C-8146-7AF92A7D5466}" type="pres">
      <dgm:prSet presAssocID="{AD23D682-0399-476A-9469-0AE5C74955ED}" presName="d2" presStyleLbl="callout" presStyleIdx="3" presStyleCnt="10"/>
      <dgm:spPr>
        <a:ln>
          <a:solidFill>
            <a:srgbClr val="FF0000"/>
          </a:solidFill>
        </a:ln>
      </dgm:spPr>
    </dgm:pt>
    <dgm:pt modelId="{94B2BF86-23A5-4466-BC4B-1137B32F6DBA}" type="pres">
      <dgm:prSet presAssocID="{58EEB294-4BB3-4EB1-8799-1C320F18D9E1}" presName="circle3" presStyleLbl="lnNode1" presStyleIdx="2" presStyleCnt="5"/>
      <dgm:spPr>
        <a:solidFill>
          <a:srgbClr val="00B050"/>
        </a:solidFill>
      </dgm:spPr>
    </dgm:pt>
    <dgm:pt modelId="{7CFE9250-FFF0-4DF7-80FC-2F0C8C5D161A}" type="pres">
      <dgm:prSet presAssocID="{58EEB294-4BB3-4EB1-8799-1C320F18D9E1}" presName="text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DBCCF-B3C7-432F-B4B2-0EAADEEB3871}" type="pres">
      <dgm:prSet presAssocID="{58EEB294-4BB3-4EB1-8799-1C320F18D9E1}" presName="line3" presStyleLbl="callout" presStyleIdx="4" presStyleCnt="10"/>
      <dgm:spPr>
        <a:ln>
          <a:solidFill>
            <a:srgbClr val="FF0000"/>
          </a:solidFill>
        </a:ln>
      </dgm:spPr>
    </dgm:pt>
    <dgm:pt modelId="{29BB80CF-1A1A-47EF-96E8-9C21F4BB5733}" type="pres">
      <dgm:prSet presAssocID="{58EEB294-4BB3-4EB1-8799-1C320F18D9E1}" presName="d3" presStyleLbl="callout" presStyleIdx="5" presStyleCnt="10"/>
      <dgm:spPr>
        <a:ln>
          <a:solidFill>
            <a:srgbClr val="FF0000"/>
          </a:solidFill>
        </a:ln>
      </dgm:spPr>
    </dgm:pt>
    <dgm:pt modelId="{36F2A4C9-EAA1-4283-8F35-B00E5C09FB65}" type="pres">
      <dgm:prSet presAssocID="{69E53C7B-9087-40A0-B984-8B196B4DD0A7}" presName="circle4" presStyleLbl="lnNode1" presStyleIdx="3" presStyleCnt="5"/>
      <dgm:spPr>
        <a:solidFill>
          <a:srgbClr val="CC00CC"/>
        </a:solidFill>
      </dgm:spPr>
    </dgm:pt>
    <dgm:pt modelId="{D124FADA-2894-48F6-9799-967D021C1E7A}" type="pres">
      <dgm:prSet presAssocID="{69E53C7B-9087-40A0-B984-8B196B4DD0A7}" presName="text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0F901-0F45-47F6-8F72-F0C95699335B}" type="pres">
      <dgm:prSet presAssocID="{69E53C7B-9087-40A0-B984-8B196B4DD0A7}" presName="line4" presStyleLbl="callout" presStyleIdx="6" presStyleCnt="10"/>
      <dgm:spPr>
        <a:ln>
          <a:solidFill>
            <a:srgbClr val="FF0000"/>
          </a:solidFill>
        </a:ln>
      </dgm:spPr>
    </dgm:pt>
    <dgm:pt modelId="{B5BC22F2-5C67-4AC3-90E0-6E134F3996D2}" type="pres">
      <dgm:prSet presAssocID="{69E53C7B-9087-40A0-B984-8B196B4DD0A7}" presName="d4" presStyleLbl="callout" presStyleIdx="7" presStyleCnt="10"/>
      <dgm:spPr>
        <a:ln>
          <a:solidFill>
            <a:srgbClr val="FF0000"/>
          </a:solidFill>
        </a:ln>
      </dgm:spPr>
    </dgm:pt>
    <dgm:pt modelId="{F9ADCA25-96FA-4E7D-A48C-F1AD780FCB6C}" type="pres">
      <dgm:prSet presAssocID="{C924BF13-71C7-4D1F-AE72-EFAD04CC1D48}" presName="circle5" presStyleLbl="lnNode1" presStyleIdx="4" presStyleCnt="5"/>
      <dgm:spPr>
        <a:solidFill>
          <a:srgbClr val="0070C0"/>
        </a:solidFill>
      </dgm:spPr>
    </dgm:pt>
    <dgm:pt modelId="{48F02B69-B977-40AB-89BC-99741AF87715}" type="pres">
      <dgm:prSet presAssocID="{C924BF13-71C7-4D1F-AE72-EFAD04CC1D48}" presName="text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D015D-61ED-4E91-AF49-E75AE824C125}" type="pres">
      <dgm:prSet presAssocID="{C924BF13-71C7-4D1F-AE72-EFAD04CC1D48}" presName="line5" presStyleLbl="callout" presStyleIdx="8" presStyleCnt="10"/>
      <dgm:spPr>
        <a:ln>
          <a:solidFill>
            <a:srgbClr val="FF0000"/>
          </a:solidFill>
        </a:ln>
      </dgm:spPr>
    </dgm:pt>
    <dgm:pt modelId="{C041DE6D-7142-482D-AD0C-C2F542F7B23C}" type="pres">
      <dgm:prSet presAssocID="{C924BF13-71C7-4D1F-AE72-EFAD04CC1D48}" presName="d5" presStyleLbl="callout" presStyleIdx="9" presStyleCnt="10"/>
      <dgm:spPr>
        <a:ln>
          <a:solidFill>
            <a:srgbClr val="FF0000"/>
          </a:solidFill>
        </a:ln>
      </dgm:spPr>
    </dgm:pt>
  </dgm:ptLst>
  <dgm:cxnLst>
    <dgm:cxn modelId="{03797203-0A56-4080-A1DD-AA7B667EAB83}" type="presOf" srcId="{C924BF13-71C7-4D1F-AE72-EFAD04CC1D48}" destId="{48F02B69-B977-40AB-89BC-99741AF87715}" srcOrd="0" destOrd="0" presId="urn:microsoft.com/office/officeart/2005/8/layout/target1"/>
    <dgm:cxn modelId="{5562D2B5-0C77-4A6D-A612-A67F49DB577A}" srcId="{EEBF3B90-959B-4C5A-BFC2-67D34B54F44D}" destId="{98FE97AC-7C7D-4FA4-9EF2-50C63F5E6A18}" srcOrd="0" destOrd="0" parTransId="{C09C847E-3E5D-4D4B-A2A9-1C041A3615E2}" sibTransId="{B8A694E0-C0EF-41B8-ACB1-5A0440E99B0A}"/>
    <dgm:cxn modelId="{7FEF7598-DCC2-4281-B723-BBAC5D5FFB3F}" type="presOf" srcId="{58EEB294-4BB3-4EB1-8799-1C320F18D9E1}" destId="{7CFE9250-FFF0-4DF7-80FC-2F0C8C5D161A}" srcOrd="0" destOrd="0" presId="urn:microsoft.com/office/officeart/2005/8/layout/target1"/>
    <dgm:cxn modelId="{8930722D-AB77-4ACC-B720-AD3FE4A4B215}" srcId="{EEBF3B90-959B-4C5A-BFC2-67D34B54F44D}" destId="{69E53C7B-9087-40A0-B984-8B196B4DD0A7}" srcOrd="3" destOrd="0" parTransId="{E16ABF0F-187F-4332-A7DB-FE374D095CD0}" sibTransId="{87EA16B5-FA90-4C22-A097-F6B3B9339B77}"/>
    <dgm:cxn modelId="{2BB47139-A954-45A0-A517-840F642AF9D2}" type="presOf" srcId="{EEBF3B90-959B-4C5A-BFC2-67D34B54F44D}" destId="{FB5D0093-8426-4FF8-8E17-3DEB978CE87B}" srcOrd="0" destOrd="0" presId="urn:microsoft.com/office/officeart/2005/8/layout/target1"/>
    <dgm:cxn modelId="{CE14718C-29DB-4496-A58E-BE43EDBEAF29}" type="presOf" srcId="{98FE97AC-7C7D-4FA4-9EF2-50C63F5E6A18}" destId="{4F2F7AD5-3D1D-4E69-AA29-39DBC8E84E99}" srcOrd="0" destOrd="0" presId="urn:microsoft.com/office/officeart/2005/8/layout/target1"/>
    <dgm:cxn modelId="{CB0E29B2-4F0D-4C22-927D-FA5B0B03376D}" type="presOf" srcId="{69E53C7B-9087-40A0-B984-8B196B4DD0A7}" destId="{D124FADA-2894-48F6-9799-967D021C1E7A}" srcOrd="0" destOrd="0" presId="urn:microsoft.com/office/officeart/2005/8/layout/target1"/>
    <dgm:cxn modelId="{002DDEF1-D0EF-4959-B66E-652D64D5B816}" type="presOf" srcId="{AD23D682-0399-476A-9469-0AE5C74955ED}" destId="{FADD7D15-0D13-44FA-90CA-BE6203C771B0}" srcOrd="0" destOrd="0" presId="urn:microsoft.com/office/officeart/2005/8/layout/target1"/>
    <dgm:cxn modelId="{E9A87872-7061-481A-BF9F-67062AB490AB}" srcId="{EEBF3B90-959B-4C5A-BFC2-67D34B54F44D}" destId="{C924BF13-71C7-4D1F-AE72-EFAD04CC1D48}" srcOrd="4" destOrd="0" parTransId="{65E3090F-9FD2-4496-876C-3DBBC5C0EC4F}" sibTransId="{A3CDCB93-DD12-4727-BB54-B58AF95B9A99}"/>
    <dgm:cxn modelId="{5F185C46-C67C-4653-BBFC-DF7DF9EB4807}" srcId="{EEBF3B90-959B-4C5A-BFC2-67D34B54F44D}" destId="{58EEB294-4BB3-4EB1-8799-1C320F18D9E1}" srcOrd="2" destOrd="0" parTransId="{2A22A2D0-EEB2-49F7-B16A-76BEEB97B84F}" sibTransId="{E3869C8A-8140-48D1-9D78-3685BB3EE111}"/>
    <dgm:cxn modelId="{E620E61A-4D67-402E-9EC7-7873DE1A4D8D}" srcId="{EEBF3B90-959B-4C5A-BFC2-67D34B54F44D}" destId="{64287B1F-3EB0-48A7-951B-572D973C9215}" srcOrd="5" destOrd="0" parTransId="{F0F309A6-4F41-4795-8E8A-60D160ACE6F0}" sibTransId="{1E8F8E83-481F-489B-82E4-349C4DBA129B}"/>
    <dgm:cxn modelId="{106ABB55-70C2-4458-BFF5-7057B047EF92}" srcId="{EEBF3B90-959B-4C5A-BFC2-67D34B54F44D}" destId="{AD23D682-0399-476A-9469-0AE5C74955ED}" srcOrd="1" destOrd="0" parTransId="{B3E9555F-61A0-4CE7-9BEB-EF6BDBBC2E6C}" sibTransId="{B1AFD17A-5D1A-4626-B651-8B7D0F875D51}"/>
    <dgm:cxn modelId="{BD22140D-7EEC-479F-A3DC-3AAD46CEE26B}" type="presParOf" srcId="{FB5D0093-8426-4FF8-8E17-3DEB978CE87B}" destId="{53FA68CF-B030-4F86-9011-27CFDF60B906}" srcOrd="0" destOrd="0" presId="urn:microsoft.com/office/officeart/2005/8/layout/target1"/>
    <dgm:cxn modelId="{2E35D91D-D803-4557-9237-277A744CA5FE}" type="presParOf" srcId="{FB5D0093-8426-4FF8-8E17-3DEB978CE87B}" destId="{4F2F7AD5-3D1D-4E69-AA29-39DBC8E84E99}" srcOrd="1" destOrd="0" presId="urn:microsoft.com/office/officeart/2005/8/layout/target1"/>
    <dgm:cxn modelId="{031BD643-BD1D-4F7C-9E01-B42C2DE557F5}" type="presParOf" srcId="{FB5D0093-8426-4FF8-8E17-3DEB978CE87B}" destId="{2FCB9F55-071B-4F0F-849B-D4AAD50A73F9}" srcOrd="2" destOrd="0" presId="urn:microsoft.com/office/officeart/2005/8/layout/target1"/>
    <dgm:cxn modelId="{E16D405E-627D-4562-A30B-84D4EE3B8927}" type="presParOf" srcId="{FB5D0093-8426-4FF8-8E17-3DEB978CE87B}" destId="{4BF10671-3A05-40CF-BB14-B1A644518D8B}" srcOrd="3" destOrd="0" presId="urn:microsoft.com/office/officeart/2005/8/layout/target1"/>
    <dgm:cxn modelId="{4C7BB3EE-83EA-4E88-AD57-37E858A7B07D}" type="presParOf" srcId="{FB5D0093-8426-4FF8-8E17-3DEB978CE87B}" destId="{AFABF0A7-D7C2-40BA-A3B4-743311B5EB4B}" srcOrd="4" destOrd="0" presId="urn:microsoft.com/office/officeart/2005/8/layout/target1"/>
    <dgm:cxn modelId="{C5F6FFD6-BB2D-4067-B317-1952A07D8D00}" type="presParOf" srcId="{FB5D0093-8426-4FF8-8E17-3DEB978CE87B}" destId="{FADD7D15-0D13-44FA-90CA-BE6203C771B0}" srcOrd="5" destOrd="0" presId="urn:microsoft.com/office/officeart/2005/8/layout/target1"/>
    <dgm:cxn modelId="{AA6D2FBE-E0DE-4689-9895-9BAC80DB92BA}" type="presParOf" srcId="{FB5D0093-8426-4FF8-8E17-3DEB978CE87B}" destId="{D6EC8647-5ED6-4CAE-A28E-5E1E0C65C237}" srcOrd="6" destOrd="0" presId="urn:microsoft.com/office/officeart/2005/8/layout/target1"/>
    <dgm:cxn modelId="{C441E384-D83E-4297-9839-0D3E018AFD3B}" type="presParOf" srcId="{FB5D0093-8426-4FF8-8E17-3DEB978CE87B}" destId="{3C98B8A2-E73A-488C-8146-7AF92A7D5466}" srcOrd="7" destOrd="0" presId="urn:microsoft.com/office/officeart/2005/8/layout/target1"/>
    <dgm:cxn modelId="{A059BC76-C7A2-410C-8050-153AC9821D7F}" type="presParOf" srcId="{FB5D0093-8426-4FF8-8E17-3DEB978CE87B}" destId="{94B2BF86-23A5-4466-BC4B-1137B32F6DBA}" srcOrd="8" destOrd="0" presId="urn:microsoft.com/office/officeart/2005/8/layout/target1"/>
    <dgm:cxn modelId="{FFD2B11A-3187-46C2-B745-2A5762B61AC6}" type="presParOf" srcId="{FB5D0093-8426-4FF8-8E17-3DEB978CE87B}" destId="{7CFE9250-FFF0-4DF7-80FC-2F0C8C5D161A}" srcOrd="9" destOrd="0" presId="urn:microsoft.com/office/officeart/2005/8/layout/target1"/>
    <dgm:cxn modelId="{57ECEF02-3CF1-41A6-B90B-9AFDAB26383F}" type="presParOf" srcId="{FB5D0093-8426-4FF8-8E17-3DEB978CE87B}" destId="{DC7DBCCF-B3C7-432F-B4B2-0EAADEEB3871}" srcOrd="10" destOrd="0" presId="urn:microsoft.com/office/officeart/2005/8/layout/target1"/>
    <dgm:cxn modelId="{09C007DB-D2E5-4EBB-A535-FBE43AEC4D0F}" type="presParOf" srcId="{FB5D0093-8426-4FF8-8E17-3DEB978CE87B}" destId="{29BB80CF-1A1A-47EF-96E8-9C21F4BB5733}" srcOrd="11" destOrd="0" presId="urn:microsoft.com/office/officeart/2005/8/layout/target1"/>
    <dgm:cxn modelId="{E57367D0-7BE6-4946-966B-8AF73027BE52}" type="presParOf" srcId="{FB5D0093-8426-4FF8-8E17-3DEB978CE87B}" destId="{36F2A4C9-EAA1-4283-8F35-B00E5C09FB65}" srcOrd="12" destOrd="0" presId="urn:microsoft.com/office/officeart/2005/8/layout/target1"/>
    <dgm:cxn modelId="{5BA8B851-5BE6-453D-A748-8EE9FFC7F117}" type="presParOf" srcId="{FB5D0093-8426-4FF8-8E17-3DEB978CE87B}" destId="{D124FADA-2894-48F6-9799-967D021C1E7A}" srcOrd="13" destOrd="0" presId="urn:microsoft.com/office/officeart/2005/8/layout/target1"/>
    <dgm:cxn modelId="{266C3E22-B76C-4AE9-BDE8-7FD2E0C3E9B1}" type="presParOf" srcId="{FB5D0093-8426-4FF8-8E17-3DEB978CE87B}" destId="{1D60F901-0F45-47F6-8F72-F0C95699335B}" srcOrd="14" destOrd="0" presId="urn:microsoft.com/office/officeart/2005/8/layout/target1"/>
    <dgm:cxn modelId="{74A9E3D9-DAA7-4B65-800F-E4639D7C32E6}" type="presParOf" srcId="{FB5D0093-8426-4FF8-8E17-3DEB978CE87B}" destId="{B5BC22F2-5C67-4AC3-90E0-6E134F3996D2}" srcOrd="15" destOrd="0" presId="urn:microsoft.com/office/officeart/2005/8/layout/target1"/>
    <dgm:cxn modelId="{C1D3FEB2-A3F2-40B1-9CF8-83AA17830592}" type="presParOf" srcId="{FB5D0093-8426-4FF8-8E17-3DEB978CE87B}" destId="{F9ADCA25-96FA-4E7D-A48C-F1AD780FCB6C}" srcOrd="16" destOrd="0" presId="urn:microsoft.com/office/officeart/2005/8/layout/target1"/>
    <dgm:cxn modelId="{F850732A-5437-43AB-878C-624809FDB2EA}" type="presParOf" srcId="{FB5D0093-8426-4FF8-8E17-3DEB978CE87B}" destId="{48F02B69-B977-40AB-89BC-99741AF87715}" srcOrd="17" destOrd="0" presId="urn:microsoft.com/office/officeart/2005/8/layout/target1"/>
    <dgm:cxn modelId="{C7F8AF32-F658-4D36-88A8-33979CE41AA6}" type="presParOf" srcId="{FB5D0093-8426-4FF8-8E17-3DEB978CE87B}" destId="{A2FD015D-61ED-4E91-AF49-E75AE824C125}" srcOrd="18" destOrd="0" presId="urn:microsoft.com/office/officeart/2005/8/layout/target1"/>
    <dgm:cxn modelId="{EB8FDA06-7D91-4935-AF0A-1AF0995C0C15}" type="presParOf" srcId="{FB5D0093-8426-4FF8-8E17-3DEB978CE87B}" destId="{C041DE6D-7142-482D-AD0C-C2F542F7B23C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9DB26-ACC6-454E-A8CD-3B7D035240A1}">
      <dsp:nvSpPr>
        <dsp:cNvPr id="0" name=""/>
        <dsp:cNvSpPr/>
      </dsp:nvSpPr>
      <dsp:spPr>
        <a:xfrm>
          <a:off x="598630" y="249817"/>
          <a:ext cx="3413760" cy="3413760"/>
        </a:xfrm>
        <a:prstGeom prst="pie">
          <a:avLst>
            <a:gd name="adj1" fmla="val 16200000"/>
            <a:gd name="adj2" fmla="val 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Qiyosiy daraja</a:t>
          </a:r>
          <a:r>
            <a:rPr lang="uz-Latn-UZ" sz="2600" kern="1200" dirty="0" smtClean="0"/>
            <a:t> </a:t>
          </a:r>
          <a:endParaRPr lang="ru-RU" sz="2600" kern="1200" dirty="0"/>
        </a:p>
      </dsp:txBody>
      <dsp:txXfrm>
        <a:off x="2410768" y="957360"/>
        <a:ext cx="1259840" cy="934720"/>
      </dsp:txXfrm>
    </dsp:sp>
    <dsp:sp modelId="{2356C850-5CE7-4637-8417-2628829E2678}">
      <dsp:nvSpPr>
        <dsp:cNvPr id="0" name=""/>
        <dsp:cNvSpPr/>
      </dsp:nvSpPr>
      <dsp:spPr>
        <a:xfrm>
          <a:off x="598630" y="364422"/>
          <a:ext cx="3413760" cy="3413760"/>
        </a:xfrm>
        <a:prstGeom prst="pie">
          <a:avLst>
            <a:gd name="adj1" fmla="val 0"/>
            <a:gd name="adj2" fmla="val 540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Orttirma daraja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0768" y="2135920"/>
        <a:ext cx="1259840" cy="934720"/>
      </dsp:txXfrm>
    </dsp:sp>
    <dsp:sp modelId="{C367294F-D713-4A23-ABF5-361E2A0E5182}">
      <dsp:nvSpPr>
        <dsp:cNvPr id="0" name=""/>
        <dsp:cNvSpPr/>
      </dsp:nvSpPr>
      <dsp:spPr>
        <a:xfrm>
          <a:off x="484025" y="364422"/>
          <a:ext cx="3413760" cy="3413760"/>
        </a:xfrm>
        <a:prstGeom prst="pie">
          <a:avLst>
            <a:gd name="adj1" fmla="val 5400000"/>
            <a:gd name="adj2" fmla="val 1080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Ozaytirma daraja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5808" y="2135920"/>
        <a:ext cx="1259840" cy="934720"/>
      </dsp:txXfrm>
    </dsp:sp>
    <dsp:sp modelId="{96EB81B4-512C-4567-AFE4-99B8F2844E76}">
      <dsp:nvSpPr>
        <dsp:cNvPr id="0" name=""/>
        <dsp:cNvSpPr/>
      </dsp:nvSpPr>
      <dsp:spPr>
        <a:xfrm>
          <a:off x="484025" y="249817"/>
          <a:ext cx="3413760" cy="3413760"/>
        </a:xfrm>
        <a:prstGeom prst="pie">
          <a:avLst>
            <a:gd name="adj1" fmla="val 10800000"/>
            <a:gd name="adj2" fmla="val 1620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Oddiy daraja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5808" y="957360"/>
        <a:ext cx="1259840" cy="934720"/>
      </dsp:txXfrm>
    </dsp:sp>
    <dsp:sp modelId="{E240BE6D-DB69-4F58-B2DC-BDD0405EB0B2}">
      <dsp:nvSpPr>
        <dsp:cNvPr id="0" name=""/>
        <dsp:cNvSpPr/>
      </dsp:nvSpPr>
      <dsp:spPr>
        <a:xfrm>
          <a:off x="387302" y="38489"/>
          <a:ext cx="3836416" cy="383641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26563-FD60-4643-91D3-3741FBC3A78D}">
      <dsp:nvSpPr>
        <dsp:cNvPr id="0" name=""/>
        <dsp:cNvSpPr/>
      </dsp:nvSpPr>
      <dsp:spPr>
        <a:xfrm>
          <a:off x="387302" y="153094"/>
          <a:ext cx="3836416" cy="383641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FF33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23674-FDCF-4991-A1BF-5594A7A7446E}">
      <dsp:nvSpPr>
        <dsp:cNvPr id="0" name=""/>
        <dsp:cNvSpPr/>
      </dsp:nvSpPr>
      <dsp:spPr>
        <a:xfrm>
          <a:off x="272697" y="153094"/>
          <a:ext cx="3836416" cy="383641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D17BD-3DDC-4548-8845-6687B335836B}">
      <dsp:nvSpPr>
        <dsp:cNvPr id="0" name=""/>
        <dsp:cNvSpPr/>
      </dsp:nvSpPr>
      <dsp:spPr>
        <a:xfrm>
          <a:off x="272697" y="38489"/>
          <a:ext cx="3836416" cy="383641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DCA25-96FA-4E7D-A48C-F1AD780FCB6C}">
      <dsp:nvSpPr>
        <dsp:cNvPr id="0" name=""/>
        <dsp:cNvSpPr/>
      </dsp:nvSpPr>
      <dsp:spPr>
        <a:xfrm>
          <a:off x="0" y="843759"/>
          <a:ext cx="2377440" cy="2377440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2A4C9-EAA1-4283-8F35-B00E5C09FB65}">
      <dsp:nvSpPr>
        <dsp:cNvPr id="0" name=""/>
        <dsp:cNvSpPr/>
      </dsp:nvSpPr>
      <dsp:spPr>
        <a:xfrm>
          <a:off x="264093" y="1107853"/>
          <a:ext cx="1849252" cy="1849252"/>
        </a:xfrm>
        <a:prstGeom prst="ellipse">
          <a:avLst/>
        </a:prstGeom>
        <a:solidFill>
          <a:srgbClr val="CC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2BF86-23A5-4466-BC4B-1137B32F6DBA}">
      <dsp:nvSpPr>
        <dsp:cNvPr id="0" name=""/>
        <dsp:cNvSpPr/>
      </dsp:nvSpPr>
      <dsp:spPr>
        <a:xfrm>
          <a:off x="528187" y="1371947"/>
          <a:ext cx="1321064" cy="132106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BF0A7-D7C2-40BA-A3B4-743311B5EB4B}">
      <dsp:nvSpPr>
        <dsp:cNvPr id="0" name=""/>
        <dsp:cNvSpPr/>
      </dsp:nvSpPr>
      <dsp:spPr>
        <a:xfrm>
          <a:off x="792480" y="1636239"/>
          <a:ext cx="792480" cy="79248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A68CF-B030-4F86-9011-27CFDF60B906}">
      <dsp:nvSpPr>
        <dsp:cNvPr id="0" name=""/>
        <dsp:cNvSpPr/>
      </dsp:nvSpPr>
      <dsp:spPr>
        <a:xfrm>
          <a:off x="1056573" y="1900333"/>
          <a:ext cx="264292" cy="26429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F7AD5-3D1D-4E69-AA29-39DBC8E84E99}">
      <dsp:nvSpPr>
        <dsp:cNvPr id="0" name=""/>
        <dsp:cNvSpPr/>
      </dsp:nvSpPr>
      <dsp:spPr>
        <a:xfrm>
          <a:off x="2773679" y="253520"/>
          <a:ext cx="1188720" cy="419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3302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sal</a:t>
          </a:r>
          <a:endParaRPr lang="ru-RU" sz="2600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3679" y="253520"/>
        <a:ext cx="1188720" cy="419697"/>
      </dsp:txXfrm>
    </dsp:sp>
    <dsp:sp modelId="{2FCB9F55-071B-4F0F-849B-D4AAD50A73F9}">
      <dsp:nvSpPr>
        <dsp:cNvPr id="0" name=""/>
        <dsp:cNvSpPr/>
      </dsp:nvSpPr>
      <dsp:spPr>
        <a:xfrm>
          <a:off x="2476500" y="463369"/>
          <a:ext cx="2971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10671-3A05-40CF-BB14-B1A644518D8B}">
      <dsp:nvSpPr>
        <dsp:cNvPr id="0" name=""/>
        <dsp:cNvSpPr/>
      </dsp:nvSpPr>
      <dsp:spPr>
        <a:xfrm rot="5400000">
          <a:off x="1047064" y="605024"/>
          <a:ext cx="1569110" cy="128579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D7D15-0D13-44FA-90CA-BE6203C771B0}">
      <dsp:nvSpPr>
        <dsp:cNvPr id="0" name=""/>
        <dsp:cNvSpPr/>
      </dsp:nvSpPr>
      <dsp:spPr>
        <a:xfrm>
          <a:off x="2773679" y="697309"/>
          <a:ext cx="1188720" cy="419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3302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biroz</a:t>
          </a:r>
          <a:endParaRPr lang="ru-RU" sz="2600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3679" y="697309"/>
        <a:ext cx="1188720" cy="419697"/>
      </dsp:txXfrm>
    </dsp:sp>
    <dsp:sp modelId="{D6EC8647-5ED6-4CAE-A28E-5E1E0C65C237}">
      <dsp:nvSpPr>
        <dsp:cNvPr id="0" name=""/>
        <dsp:cNvSpPr/>
      </dsp:nvSpPr>
      <dsp:spPr>
        <a:xfrm>
          <a:off x="2476500" y="907157"/>
          <a:ext cx="2971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8B8A2-E73A-488C-8146-7AF92A7D5466}">
      <dsp:nvSpPr>
        <dsp:cNvPr id="0" name=""/>
        <dsp:cNvSpPr/>
      </dsp:nvSpPr>
      <dsp:spPr>
        <a:xfrm rot="5400000">
          <a:off x="1277636" y="1015093"/>
          <a:ext cx="1306482" cy="108966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E9250-FFF0-4DF7-80FC-2F0C8C5D161A}">
      <dsp:nvSpPr>
        <dsp:cNvPr id="0" name=""/>
        <dsp:cNvSpPr/>
      </dsp:nvSpPr>
      <dsp:spPr>
        <a:xfrm>
          <a:off x="2773679" y="1141098"/>
          <a:ext cx="1188720" cy="419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3302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600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en-US" sz="2600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uz-Latn-UZ" sz="2600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en-US" sz="2600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ha</a:t>
          </a:r>
          <a:endParaRPr lang="ru-RU" sz="2600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3679" y="1141098"/>
        <a:ext cx="1188720" cy="419697"/>
      </dsp:txXfrm>
    </dsp:sp>
    <dsp:sp modelId="{DC7DBCCF-B3C7-432F-B4B2-0EAADEEB3871}">
      <dsp:nvSpPr>
        <dsp:cNvPr id="0" name=""/>
        <dsp:cNvSpPr/>
      </dsp:nvSpPr>
      <dsp:spPr>
        <a:xfrm>
          <a:off x="2476500" y="1350946"/>
          <a:ext cx="2971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BB80CF-1A1A-47EF-96E8-9C21F4BB5733}">
      <dsp:nvSpPr>
        <dsp:cNvPr id="0" name=""/>
        <dsp:cNvSpPr/>
      </dsp:nvSpPr>
      <dsp:spPr>
        <a:xfrm rot="5400000">
          <a:off x="1503730" y="1408401"/>
          <a:ext cx="1030224" cy="91531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4FADA-2894-48F6-9799-967D021C1E7A}">
      <dsp:nvSpPr>
        <dsp:cNvPr id="0" name=""/>
        <dsp:cNvSpPr/>
      </dsp:nvSpPr>
      <dsp:spPr>
        <a:xfrm>
          <a:off x="2773679" y="1575377"/>
          <a:ext cx="1188720" cy="419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3302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600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xiyla</a:t>
          </a:r>
          <a:endParaRPr lang="ru-RU" sz="2600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3679" y="1575377"/>
        <a:ext cx="1188720" cy="419697"/>
      </dsp:txXfrm>
    </dsp:sp>
    <dsp:sp modelId="{1D60F901-0F45-47F6-8F72-F0C95699335B}">
      <dsp:nvSpPr>
        <dsp:cNvPr id="0" name=""/>
        <dsp:cNvSpPr/>
      </dsp:nvSpPr>
      <dsp:spPr>
        <a:xfrm>
          <a:off x="2476500" y="1785225"/>
          <a:ext cx="2971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C22F2-5C67-4AC3-90E0-6E134F3996D2}">
      <dsp:nvSpPr>
        <dsp:cNvPr id="0" name=""/>
        <dsp:cNvSpPr/>
      </dsp:nvSpPr>
      <dsp:spPr>
        <a:xfrm rot="5400000">
          <a:off x="1728795" y="1823661"/>
          <a:ext cx="786140" cy="70926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02B69-B977-40AB-89BC-99741AF87715}">
      <dsp:nvSpPr>
        <dsp:cNvPr id="0" name=""/>
        <dsp:cNvSpPr/>
      </dsp:nvSpPr>
      <dsp:spPr>
        <a:xfrm>
          <a:off x="2773679" y="1996976"/>
          <a:ext cx="1188720" cy="419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3302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nim</a:t>
          </a:r>
          <a:endParaRPr lang="ru-RU" sz="2600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3679" y="1996976"/>
        <a:ext cx="1188720" cy="419697"/>
      </dsp:txXfrm>
    </dsp:sp>
    <dsp:sp modelId="{A2FD015D-61ED-4E91-AF49-E75AE824C125}">
      <dsp:nvSpPr>
        <dsp:cNvPr id="0" name=""/>
        <dsp:cNvSpPr/>
      </dsp:nvSpPr>
      <dsp:spPr>
        <a:xfrm>
          <a:off x="2476500" y="2206825"/>
          <a:ext cx="2971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1DE6D-7142-482D-AD0C-C2F542F7B23C}">
      <dsp:nvSpPr>
        <dsp:cNvPr id="0" name=""/>
        <dsp:cNvSpPr/>
      </dsp:nvSpPr>
      <dsp:spPr>
        <a:xfrm rot="5400000">
          <a:off x="1941576" y="2226637"/>
          <a:ext cx="554736" cy="51511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75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50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1642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203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883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5227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383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9936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65266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20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5629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79956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17076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5314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6315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94452"/>
      </p:ext>
    </p:extLst>
  </p:cSld>
  <p:clrMapOvr>
    <a:masterClrMapping/>
  </p:clrMapOvr>
  <p:transition>
    <p:wedg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28966"/>
      </p:ext>
    </p:extLst>
  </p:cSld>
  <p:clrMapOvr>
    <a:masterClrMapping/>
  </p:clrMapOvr>
  <p:transition>
    <p:wedg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0187047"/>
      </p:ext>
    </p:extLst>
  </p:cSld>
  <p:clrMapOvr>
    <a:masterClrMapping/>
  </p:clrMapOvr>
  <p:transition>
    <p:wedg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571532"/>
      </p:ext>
    </p:extLst>
  </p:cSld>
  <p:clrMapOvr>
    <a:masterClrMapping/>
  </p:clrMapOvr>
  <p:transition>
    <p:wedg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076869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822591"/>
      </p:ext>
    </p:extLst>
  </p:cSld>
  <p:clrMapOvr>
    <a:masterClrMapping/>
  </p:clrMapOvr>
  <p:transition>
    <p:wedg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0887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6658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4671767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2547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7564922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89626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2821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1130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499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470984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7588365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9328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764886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549813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253130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82778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5634633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62027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8097231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718273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9943889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3532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6082238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7298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6400441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3570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6433219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90649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71649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9551131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1969542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077069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725746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225347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5243532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25907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36810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112869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7237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02685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9461403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8315904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064416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94082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1511688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022331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689819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491863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8121907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045416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913316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1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1D8BD707-D9CF-40AE-B4C6-C98DA3205C09}" type="datetimeFigureOut">
              <a:rPr lang="en-US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1/26/2021</a:t>
            </a:fld>
            <a:endParaRPr lang="en-US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B6F15528-21DE-4FAA-801E-634DDDAF4B2B}" type="slidenum">
              <a:rPr lang="ru-RU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‹#›</a:t>
            </a:fld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07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204894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090581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708390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94641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5136189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5531381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795599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9470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7718221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545063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836940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50169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8722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8575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5225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67348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606417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160879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553917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087968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599712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5844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4237452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47474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507526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60277"/>
      </p:ext>
    </p:extLst>
  </p:cSld>
  <p:clrMapOvr>
    <a:masterClrMapping/>
  </p:clrMapOvr>
  <p:transition>
    <p:wedg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0238819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831"/>
      </p:ext>
    </p:extLst>
  </p:cSld>
  <p:clrMapOvr>
    <a:masterClrMapping/>
  </p:clrMapOvr>
  <p:transition>
    <p:wedg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300822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3002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2554219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2200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6769390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0428430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0807562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9916304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301897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963299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623745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009447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594603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433656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5706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63462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038464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3639402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534783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5367688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5005910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07236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841869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2286564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7670598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1425359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0412150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38643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1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1D8BD707-D9CF-40AE-B4C6-C98DA3205C09}" type="datetimeFigureOut">
              <a:rPr lang="en-US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1/26/2021</a:t>
            </a:fld>
            <a:endParaRPr lang="en-US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B6F15528-21DE-4FAA-801E-634DDDAF4B2B}" type="slidenum">
              <a:rPr lang="ru-RU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‹#›</a:t>
            </a:fld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88539"/>
      </p:ext>
    </p:extLst>
  </p:cSld>
  <p:clrMapOvr>
    <a:masterClrMapping/>
  </p:clrMapOvr>
  <p:transition>
    <p:wedg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4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17741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2" y="1717492"/>
            <a:ext cx="7826817" cy="292388"/>
          </a:xfrm>
        </p:spPr>
        <p:txBody>
          <a:bodyPr lIns="0" tIns="0" rIns="0" bIns="0"/>
          <a:lstStyle>
            <a:lvl1pPr>
              <a:defRPr sz="19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2890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2032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801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65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3"/>
            <a:ext cx="7772401" cy="1102519"/>
          </a:xfrm>
        </p:spPr>
        <p:txBody>
          <a:bodyPr>
            <a:normAutofit/>
          </a:bodyPr>
          <a:lstStyle>
            <a:lvl1pPr>
              <a:defRPr sz="192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987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3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1298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55139" indent="-132672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33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44933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6560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1748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377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80318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80318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827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62631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62631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1418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42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9767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5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3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076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3789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819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9452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725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915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587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9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279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7033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317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609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05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95851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356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28965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0475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4822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2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839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46373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18181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18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9" Type="http://schemas.openxmlformats.org/officeDocument/2006/relationships/slideLayout" Target="../slideLayouts/slideLayout153.xml"/><Relationship Id="rId21" Type="http://schemas.openxmlformats.org/officeDocument/2006/relationships/slideLayout" Target="../slideLayouts/slideLayout135.xml"/><Relationship Id="rId34" Type="http://schemas.openxmlformats.org/officeDocument/2006/relationships/slideLayout" Target="../slideLayouts/slideLayout148.xml"/><Relationship Id="rId42" Type="http://schemas.openxmlformats.org/officeDocument/2006/relationships/slideLayout" Target="../slideLayouts/slideLayout156.xml"/><Relationship Id="rId47" Type="http://schemas.openxmlformats.org/officeDocument/2006/relationships/slideLayout" Target="../slideLayouts/slideLayout161.xml"/><Relationship Id="rId50" Type="http://schemas.openxmlformats.org/officeDocument/2006/relationships/slideLayout" Target="../slideLayouts/slideLayout164.xml"/><Relationship Id="rId55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29" Type="http://schemas.openxmlformats.org/officeDocument/2006/relationships/slideLayout" Target="../slideLayouts/slideLayout143.xml"/><Relationship Id="rId41" Type="http://schemas.openxmlformats.org/officeDocument/2006/relationships/slideLayout" Target="../slideLayouts/slideLayout155.xml"/><Relationship Id="rId54" Type="http://schemas.openxmlformats.org/officeDocument/2006/relationships/slideLayout" Target="../slideLayouts/slideLayout1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32" Type="http://schemas.openxmlformats.org/officeDocument/2006/relationships/slideLayout" Target="../slideLayouts/slideLayout146.xml"/><Relationship Id="rId37" Type="http://schemas.openxmlformats.org/officeDocument/2006/relationships/slideLayout" Target="../slideLayouts/slideLayout151.xml"/><Relationship Id="rId40" Type="http://schemas.openxmlformats.org/officeDocument/2006/relationships/slideLayout" Target="../slideLayouts/slideLayout154.xml"/><Relationship Id="rId45" Type="http://schemas.openxmlformats.org/officeDocument/2006/relationships/slideLayout" Target="../slideLayouts/slideLayout159.xml"/><Relationship Id="rId53" Type="http://schemas.openxmlformats.org/officeDocument/2006/relationships/slideLayout" Target="../slideLayouts/slideLayout167.xml"/><Relationship Id="rId58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slideLayout" Target="../slideLayouts/slideLayout142.xml"/><Relationship Id="rId36" Type="http://schemas.openxmlformats.org/officeDocument/2006/relationships/slideLayout" Target="../slideLayouts/slideLayout150.xml"/><Relationship Id="rId49" Type="http://schemas.openxmlformats.org/officeDocument/2006/relationships/slideLayout" Target="../slideLayouts/slideLayout163.xml"/><Relationship Id="rId57" Type="http://schemas.openxmlformats.org/officeDocument/2006/relationships/slideLayout" Target="../slideLayouts/slideLayout1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31" Type="http://schemas.openxmlformats.org/officeDocument/2006/relationships/slideLayout" Target="../slideLayouts/slideLayout145.xml"/><Relationship Id="rId44" Type="http://schemas.openxmlformats.org/officeDocument/2006/relationships/slideLayout" Target="../slideLayouts/slideLayout158.xml"/><Relationship Id="rId52" Type="http://schemas.openxmlformats.org/officeDocument/2006/relationships/slideLayout" Target="../slideLayouts/slideLayout166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41.xml"/><Relationship Id="rId30" Type="http://schemas.openxmlformats.org/officeDocument/2006/relationships/slideLayout" Target="../slideLayouts/slideLayout144.xml"/><Relationship Id="rId35" Type="http://schemas.openxmlformats.org/officeDocument/2006/relationships/slideLayout" Target="../slideLayouts/slideLayout149.xml"/><Relationship Id="rId43" Type="http://schemas.openxmlformats.org/officeDocument/2006/relationships/slideLayout" Target="../slideLayouts/slideLayout157.xml"/><Relationship Id="rId48" Type="http://schemas.openxmlformats.org/officeDocument/2006/relationships/slideLayout" Target="../slideLayouts/slideLayout162.xml"/><Relationship Id="rId56" Type="http://schemas.openxmlformats.org/officeDocument/2006/relationships/slideLayout" Target="../slideLayouts/slideLayout170.xml"/><Relationship Id="rId8" Type="http://schemas.openxmlformats.org/officeDocument/2006/relationships/slideLayout" Target="../slideLayouts/slideLayout122.xml"/><Relationship Id="rId51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33" Type="http://schemas.openxmlformats.org/officeDocument/2006/relationships/slideLayout" Target="../slideLayouts/slideLayout147.xml"/><Relationship Id="rId38" Type="http://schemas.openxmlformats.org/officeDocument/2006/relationships/slideLayout" Target="../slideLayouts/slideLayout152.xml"/><Relationship Id="rId46" Type="http://schemas.openxmlformats.org/officeDocument/2006/relationships/slideLayout" Target="../slideLayouts/slideLayout16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5.xml"/><Relationship Id="rId18" Type="http://schemas.openxmlformats.org/officeDocument/2006/relationships/slideLayout" Target="../slideLayouts/slideLayout190.xml"/><Relationship Id="rId26" Type="http://schemas.openxmlformats.org/officeDocument/2006/relationships/slideLayout" Target="../slideLayouts/slideLayout198.xml"/><Relationship Id="rId39" Type="http://schemas.openxmlformats.org/officeDocument/2006/relationships/slideLayout" Target="../slideLayouts/slideLayout211.xml"/><Relationship Id="rId21" Type="http://schemas.openxmlformats.org/officeDocument/2006/relationships/slideLayout" Target="../slideLayouts/slideLayout193.xml"/><Relationship Id="rId34" Type="http://schemas.openxmlformats.org/officeDocument/2006/relationships/slideLayout" Target="../slideLayouts/slideLayout206.xml"/><Relationship Id="rId42" Type="http://schemas.openxmlformats.org/officeDocument/2006/relationships/slideLayout" Target="../slideLayouts/slideLayout214.xml"/><Relationship Id="rId47" Type="http://schemas.openxmlformats.org/officeDocument/2006/relationships/slideLayout" Target="../slideLayouts/slideLayout219.xml"/><Relationship Id="rId50" Type="http://schemas.openxmlformats.org/officeDocument/2006/relationships/slideLayout" Target="../slideLayouts/slideLayout222.xml"/><Relationship Id="rId55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192.xml"/><Relationship Id="rId29" Type="http://schemas.openxmlformats.org/officeDocument/2006/relationships/slideLayout" Target="../slideLayouts/slideLayout201.xml"/><Relationship Id="rId41" Type="http://schemas.openxmlformats.org/officeDocument/2006/relationships/slideLayout" Target="../slideLayouts/slideLayout213.xml"/><Relationship Id="rId54" Type="http://schemas.openxmlformats.org/officeDocument/2006/relationships/slideLayout" Target="../slideLayouts/slideLayout2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196.xml"/><Relationship Id="rId32" Type="http://schemas.openxmlformats.org/officeDocument/2006/relationships/slideLayout" Target="../slideLayouts/slideLayout204.xml"/><Relationship Id="rId37" Type="http://schemas.openxmlformats.org/officeDocument/2006/relationships/slideLayout" Target="../slideLayouts/slideLayout209.xml"/><Relationship Id="rId40" Type="http://schemas.openxmlformats.org/officeDocument/2006/relationships/slideLayout" Target="../slideLayouts/slideLayout212.xml"/><Relationship Id="rId45" Type="http://schemas.openxmlformats.org/officeDocument/2006/relationships/slideLayout" Target="../slideLayouts/slideLayout217.xml"/><Relationship Id="rId53" Type="http://schemas.openxmlformats.org/officeDocument/2006/relationships/slideLayout" Target="../slideLayouts/slideLayout225.xml"/><Relationship Id="rId58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23" Type="http://schemas.openxmlformats.org/officeDocument/2006/relationships/slideLayout" Target="../slideLayouts/slideLayout195.xml"/><Relationship Id="rId28" Type="http://schemas.openxmlformats.org/officeDocument/2006/relationships/slideLayout" Target="../slideLayouts/slideLayout200.xml"/><Relationship Id="rId36" Type="http://schemas.openxmlformats.org/officeDocument/2006/relationships/slideLayout" Target="../slideLayouts/slideLayout208.xml"/><Relationship Id="rId49" Type="http://schemas.openxmlformats.org/officeDocument/2006/relationships/slideLayout" Target="../slideLayouts/slideLayout221.xml"/><Relationship Id="rId57" Type="http://schemas.openxmlformats.org/officeDocument/2006/relationships/slideLayout" Target="../slideLayouts/slideLayout2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2.xml"/><Relationship Id="rId19" Type="http://schemas.openxmlformats.org/officeDocument/2006/relationships/slideLayout" Target="../slideLayouts/slideLayout191.xml"/><Relationship Id="rId31" Type="http://schemas.openxmlformats.org/officeDocument/2006/relationships/slideLayout" Target="../slideLayouts/slideLayout203.xml"/><Relationship Id="rId44" Type="http://schemas.openxmlformats.org/officeDocument/2006/relationships/slideLayout" Target="../slideLayouts/slideLayout216.xml"/><Relationship Id="rId52" Type="http://schemas.openxmlformats.org/officeDocument/2006/relationships/slideLayout" Target="../slideLayouts/slideLayout224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194.xml"/><Relationship Id="rId27" Type="http://schemas.openxmlformats.org/officeDocument/2006/relationships/slideLayout" Target="../slideLayouts/slideLayout199.xml"/><Relationship Id="rId30" Type="http://schemas.openxmlformats.org/officeDocument/2006/relationships/slideLayout" Target="../slideLayouts/slideLayout202.xml"/><Relationship Id="rId35" Type="http://schemas.openxmlformats.org/officeDocument/2006/relationships/slideLayout" Target="../slideLayouts/slideLayout207.xml"/><Relationship Id="rId43" Type="http://schemas.openxmlformats.org/officeDocument/2006/relationships/slideLayout" Target="../slideLayouts/slideLayout215.xml"/><Relationship Id="rId48" Type="http://schemas.openxmlformats.org/officeDocument/2006/relationships/slideLayout" Target="../slideLayouts/slideLayout220.xml"/><Relationship Id="rId56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180.xml"/><Relationship Id="rId51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9.xml"/><Relationship Id="rId25" Type="http://schemas.openxmlformats.org/officeDocument/2006/relationships/slideLayout" Target="../slideLayouts/slideLayout197.xml"/><Relationship Id="rId33" Type="http://schemas.openxmlformats.org/officeDocument/2006/relationships/slideLayout" Target="../slideLayouts/slideLayout205.xml"/><Relationship Id="rId38" Type="http://schemas.openxmlformats.org/officeDocument/2006/relationships/slideLayout" Target="../slideLayouts/slideLayout210.xml"/><Relationship Id="rId46" Type="http://schemas.openxmlformats.org/officeDocument/2006/relationships/slideLayout" Target="../slideLayouts/slideLayout21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3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0478"/>
            <a:ext cx="1620957" cy="164896"/>
          </a:xfrm>
          <a:prstGeom prst="rect">
            <a:avLst/>
          </a:prstGeom>
        </p:spPr>
        <p:txBody>
          <a:bodyPr vert="horz" wrap="square" lIns="65322" tIns="32660" rIns="65322" bIns="326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3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65322" tIns="32660" rIns="65322" bIns="326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43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43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</p:sldLayoutIdLst>
  <p:txStyles>
    <p:titleStyle>
      <a:lvl1pPr algn="ctr" defTabSz="653154" rtl="0" eaLnBrk="1" latinLnBrk="0" hangingPunct="1">
        <a:lnSpc>
          <a:spcPct val="86000"/>
        </a:lnSpc>
        <a:spcBef>
          <a:spcPct val="0"/>
        </a:spcBef>
        <a:buNone/>
        <a:defRPr sz="15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66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72" kern="800" spc="-7">
          <a:solidFill>
            <a:schemeClr val="tx1"/>
          </a:solidFill>
          <a:latin typeface="+mn-lt"/>
          <a:ea typeface="+mn-ea"/>
          <a:cs typeface="+mn-cs"/>
        </a:defRPr>
      </a:lvl1pPr>
      <a:lvl2pPr marL="246067" indent="-123600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2pPr>
      <a:lvl3pPr marL="368533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57" kern="800">
          <a:solidFill>
            <a:schemeClr val="tx1"/>
          </a:solidFill>
          <a:latin typeface="+mn-lt"/>
          <a:ea typeface="+mn-ea"/>
          <a:cs typeface="+mn-cs"/>
        </a:defRPr>
      </a:lvl3pPr>
      <a:lvl4pPr marL="491000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4pPr>
      <a:lvl5pPr marL="613467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57" kern="800">
          <a:solidFill>
            <a:schemeClr val="tx1"/>
          </a:solidFill>
          <a:latin typeface="+mn-lt"/>
          <a:ea typeface="+mn-ea"/>
          <a:cs typeface="+mn-cs"/>
        </a:defRPr>
      </a:lvl5pPr>
      <a:lvl6pPr marL="179617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0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328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90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7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08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8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1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39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16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  <p:sldLayoutId id="2147483934" r:id="rId58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  <p:sldLayoutId id="2147483971" r:id="rId36"/>
    <p:sldLayoutId id="2147483972" r:id="rId37"/>
    <p:sldLayoutId id="2147483973" r:id="rId38"/>
    <p:sldLayoutId id="2147483974" r:id="rId39"/>
    <p:sldLayoutId id="2147483975" r:id="rId40"/>
    <p:sldLayoutId id="2147483976" r:id="rId41"/>
    <p:sldLayoutId id="2147483977" r:id="rId42"/>
    <p:sldLayoutId id="2147483978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3987" r:id="rId52"/>
    <p:sldLayoutId id="2147483988" r:id="rId53"/>
    <p:sldLayoutId id="2147483989" r:id="rId54"/>
    <p:sldLayoutId id="2147483990" r:id="rId55"/>
    <p:sldLayoutId id="2147483991" r:id="rId56"/>
    <p:sldLayoutId id="2147483992" r:id="rId57"/>
    <p:sldLayoutId id="2147483993" r:id="rId58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449873"/>
            <a:endParaRPr sz="29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449873"/>
            <a:endParaRPr sz="29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2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873"/>
            <a:endParaRPr sz="2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873"/>
            <a:fld id="{1D8BD707-D9CF-40AE-B4C6-C98DA3205C09}" type="datetimeFigureOut">
              <a:rPr lang="en-US" sz="2900">
                <a:solidFill>
                  <a:prstClr val="black">
                    <a:tint val="75000"/>
                  </a:prstClr>
                </a:solidFill>
              </a:rPr>
              <a:pPr defTabSz="1449873"/>
              <a:t>1/26/2021</a:t>
            </a:fld>
            <a:endParaRPr lang="en-US" sz="2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873"/>
            <a:fld id="{B6F15528-21DE-4FAA-801E-634DDDAF4B2B}" type="slidenum">
              <a:rPr sz="2900">
                <a:solidFill>
                  <a:prstClr val="black">
                    <a:tint val="75000"/>
                  </a:prstClr>
                </a:solidFill>
              </a:rPr>
              <a:pPr defTabSz="1449873"/>
              <a:t>‹#›</a:t>
            </a:fld>
            <a:endParaRPr sz="2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9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9143999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5" y="190296"/>
            <a:ext cx="4124783" cy="808327"/>
          </a:xfrm>
          <a:prstGeom prst="rect">
            <a:avLst/>
          </a:prstGeom>
        </p:spPr>
        <p:txBody>
          <a:bodyPr vert="horz" wrap="square" lIns="0" tIns="16539" rIns="0" bIns="0" rtlCol="0" anchor="ctr">
            <a:spAutoFit/>
          </a:bodyPr>
          <a:lstStyle/>
          <a:p>
            <a:pPr marL="14382">
              <a:lnSpc>
                <a:spcPct val="100000"/>
              </a:lnSpc>
              <a:spcBef>
                <a:spcPts val="129"/>
              </a:spcBef>
            </a:pPr>
            <a:r>
              <a:rPr lang="en-US" sz="5144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141449" y="1998682"/>
            <a:ext cx="7145397" cy="569973"/>
          </a:xfrm>
          <a:prstGeom prst="rect">
            <a:avLst/>
          </a:prstGeom>
        </p:spPr>
        <p:txBody>
          <a:bodyPr vert="horz" wrap="square" lIns="0" tIns="15821" rIns="0" bIns="0" rtlCol="0">
            <a:spAutoFit/>
          </a:bodyPr>
          <a:lstStyle/>
          <a:p>
            <a:pPr marL="20853" algn="ctr" defTabSz="653107">
              <a:spcBef>
                <a:spcPts val="125"/>
              </a:spcBef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MAVZU:</a:t>
            </a:r>
            <a:r>
              <a:rPr lang="uz-Latn-UZ" sz="36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SIFAT DARAJALARI</a:t>
            </a:r>
            <a:endParaRPr lang="uz-Latn-UZ" sz="2800" i="1" dirty="0" smtClean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74678" y="1523692"/>
            <a:ext cx="568349" cy="15199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74678" y="3330736"/>
            <a:ext cx="568349" cy="15456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393153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393152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587899" y="422872"/>
            <a:ext cx="1072775" cy="449041"/>
          </a:xfrm>
          <a:prstGeom prst="rect">
            <a:avLst/>
          </a:prstGeom>
        </p:spPr>
        <p:txBody>
          <a:bodyPr vert="horz" wrap="square" lIns="0" tIns="17978" rIns="0" bIns="0" rtlCol="0">
            <a:spAutoFit/>
          </a:bodyPr>
          <a:lstStyle/>
          <a:p>
            <a:pPr defTabSz="653107">
              <a:spcBef>
                <a:spcPts val="142"/>
              </a:spcBef>
            </a:pPr>
            <a:r>
              <a:rPr lang="ru-RU" sz="28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2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t="23299" r="8334" b="18368"/>
          <a:stretch/>
        </p:blipFill>
        <p:spPr bwMode="auto">
          <a:xfrm>
            <a:off x="2914253" y="3043646"/>
            <a:ext cx="3315491" cy="170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8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40042758"/>
              </p:ext>
            </p:extLst>
          </p:nvPr>
        </p:nvGraphicFramePr>
        <p:xfrm flipH="1">
          <a:off x="4937760" y="934720"/>
          <a:ext cx="3962400" cy="347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264160" y="1050925"/>
            <a:ext cx="4531359" cy="2585323"/>
          </a:xfrm>
        </p:spPr>
        <p:txBody>
          <a:bodyPr/>
          <a:lstStyle/>
          <a:p>
            <a:pPr marL="0" indent="0" algn="just">
              <a:buNone/>
            </a:pPr>
            <a:r>
              <a:rPr lang="uz-Latn-UZ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Belgining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me’yordan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bildiruv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sifatning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ozaytirma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Masalan: sal kichik, biroz baland, ko‘kimtir, sarg‘ish.</a:t>
            </a:r>
            <a:endParaRPr lang="ru-RU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0895" y="3922033"/>
            <a:ext cx="12250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-(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i)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mtir</a:t>
            </a:r>
            <a:endParaRPr lang="uz-Latn-UZ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/>
          <p:nvPr/>
        </p:nvSpPr>
        <p:spPr>
          <a:xfrm rot="5400000">
            <a:off x="5080527" y="3674121"/>
            <a:ext cx="411782" cy="6428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рямая соединительная линия 12"/>
          <p:cNvSpPr/>
          <p:nvPr/>
        </p:nvSpPr>
        <p:spPr>
          <a:xfrm rot="5400000">
            <a:off x="5035878" y="3849073"/>
            <a:ext cx="664985" cy="9836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ая соединительная линия 13"/>
          <p:cNvSpPr/>
          <p:nvPr/>
        </p:nvSpPr>
        <p:spPr>
          <a:xfrm rot="5400000">
            <a:off x="4658514" y="4455393"/>
            <a:ext cx="0" cy="4360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рямая соединительная линия 14"/>
          <p:cNvSpPr/>
          <p:nvPr/>
        </p:nvSpPr>
        <p:spPr>
          <a:xfrm rot="5400000">
            <a:off x="4783924" y="3983448"/>
            <a:ext cx="0" cy="4360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61687" y="3885611"/>
            <a:ext cx="884713" cy="102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33555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Jadvalni to‘ldiring!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185837"/>
              </p:ext>
            </p:extLst>
          </p:nvPr>
        </p:nvGraphicFramePr>
        <p:xfrm>
          <a:off x="314960" y="1057910"/>
          <a:ext cx="8605520" cy="334975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51380"/>
                <a:gridCol w="2151380"/>
                <a:gridCol w="2151380"/>
                <a:gridCol w="2151380"/>
              </a:tblGrid>
              <a:tr h="631698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Oddiy</a:t>
                      </a:r>
                    </a:p>
                    <a:p>
                      <a:pPr algn="ctr"/>
                      <a:r>
                        <a:rPr lang="uz-Latn-UZ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daraja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rgbClr val="66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Orttirma daraja</a:t>
                      </a:r>
                      <a:endParaRPr lang="ru-RU" sz="2400" dirty="0">
                        <a:solidFill>
                          <a:srgbClr val="66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rgbClr val="005C2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Qiyosiy daraja</a:t>
                      </a:r>
                      <a:endParaRPr lang="ru-RU" sz="2400" dirty="0">
                        <a:solidFill>
                          <a:srgbClr val="005C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Ozaytirma daraja</a:t>
                      </a:r>
                      <a:endParaRPr lang="ru-RU" sz="2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31698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yaxshi</a:t>
                      </a: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31698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qizil</a:t>
                      </a: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31698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baland</a:t>
                      </a: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31698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shirin</a:t>
                      </a: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738025" y="1959590"/>
            <a:ext cx="1726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98"/>
            <a:r>
              <a:rPr lang="uz-Latn-UZ" sz="240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 yaxshi</a:t>
            </a:r>
            <a:endParaRPr lang="ru-RU" sz="2400" dirty="0">
              <a:solidFill>
                <a:srgbClr val="57565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02071" y="1943705"/>
            <a:ext cx="1503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98"/>
            <a:r>
              <a:rPr lang="uz-Latn-UZ" sz="240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yaxshiroq</a:t>
            </a:r>
            <a:endParaRPr lang="ru-RU" sz="2400" dirty="0">
              <a:solidFill>
                <a:srgbClr val="57565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89960" y="1943705"/>
            <a:ext cx="1537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98"/>
            <a:r>
              <a:rPr lang="uz-Latn-UZ" sz="240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 yaxshi</a:t>
            </a:r>
            <a:endParaRPr lang="ru-RU" sz="2400" dirty="0">
              <a:solidFill>
                <a:srgbClr val="57565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94249" y="2619355"/>
            <a:ext cx="1231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98"/>
            <a:r>
              <a:rPr lang="uz-Latn-UZ" sz="240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qip-qizil</a:t>
            </a:r>
            <a:endParaRPr lang="ru-RU" sz="2400" dirty="0">
              <a:solidFill>
                <a:srgbClr val="57565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791" y="2619356"/>
            <a:ext cx="1162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98"/>
            <a:r>
              <a:rPr lang="uz-Latn-UZ" sz="2400" dirty="0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qizilroq</a:t>
            </a:r>
            <a:endParaRPr lang="ru-RU" sz="2400" dirty="0">
              <a:solidFill>
                <a:srgbClr val="57565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51863" y="2603470"/>
            <a:ext cx="1213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98"/>
            <a:r>
              <a:rPr lang="uz-Latn-UZ" sz="240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qizg‘ish</a:t>
            </a:r>
            <a:endParaRPr lang="ru-RU" sz="2400" dirty="0">
              <a:solidFill>
                <a:srgbClr val="57565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4055" y="3224202"/>
            <a:ext cx="171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98"/>
            <a:r>
              <a:rPr lang="uz-Latn-UZ" sz="240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 baland</a:t>
            </a:r>
            <a:endParaRPr lang="ru-RU" sz="2400" dirty="0">
              <a:solidFill>
                <a:srgbClr val="57565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02071" y="3207047"/>
            <a:ext cx="1556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98"/>
            <a:r>
              <a:rPr lang="uz-Latn-UZ" sz="240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balandroq</a:t>
            </a:r>
            <a:endParaRPr lang="ru-RU" sz="2400" dirty="0">
              <a:solidFill>
                <a:srgbClr val="57565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52101" y="3207046"/>
            <a:ext cx="1813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98"/>
            <a:r>
              <a:rPr lang="uz-Latn-UZ" sz="240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xiyla baland</a:t>
            </a:r>
            <a:endParaRPr lang="ru-RU" sz="2400" dirty="0">
              <a:solidFill>
                <a:srgbClr val="57565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4743" y="3823960"/>
            <a:ext cx="1829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98"/>
            <a:r>
              <a:rPr lang="uz-Latn-UZ" sz="2400" dirty="0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g‘oyat </a:t>
            </a:r>
            <a:r>
              <a:rPr lang="uz-Latn-UZ" sz="240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shirin</a:t>
            </a:r>
            <a:endParaRPr lang="ru-RU" sz="2400" dirty="0">
              <a:solidFill>
                <a:srgbClr val="57565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70199" y="3823960"/>
            <a:ext cx="1367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98"/>
            <a:r>
              <a:rPr lang="uz-Latn-UZ" sz="240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shirinroq</a:t>
            </a:r>
            <a:endParaRPr lang="ru-RU" sz="2400" dirty="0">
              <a:solidFill>
                <a:srgbClr val="57565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21029" y="3848715"/>
            <a:ext cx="1675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98"/>
            <a:r>
              <a:rPr lang="uz-Latn-UZ" sz="240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biroz shirin</a:t>
            </a:r>
            <a:endParaRPr lang="ru-RU" sz="2400" dirty="0">
              <a:solidFill>
                <a:srgbClr val="57565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62540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" y="209971"/>
            <a:ext cx="8930639" cy="613171"/>
          </a:xfrm>
        </p:spPr>
        <p:txBody>
          <a:bodyPr>
            <a:normAutofit/>
          </a:bodyPr>
          <a:lstStyle/>
          <a:p>
            <a:r>
              <a:rPr lang="uz-Latn-UZ" dirty="0" smtClean="0"/>
              <a:t>Mustaqil bajarish uchun topshiriq: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73270" y="2507660"/>
            <a:ext cx="6695090" cy="1723549"/>
          </a:xfrm>
        </p:spPr>
        <p:txBody>
          <a:bodyPr/>
          <a:lstStyle/>
          <a:p>
            <a:pPr marL="0" indent="0" algn="just">
              <a:buNone/>
            </a:pPr>
            <a:r>
              <a:rPr lang="uz-Latn-UZ" sz="2800" dirty="0" smtClean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z-Latn-UZ" sz="2800" b="1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370-mashq. </a:t>
            </a:r>
            <a:r>
              <a:rPr lang="uz-Latn-UZ" sz="2800" b="1" dirty="0" smtClean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 </a:t>
            </a:r>
            <a:r>
              <a:rPr lang="uz-Latn-UZ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 madhiyasidagi sifatlarni daftaringizga yozing. Ularning turli darajalarini hosil qiling.</a:t>
            </a:r>
            <a:endParaRPr lang="ru-RU" sz="2800" dirty="0">
              <a:solidFill>
                <a:srgbClr val="0C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545" y="2411114"/>
            <a:ext cx="1692166" cy="146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Научная деятельность-НУУз - Национальный университет Узбекиста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14" y="959068"/>
            <a:ext cx="3804963" cy="163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929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TOPSHIRIQ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03200" y="989965"/>
            <a:ext cx="8625840" cy="923330"/>
          </a:xfrm>
        </p:spPr>
        <p:txBody>
          <a:bodyPr/>
          <a:lstStyle/>
          <a:p>
            <a:pPr algn="just"/>
            <a:r>
              <a:rPr lang="uz-Latn-UZ" sz="2000" dirty="0" smtClean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000" dirty="0" smtClean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</a:t>
            </a:r>
            <a:r>
              <a:rPr lang="en-US" sz="20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20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sifatlarni</a:t>
            </a:r>
            <a:r>
              <a:rPr lang="en-US" sz="20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0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Sifatlarga</a:t>
            </a:r>
            <a:r>
              <a:rPr lang="en-US" sz="20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20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roq</a:t>
            </a:r>
            <a:r>
              <a:rPr lang="en-US" sz="20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</a:t>
            </a:r>
            <a:r>
              <a:rPr lang="uz-Latn-UZ" sz="2000" dirty="0" smtClean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err="1" smtClean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</a:t>
            </a:r>
            <a:r>
              <a:rPr lang="en-US" sz="2000" dirty="0" smtClean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0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0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singari</a:t>
            </a:r>
            <a:r>
              <a:rPr lang="en-US" sz="20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20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qo‘shing</a:t>
            </a:r>
            <a:r>
              <a:rPr lang="en-US" sz="20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0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</a:t>
            </a:r>
            <a:r>
              <a:rPr lang="en-US" sz="20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0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</a:t>
            </a:r>
            <a:r>
              <a:rPr lang="en-US" sz="20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farqlanishi</a:t>
            </a:r>
            <a:r>
              <a:rPr lang="en-US" sz="20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mavjudligini</a:t>
            </a:r>
            <a:r>
              <a:rPr lang="en-US" sz="20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ayting</a:t>
            </a:r>
            <a:r>
              <a:rPr lang="en-US" sz="20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ru-RU" sz="2000" dirty="0">
              <a:solidFill>
                <a:srgbClr val="0C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422301"/>
              </p:ext>
            </p:extLst>
          </p:nvPr>
        </p:nvGraphicFramePr>
        <p:xfrm>
          <a:off x="264160" y="2084070"/>
          <a:ext cx="8564880" cy="2560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32000"/>
                <a:gridCol w="2250440"/>
                <a:gridCol w="2141220"/>
                <a:gridCol w="21412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Birikmalar </a:t>
                      </a: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-roq</a:t>
                      </a: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juda</a:t>
                      </a: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</a:t>
                      </a: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Aqlli bola</a:t>
                      </a: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Shirin ovqat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Mazali qovun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21828" y="2522815"/>
            <a:ext cx="1848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98"/>
            <a:r>
              <a:rPr lang="uz-Latn-UZ" sz="240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aqlliroq bola</a:t>
            </a:r>
            <a:endParaRPr lang="ru-RU" sz="2400" dirty="0">
              <a:solidFill>
                <a:srgbClr val="57565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1828" y="2999075"/>
            <a:ext cx="2206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98"/>
            <a:r>
              <a:rPr lang="uz-Latn-UZ" sz="240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shirinroq ovqat</a:t>
            </a:r>
            <a:endParaRPr lang="ru-RU" sz="2400" dirty="0">
              <a:solidFill>
                <a:srgbClr val="57565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21828" y="3832652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298"/>
            <a:r>
              <a:rPr lang="uz-Latn-UZ" sz="240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mazaliroq qovun</a:t>
            </a:r>
            <a:endParaRPr lang="ru-RU" sz="2400" dirty="0">
              <a:solidFill>
                <a:srgbClr val="57565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27881" y="2556172"/>
            <a:ext cx="2071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98"/>
            <a:r>
              <a:rPr lang="uz-Latn-UZ" sz="240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 aqlli bola</a:t>
            </a:r>
            <a:endParaRPr lang="ru-RU" sz="2400" dirty="0">
              <a:solidFill>
                <a:srgbClr val="57565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25444" y="2537410"/>
            <a:ext cx="2002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98"/>
            <a:r>
              <a:rPr lang="uz-Latn-UZ" sz="240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 aqlli bola</a:t>
            </a:r>
            <a:endParaRPr lang="ru-RU" sz="2400" dirty="0">
              <a:solidFill>
                <a:srgbClr val="57565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27881" y="2955379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298"/>
            <a:r>
              <a:rPr lang="uz-Latn-UZ" sz="240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 shirin ovqat</a:t>
            </a:r>
            <a:endParaRPr lang="ru-RU" sz="2400" dirty="0">
              <a:solidFill>
                <a:srgbClr val="57565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25444" y="2980134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298"/>
            <a:r>
              <a:rPr lang="uz-Latn-UZ" sz="240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 shirin ovqat</a:t>
            </a:r>
            <a:endParaRPr lang="ru-RU" sz="2400" dirty="0">
              <a:solidFill>
                <a:srgbClr val="57565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27881" y="3832651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298"/>
            <a:r>
              <a:rPr lang="uz-Latn-UZ" sz="240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 mazali qovun</a:t>
            </a:r>
            <a:endParaRPr lang="ru-RU" sz="2400" dirty="0">
              <a:solidFill>
                <a:srgbClr val="57565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25444" y="3832652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298"/>
            <a:r>
              <a:rPr lang="uz-Latn-UZ" sz="240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 mazali qovun</a:t>
            </a:r>
            <a:endParaRPr lang="ru-RU" sz="2400" dirty="0">
              <a:solidFill>
                <a:srgbClr val="57565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0651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05" y="162355"/>
            <a:ext cx="8847117" cy="615553"/>
          </a:xfrm>
        </p:spPr>
        <p:txBody>
          <a:bodyPr/>
          <a:lstStyle/>
          <a:p>
            <a:pPr algn="ctr"/>
            <a:r>
              <a:rPr lang="uz-Latn-UZ" sz="4000" dirty="0" smtClean="0"/>
              <a:t>SIFAT DARAJALARI</a:t>
            </a:r>
            <a:endParaRPr lang="ru-RU" sz="40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45947502"/>
              </p:ext>
            </p:extLst>
          </p:nvPr>
        </p:nvGraphicFramePr>
        <p:xfrm>
          <a:off x="4334326" y="994635"/>
          <a:ext cx="45324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Овал 8"/>
          <p:cNvSpPr/>
          <p:nvPr/>
        </p:nvSpPr>
        <p:spPr>
          <a:xfrm>
            <a:off x="213360" y="975361"/>
            <a:ext cx="4389120" cy="3901440"/>
          </a:xfrm>
          <a:prstGeom prst="ellipse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777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Belgining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kamlik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farqlanishi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darajalari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  <a:r>
              <a:rPr lang="uz-Latn-U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ifodalov</a:t>
            </a:r>
            <a:r>
              <a:rPr lang="uz-Latn-U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175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389" y="1019820"/>
            <a:ext cx="220345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8480" y="1199297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dirty="0" smtClean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Beruniy</a:t>
            </a:r>
            <a:r>
              <a:rPr lang="en-US" sz="2800" dirty="0" smtClean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zamonasining</a:t>
            </a:r>
            <a:r>
              <a:rPr lang="en-US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fanlari</a:t>
            </a:r>
            <a:r>
              <a:rPr lang="en-US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  <a:r>
              <a:rPr lang="en-US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matematika</a:t>
            </a:r>
            <a:r>
              <a:rPr lang="en-US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astronomiya</a:t>
            </a:r>
            <a:r>
              <a:rPr lang="en-US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geodeziya</a:t>
            </a:r>
            <a:r>
              <a:rPr lang="en-US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</a:t>
            </a:r>
            <a:r>
              <a:rPr lang="en-US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geografiya</a:t>
            </a:r>
            <a:r>
              <a:rPr lang="en-US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fanlarni</a:t>
            </a:r>
            <a:r>
              <a:rPr lang="en-US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puxta</a:t>
            </a:r>
            <a:r>
              <a:rPr lang="en-US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egallagan</a:t>
            </a:r>
            <a:r>
              <a:rPr lang="en-US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C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2255" y="3223270"/>
            <a:ext cx="3095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Latn-UZ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 Rayhon Beruniy </a:t>
            </a:r>
          </a:p>
          <a:p>
            <a:pPr algn="ctr"/>
            <a:r>
              <a:rPr lang="uz-Latn-UZ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(973-1048)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11434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368- 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35280" y="1040765"/>
            <a:ext cx="8351521" cy="738664"/>
          </a:xfrm>
        </p:spPr>
        <p:txBody>
          <a:bodyPr/>
          <a:lstStyle/>
          <a:p>
            <a:pPr marL="0" indent="0">
              <a:buNone/>
            </a:pPr>
            <a:r>
              <a:rPr lang="uz-Latn-UZ" sz="24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Odil Yoqubovning </a:t>
            </a:r>
            <a:r>
              <a:rPr lang="uz-Latn-UZ" sz="2400" dirty="0" smtClean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“Ko‘hna dunyo” </a:t>
            </a:r>
            <a:r>
              <a:rPr lang="uz-Latn-UZ" sz="24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romanidan olingan parchani o‘qing, sifatlarni aniqlab, ularga izoh bering.</a:t>
            </a:r>
            <a:endParaRPr lang="ru-RU" sz="2400" dirty="0">
              <a:solidFill>
                <a:srgbClr val="0C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521" y="2147358"/>
            <a:ext cx="1797220" cy="222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1353" y="2023486"/>
            <a:ext cx="531966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Jingalak, qalin, o‘siq, </a:t>
            </a:r>
          </a:p>
          <a:p>
            <a:r>
              <a:rPr lang="uz-Latn-UZ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cho‘zinchoq, qoramtir, </a:t>
            </a:r>
          </a:p>
          <a:p>
            <a:r>
              <a:rPr lang="uz-Latn-UZ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uzun, juda shiddatli, </a:t>
            </a:r>
          </a:p>
          <a:p>
            <a:r>
              <a:rPr lang="uz-Latn-UZ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z-Latn-UZ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uronli...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30" y="1943629"/>
            <a:ext cx="2634402" cy="263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11080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78766" y="916401"/>
            <a:ext cx="8397874" cy="1979199"/>
          </a:xfrm>
        </p:spPr>
        <p:txBody>
          <a:bodyPr/>
          <a:lstStyle/>
          <a:p>
            <a:pPr marL="0" indent="0" algn="ctr">
              <a:buNone/>
            </a:pP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Belgining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odatdagi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me’yorda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bildiruvchi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darajalar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341" y="3236476"/>
            <a:ext cx="1308099" cy="151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026160" y="3236476"/>
            <a:ext cx="1645920" cy="365760"/>
          </a:xfrm>
          <a:prstGeom prst="snip2DiagRect">
            <a:avLst>
              <a:gd name="adj1" fmla="val 0"/>
              <a:gd name="adj2" fmla="val 40000"/>
            </a:avLst>
          </a:prstGeom>
          <a:solidFill>
            <a:srgbClr val="CC00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shirin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1117600" y="3830320"/>
            <a:ext cx="1645920" cy="365760"/>
          </a:xfrm>
          <a:prstGeom prst="snip2DiagRect">
            <a:avLst>
              <a:gd name="adj1" fmla="val 0"/>
              <a:gd name="adj2" fmla="val 40000"/>
            </a:avLst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1158240" y="4508169"/>
            <a:ext cx="1645920" cy="365760"/>
          </a:xfrm>
          <a:prstGeom prst="snip2DiagRect">
            <a:avLst>
              <a:gd name="adj1" fmla="val 0"/>
              <a:gd name="adj2" fmla="val 40000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639" y="3408901"/>
            <a:ext cx="1271905" cy="12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2672080" y="3419356"/>
            <a:ext cx="1178560" cy="649503"/>
          </a:xfrm>
          <a:prstGeom prst="straightConnector1">
            <a:avLst/>
          </a:prstGeom>
          <a:ln w="3810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763520" y="4068859"/>
            <a:ext cx="108712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783840" y="4068859"/>
            <a:ext cx="1066800" cy="66526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11858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371- mashq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67711" y="1047663"/>
            <a:ext cx="8392510" cy="615553"/>
          </a:xfrm>
        </p:spPr>
        <p:txBody>
          <a:bodyPr/>
          <a:lstStyle/>
          <a:p>
            <a:pPr marL="0" indent="0">
              <a:buNone/>
            </a:pPr>
            <a:r>
              <a:rPr lang="uz-Latn-UZ" sz="2000" dirty="0" smtClean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</a:t>
            </a:r>
            <a:r>
              <a:rPr lang="en-US" sz="2000" dirty="0" smtClean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qatoridan</a:t>
            </a:r>
            <a:r>
              <a:rPr lang="en-US" sz="20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20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darajadagi</a:t>
            </a:r>
            <a:r>
              <a:rPr lang="en-US" sz="20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sifatlarni</a:t>
            </a:r>
            <a:r>
              <a:rPr lang="en-US" sz="20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toping, </a:t>
            </a:r>
            <a:r>
              <a:rPr lang="en-US" sz="20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0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20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20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0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C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503" y="1827037"/>
            <a:ext cx="83504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US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yam-</a:t>
            </a:r>
            <a:r>
              <a:rPr lang="en-US" sz="28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bahavo</a:t>
            </a:r>
            <a:r>
              <a:rPr lang="en-US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ulkan</a:t>
            </a:r>
            <a:r>
              <a:rPr lang="en-US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en-US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jasur</a:t>
            </a:r>
            <a:r>
              <a:rPr lang="en-US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dangasaroq</a:t>
            </a:r>
            <a:r>
              <a:rPr lang="en-US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xayolchan</a:t>
            </a:r>
            <a:r>
              <a:rPr lang="en-US" sz="28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C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9605" y="2304090"/>
            <a:ext cx="7252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573245" y="2304090"/>
            <a:ext cx="10352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623850" y="2722181"/>
            <a:ext cx="7252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002924" y="2271694"/>
            <a:ext cx="7252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755931" y="2722181"/>
            <a:ext cx="13742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0855" y="4076865"/>
            <a:ext cx="7860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Vatanimiz sarhadlari jasur o‘g‘lonlar himoyasida.</a:t>
            </a:r>
            <a:endParaRPr lang="ru-RU" sz="2800" dirty="0">
              <a:solidFill>
                <a:srgbClr val="0C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503" y="3179868"/>
            <a:ext cx="8241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800" dirty="0" smtClean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Shahrimizdagi bahavo xiyobonda ijodkorlar bilan</a:t>
            </a:r>
          </a:p>
          <a:p>
            <a:r>
              <a:rPr lang="uz-Latn-UZ" sz="2800" dirty="0" smtClean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uchrashuv bo‘ldi.</a:t>
            </a:r>
            <a:endParaRPr lang="ru-RU" sz="2800" dirty="0">
              <a:solidFill>
                <a:srgbClr val="0C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21"/>
          <p:cNvSpPr/>
          <p:nvPr/>
        </p:nvSpPr>
        <p:spPr>
          <a:xfrm>
            <a:off x="2956939" y="3587911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C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21"/>
          <p:cNvSpPr/>
          <p:nvPr/>
        </p:nvSpPr>
        <p:spPr>
          <a:xfrm>
            <a:off x="3406255" y="3587911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C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92784" y="4507949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C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1"/>
          <p:cNvSpPr/>
          <p:nvPr/>
        </p:nvSpPr>
        <p:spPr>
          <a:xfrm>
            <a:off x="4090880" y="4507949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C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390035" y="2875041"/>
            <a:ext cx="1458412" cy="442315"/>
          </a:xfrm>
          <a:prstGeom prst="curvedDownArrow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>
            <a:off x="4119241" y="3771720"/>
            <a:ext cx="1458412" cy="442315"/>
          </a:xfrm>
          <a:prstGeom prst="curvedDownArrow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8910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P spid="21" grpId="0" animBg="1"/>
      <p:bldP spid="23" grpId="0" animBg="1"/>
      <p:bldP spid="3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78766" y="916401"/>
            <a:ext cx="8662034" cy="1243417"/>
          </a:xfrm>
        </p:spPr>
        <p:txBody>
          <a:bodyPr/>
          <a:lstStyle/>
          <a:p>
            <a:pPr marL="0" indent="0" algn="ctr">
              <a:buNone/>
            </a:pP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Belgining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me’yordan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bildirgan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orttirma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4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Sifatning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orttirma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680" y="2468880"/>
            <a:ext cx="4206240" cy="235712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ddiy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shaklidagi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oldidan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g‘oyat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nihoyatda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bag‘oyat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keltiriladi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g‘oyat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shirin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39920" y="2468880"/>
            <a:ext cx="4470400" cy="235712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ddiy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shaklidagi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sifatning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</a:t>
            </a:r>
            <a:r>
              <a:rPr lang="uz-Latn-UZ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bo‘g‘ini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takrorlanadi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bus-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uz-Latn-UZ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to‘ppa-to‘g‘ri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400" y="2197100"/>
            <a:ext cx="670560" cy="4622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51680" y="2217420"/>
            <a:ext cx="701040" cy="4622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9558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190503" y="1154271"/>
            <a:ext cx="8763000" cy="1723549"/>
          </a:xfrm>
        </p:spPr>
        <p:txBody>
          <a:bodyPr/>
          <a:lstStyle/>
          <a:p>
            <a:pPr marL="0" indent="0" algn="just">
              <a:buNone/>
            </a:pP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Belgining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me’yordan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biroz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qiyosan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ifodalaydigan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qiyosiy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Qiyosiy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roq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qo‘shimchasi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yasaladi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4729480" y="3362452"/>
            <a:ext cx="2021840" cy="484632"/>
          </a:xfrm>
          <a:prstGeom prst="homePlate">
            <a:avLst/>
          </a:prstGeom>
          <a:solidFill>
            <a:srgbClr val="CC00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6426200" y="2877820"/>
            <a:ext cx="2413000" cy="484632"/>
          </a:xfrm>
          <a:prstGeom prst="homePlat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yaxshiroq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022600" y="3840480"/>
            <a:ext cx="2021840" cy="484632"/>
          </a:xfrm>
          <a:prstGeom prst="homePlat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kattaroq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315720" y="4322064"/>
            <a:ext cx="2021840" cy="484632"/>
          </a:xfrm>
          <a:prstGeom prst="homePlate">
            <a:avLst/>
          </a:prstGeom>
          <a:solidFill>
            <a:srgbClr val="CC00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49048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6549</TotalTime>
  <Words>458</Words>
  <Application>Microsoft Office PowerPoint</Application>
  <PresentationFormat>Экран (16:9)</PresentationFormat>
  <Paragraphs>93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1_Office Theme</vt:lpstr>
      <vt:lpstr>3_Office Theme</vt:lpstr>
      <vt:lpstr>4_Office Theme</vt:lpstr>
      <vt:lpstr>5_Office Theme</vt:lpstr>
      <vt:lpstr>Office Theme</vt:lpstr>
      <vt:lpstr>ONA TILI</vt:lpstr>
      <vt:lpstr>TOPSHIRIQ</vt:lpstr>
      <vt:lpstr>SIFAT DARAJALARI</vt:lpstr>
      <vt:lpstr>Презентация PowerPoint</vt:lpstr>
      <vt:lpstr>368- mashq</vt:lpstr>
      <vt:lpstr>Bilib oling!</vt:lpstr>
      <vt:lpstr>371- mashq</vt:lpstr>
      <vt:lpstr>Bilib oling!</vt:lpstr>
      <vt:lpstr>Bilib oling!</vt:lpstr>
      <vt:lpstr>Bilib oling!</vt:lpstr>
      <vt:lpstr>Jadvalni to‘ldiring!</vt:lpstr>
      <vt:lpstr>Mustaqil bajarish uchun topshiriq: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 Windows</cp:lastModifiedBy>
  <cp:revision>610</cp:revision>
  <cp:lastPrinted>2020-08-26T14:49:45Z</cp:lastPrinted>
  <dcterms:created xsi:type="dcterms:W3CDTF">2020-04-11T16:25:36Z</dcterms:created>
  <dcterms:modified xsi:type="dcterms:W3CDTF">2021-01-26T15:44:22Z</dcterms:modified>
</cp:coreProperties>
</file>