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2" r:id="rId5"/>
    <p:sldId id="273" r:id="rId6"/>
    <p:sldId id="274" r:id="rId7"/>
    <p:sldId id="292" r:id="rId8"/>
    <p:sldId id="293" r:id="rId9"/>
    <p:sldId id="291" r:id="rId10"/>
    <p:sldId id="294" r:id="rId11"/>
    <p:sldId id="287" r:id="rId12"/>
    <p:sldId id="295" r:id="rId13"/>
    <p:sldId id="289" r:id="rId14"/>
    <p:sldId id="296" r:id="rId15"/>
    <p:sldId id="259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1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1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1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5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8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6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1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32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8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5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6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6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9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9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ADB5-A366-4089-BFF5-6FB8FF19DDE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144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" y="1582057"/>
            <a:ext cx="11115675" cy="4633006"/>
          </a:xfrm>
          <a:ln w="57150" cap="rnd">
            <a:solidFill>
              <a:srgbClr val="7030A0"/>
            </a:solidFill>
            <a:miter lim="800000"/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  <a:endParaRPr lang="ru-RU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kann man ihnen schenken?</a:t>
            </a:r>
          </a:p>
          <a:p>
            <a:endParaRPr lang="de-DE" sz="4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24108" y="104254"/>
            <a:ext cx="2291629" cy="86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254"/>
            <a:ext cx="1857829" cy="868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0" y="3614057"/>
            <a:ext cx="1985962" cy="24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kann man Mark schenken?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4865" y="875213"/>
            <a:ext cx="11387138" cy="5664788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Mark wünscht sich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einen Konstrukteur.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Mark kann man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einen Konstrukteur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schenken.</a:t>
            </a:r>
          </a:p>
          <a:p>
            <a:pPr algn="l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 bastelt gern.</a:t>
            </a:r>
          </a:p>
          <a:p>
            <a:pPr algn="l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kann man einen Konstrukteur schenken, denn er bastelt gern.</a:t>
            </a:r>
          </a:p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Mark wünscht sich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Rollschuhe.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Mark kann man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Rollschuhe schenken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läuft Rollschuhe gern.</a:t>
            </a:r>
            <a:endParaRPr lang="de-DE" sz="3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kann man die Rollschuhe schenken, denn er läuft Rollschuhe gern.</a:t>
            </a:r>
          </a:p>
        </p:txBody>
      </p:sp>
      <p:sp>
        <p:nvSpPr>
          <p:cNvPr id="2" name="Овал 1"/>
          <p:cNvSpPr/>
          <p:nvPr/>
        </p:nvSpPr>
        <p:spPr>
          <a:xfrm>
            <a:off x="7924800" y="5003659"/>
            <a:ext cx="1084217" cy="613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726586" y="2434977"/>
            <a:ext cx="1084217" cy="5617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814936" y="2888256"/>
            <a:ext cx="4354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341988" y="2996678"/>
            <a:ext cx="11221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341988" y="2888256"/>
            <a:ext cx="11221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9017143" y="5500048"/>
            <a:ext cx="358869" cy="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480517" y="5597963"/>
            <a:ext cx="855580" cy="14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480517" y="5496546"/>
            <a:ext cx="861471" cy="7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kann man Mark schenken?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4865" y="875213"/>
            <a:ext cx="11387138" cy="5664788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Mark wünscht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die Ohrhörer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Mark kann man die Ohrhörer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schenken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hört Musik gern.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kann man die Ohrhörer schenken, denn er hört Musik gern.</a:t>
            </a:r>
          </a:p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Mark wünscht sich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einen Wecker.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Mark kann man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einen Wecker schenken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steht früh auf.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kann man einen Wecker schenken, denn er steht früh auf. 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713389" y="4977356"/>
            <a:ext cx="1084217" cy="613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95675" y="2434977"/>
            <a:ext cx="1084217" cy="5617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579892" y="2888256"/>
            <a:ext cx="4354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140334" y="2996678"/>
            <a:ext cx="759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116108" y="2888256"/>
            <a:ext cx="759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763770" y="5472752"/>
            <a:ext cx="503102" cy="140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379224" y="5584307"/>
            <a:ext cx="855580" cy="14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73333" y="5468868"/>
            <a:ext cx="861471" cy="7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169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695" y="1051820"/>
            <a:ext cx="1183260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Christian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/ seinem Bruder / schenkt / ein Briefmarkenalbum / denn / er /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Briefmarken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/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sammelt</a:t>
            </a:r>
            <a:endParaRPr lang="en-US" sz="35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35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3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3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2. Moritz / seiner Freundin / schreibt / eine Glückwunschkarte /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/ hat /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</a:rPr>
              <a:t>sie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</a:rPr>
              <a:t>Geburtstag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433" y="2251880"/>
            <a:ext cx="10551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Christian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</a:rPr>
              <a:t>schenkt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</a:rPr>
              <a:t>seinem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</a:rPr>
              <a:t>Bruder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</a:rPr>
              <a:t>ein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</a:rPr>
              <a:t>Briefmarkenalbum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sammelt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Briefmarken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889" y="4914416"/>
            <a:ext cx="10551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Moritz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schreibt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seiner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Freundin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eine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Glückwunschkarte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sie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hat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Geburtstag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4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6874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695" y="668740"/>
            <a:ext cx="1183260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. die Lehrerin / ihrer Schülerin / erklärt / eine Aufgabe / </a:t>
            </a:r>
          </a:p>
          <a:p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denn / Mathe / ist / ihr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Problemfach</a:t>
            </a:r>
          </a:p>
          <a:p>
            <a:endParaRPr lang="de-DE" sz="3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3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4. Carola / ihrer Tochter / kauft / ein Wörterbuch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/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</a:rPr>
              <a:t>sie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 / Deutsch /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</a:rPr>
              <a:t>lernt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</a:p>
          <a:p>
            <a:endParaRPr lang="en-US" sz="3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. die Eltern / ihren Kindern / schicken / einen Brief / </a:t>
            </a:r>
          </a:p>
          <a:p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denn / in Urlaub / sind / sie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967" y="1653625"/>
            <a:ext cx="10551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Die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Lehrerin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erklärt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ihrer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Schülerin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eine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Aufgabe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Mathe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ist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ihr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Problemfach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967" y="3315618"/>
            <a:ext cx="11507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Carola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kauft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ihrer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Tochter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ein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Wörterbuch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sie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lernt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Deutsch.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967" y="5423888"/>
            <a:ext cx="10551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Die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Eltern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schicken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ihren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Kindern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einen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Brief,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denn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sie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sind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in </a:t>
            </a:r>
            <a:r>
              <a:rPr lang="en-US" sz="35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Urlaub</a:t>
            </a:r>
            <a:r>
              <a:rPr lang="en-US" sz="3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748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262744"/>
            <a:ext cx="11587162" cy="5200424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Übung </a:t>
            </a:r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Seite </a:t>
            </a:r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de-DE" sz="4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Bilden Sie 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Sätze.</a:t>
            </a:r>
            <a:endParaRPr lang="de-DE" sz="4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8" y="2772229"/>
            <a:ext cx="4706134" cy="369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0014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30" y="3846285"/>
            <a:ext cx="4949370" cy="23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977900"/>
          </a:xfrm>
          <a:solidFill>
            <a:srgbClr val="0070C0"/>
          </a:solidFill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14425"/>
            <a:ext cx="11215687" cy="517207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kontrollieren die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machen 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</a:p>
        </p:txBody>
      </p:sp>
    </p:spTree>
    <p:extLst>
      <p:ext uri="{BB962C8B-B14F-4D97-AF65-F5344CB8AC3E}">
        <p14:creationId xmlns:p14="http://schemas.microsoft.com/office/powerpoint/2010/main" val="62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578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728230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de-DE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9, Seite 125</a:t>
            </a:r>
          </a:p>
          <a:p>
            <a:pPr algn="l"/>
            <a:r>
              <a:rPr lang="de-DE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Ergänzen Sie </a:t>
            </a:r>
            <a:r>
              <a:rPr lang="de-DE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fehlenden Präpositionen und Artikel.</a:t>
            </a:r>
            <a:endParaRPr lang="ru-RU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Heute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hat Gabi Geburtstag. Alle bereiten sich ________ Fest vor. Der Vater hat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...   ...   Supermarkt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Cola, Schokolade und Eis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mitgebracht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. Die Mutter und Gabi decken festlich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...   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Feier den Tisch. Gabis Bruder hilft auch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... 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Tischdecken. Mama bringt die Geburtstagstorte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...   ...   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Kerzen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...   ...  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Küche. Die Kinder essen viel Kuchen, trinken viel Milch, Kakao und Kinderkaffee.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...     ...   Essen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spielen sie im Garten und singen einige Geburtstagslieder für Gabi. 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90363" y="1995055"/>
            <a:ext cx="1911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2123" y="2438584"/>
            <a:ext cx="1911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dem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24412" y="2875697"/>
            <a:ext cx="843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8892" y="3408743"/>
            <a:ext cx="1136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18657" y="3828183"/>
            <a:ext cx="1911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den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70820" y="3878834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die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55818" y="4835237"/>
            <a:ext cx="2119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dem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2825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909" y="1388102"/>
            <a:ext cx="111252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fällt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Reihe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chenken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gratulieren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Freude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3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  <a:endParaRPr lang="en-US" sz="35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Bonbons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Torte,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Apfelkuchen</a:t>
            </a:r>
            <a:endParaRPr lang="en-US" sz="3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Coca-Cola,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Limonade</a:t>
            </a:r>
            <a:endParaRPr lang="en-US" sz="3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Tisch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Gemüse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Kuchen</a:t>
            </a:r>
            <a:endParaRPr lang="en-US" sz="35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80764" y="2743200"/>
            <a:ext cx="1967345" cy="59574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29890" y="3627176"/>
            <a:ext cx="1731818" cy="48762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2401" y="4326898"/>
            <a:ext cx="1967345" cy="59574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2437" y="5084618"/>
            <a:ext cx="1967345" cy="59574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4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699862"/>
            <a:ext cx="3491345" cy="6061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236" y="1551709"/>
            <a:ext cx="604058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Wie heißt der Junge?</a:t>
            </a:r>
          </a:p>
          <a:p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Wann hat er Geburtstag?</a:t>
            </a:r>
          </a:p>
          <a:p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Wie alt ist er?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236" y="2249775"/>
            <a:ext cx="48352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Junge heißt Mark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" y="3904403"/>
            <a:ext cx="74883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hat am 12. Mai Geburtstag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236" y="5580728"/>
            <a:ext cx="48352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ist 11</a:t>
            </a: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Jahre alt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7585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82" y="914400"/>
            <a:ext cx="6664036" cy="57773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17473" y="1759527"/>
            <a:ext cx="3235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Hallo, Leute!</a:t>
            </a:r>
            <a:endParaRPr lang="ru-RU" sz="30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2454" y="3394365"/>
            <a:ext cx="4087091" cy="162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Am Mittwoch</a:t>
            </a:r>
          </a:p>
          <a:p>
            <a:pPr algn="ctr"/>
            <a:r>
              <a:rPr lang="de-DE" sz="25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Um 11 Uhr</a:t>
            </a:r>
            <a:endParaRPr lang="ru-RU" sz="25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5682" y="5112327"/>
            <a:ext cx="2798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Euer Mark</a:t>
            </a:r>
            <a:endParaRPr lang="ru-RU" sz="3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2825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bilden Sätze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6730" y="1031966"/>
            <a:ext cx="10254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wünscht sich Mark zum Geburtstag?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22" y="1766619"/>
            <a:ext cx="2705614" cy="4843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73" y="3728499"/>
            <a:ext cx="1858100" cy="1734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7" y="4087497"/>
            <a:ext cx="1467311" cy="1536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6" y="1662908"/>
            <a:ext cx="2795922" cy="2424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40" y="4718439"/>
            <a:ext cx="2035924" cy="20359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33" y="4911634"/>
            <a:ext cx="2764094" cy="18427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94" y="1879773"/>
            <a:ext cx="2959022" cy="20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65017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6327" y="1026202"/>
            <a:ext cx="6539346" cy="63094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Denn - </a:t>
            </a:r>
            <a:r>
              <a:rPr lang="de-DE" sz="3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chunki</a:t>
            </a:r>
            <a:endParaRPr lang="ru-RU" sz="3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82573" y="2018328"/>
            <a:ext cx="7823743" cy="63094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Denn – </a:t>
            </a:r>
            <a:r>
              <a:rPr lang="en-US" sz="3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shuning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uchun</a:t>
            </a:r>
            <a:r>
              <a:rPr lang="ru-RU" sz="3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shunga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4246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kann man Mark schenken?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4865" y="875213"/>
            <a:ext cx="11387138" cy="5664788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 wünscht sich ein Buch.</a:t>
            </a:r>
          </a:p>
          <a:p>
            <a:pPr algn="l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kann man ein Buch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schenken.</a:t>
            </a:r>
          </a:p>
          <a:p>
            <a:pPr algn="l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ließt gern.</a:t>
            </a:r>
          </a:p>
          <a:p>
            <a:pPr algn="l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kann man ein Buch schenken, denn er ließt gern.</a:t>
            </a:r>
          </a:p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Mark wünscht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 die Sportschuhe.</a:t>
            </a:r>
          </a:p>
          <a:p>
            <a:pPr algn="l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kann man die Sportschuhe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schenken.</a:t>
            </a:r>
          </a:p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Er treibt Sport.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kann man die Sportschuhe schenken, denn er treibt Sport.</a:t>
            </a:r>
          </a:p>
          <a:p>
            <a:pPr algn="l"/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184478" y="4676208"/>
            <a:ext cx="1084217" cy="613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27741" y="2487229"/>
            <a:ext cx="1084217" cy="5617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71922" y="2929199"/>
            <a:ext cx="4354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66907" y="3048930"/>
            <a:ext cx="759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466907" y="2929199"/>
            <a:ext cx="759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9277306" y="5090614"/>
            <a:ext cx="503102" cy="140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880720" y="5246393"/>
            <a:ext cx="855580" cy="14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866320" y="5104621"/>
            <a:ext cx="861471" cy="7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0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630</Words>
  <Application>Microsoft Office PowerPoint</Application>
  <PresentationFormat>Широкоэкранный</PresentationFormat>
  <Paragraphs>103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Wingdings</vt:lpstr>
      <vt:lpstr>Тема Office</vt:lpstr>
      <vt:lpstr>1_Тема Office</vt:lpstr>
      <vt:lpstr>Deutsch</vt:lpstr>
      <vt:lpstr>Plan der Stunde</vt:lpstr>
      <vt:lpstr>Kontrolle der Aufgabe für selbstständige Arbeit</vt:lpstr>
      <vt:lpstr>Wir machen Übung</vt:lpstr>
      <vt:lpstr>Wir lernen neue Wörter</vt:lpstr>
      <vt:lpstr>Wir lesen den Text</vt:lpstr>
      <vt:lpstr>Wir bilden Sätze</vt:lpstr>
      <vt:lpstr>Grammatik</vt:lpstr>
      <vt:lpstr>Was kann man Mark schenken?</vt:lpstr>
      <vt:lpstr>Was kann man Mark schenken?</vt:lpstr>
      <vt:lpstr>Was kann man Mark schenken?</vt:lpstr>
      <vt:lpstr>Wir machen Übung</vt:lpstr>
      <vt:lpstr>Wir machen Übung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Учетная запись Майкрософт</cp:lastModifiedBy>
  <cp:revision>127</cp:revision>
  <dcterms:created xsi:type="dcterms:W3CDTF">2020-09-21T19:46:43Z</dcterms:created>
  <dcterms:modified xsi:type="dcterms:W3CDTF">2020-12-19T04:20:29Z</dcterms:modified>
</cp:coreProperties>
</file>