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8" r:id="rId5"/>
    <p:sldId id="293" r:id="rId6"/>
    <p:sldId id="292" r:id="rId7"/>
    <p:sldId id="296" r:id="rId8"/>
    <p:sldId id="297" r:id="rId9"/>
    <p:sldId id="263" r:id="rId10"/>
    <p:sldId id="269" r:id="rId11"/>
    <p:sldId id="283" r:id="rId12"/>
    <p:sldId id="295" r:id="rId13"/>
    <p:sldId id="294" r:id="rId14"/>
    <p:sldId id="299" r:id="rId15"/>
    <p:sldId id="302" r:id="rId16"/>
    <p:sldId id="301" r:id="rId17"/>
    <p:sldId id="278" r:id="rId18"/>
    <p:sldId id="300" r:id="rId19"/>
    <p:sldId id="261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99" y="1943101"/>
            <a:ext cx="11042745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Asien und Europa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658" y="3873365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151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Brief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731520"/>
            <a:ext cx="10802983" cy="5149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4" y="5789939"/>
            <a:ext cx="10437222" cy="1068061"/>
          </a:xfrm>
          <a:prstGeom prst="rect">
            <a:avLst/>
          </a:prstGeom>
        </p:spPr>
      </p:pic>
      <p:sp>
        <p:nvSpPr>
          <p:cNvPr id="5" name="Сердце 4"/>
          <p:cNvSpPr/>
          <p:nvPr/>
        </p:nvSpPr>
        <p:spPr>
          <a:xfrm>
            <a:off x="1449977" y="6160683"/>
            <a:ext cx="378822" cy="3265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4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das Wetter bei dir?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284"/>
            <a:ext cx="12192000" cy="6059715"/>
          </a:xfrm>
        </p:spPr>
      </p:pic>
    </p:spTree>
    <p:extLst>
      <p:ext uri="{BB962C8B-B14F-4D97-AF65-F5344CB8AC3E}">
        <p14:creationId xmlns:p14="http://schemas.microsoft.com/office/powerpoint/2010/main" val="34173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533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68821"/>
              </p:ext>
            </p:extLst>
          </p:nvPr>
        </p:nvGraphicFramePr>
        <p:xfrm>
          <a:off x="514066" y="675336"/>
          <a:ext cx="11163868" cy="6141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1934">
                  <a:extLst>
                    <a:ext uri="{9D8B030D-6E8A-4147-A177-3AD203B41FA5}">
                      <a16:colId xmlns:a16="http://schemas.microsoft.com/office/drawing/2014/main" val="949384979"/>
                    </a:ext>
                  </a:extLst>
                </a:gridCol>
                <a:gridCol w="5581934">
                  <a:extLst>
                    <a:ext uri="{9D8B030D-6E8A-4147-A177-3AD203B41FA5}">
                      <a16:colId xmlns:a16="http://schemas.microsoft.com/office/drawing/2014/main" val="1534475486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beeindruckend</a:t>
                      </a:r>
                      <a:endParaRPr lang="ru-RU" sz="2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ta’sirli</a:t>
                      </a:r>
                      <a:endParaRPr lang="ru-RU" sz="2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feucht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sernam</a:t>
                      </a: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zax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72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gebirgig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tog‘li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8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herrlich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hashamatli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4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wasserreich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toshqin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4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mo‘tadil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4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mittelgroß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o‘rtacha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2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regnerisch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yomg‘irli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18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reißend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bo‘ronli</a:t>
                      </a: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to‘lqinli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99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windig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shamolli</a:t>
                      </a: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izg</a:t>
                      </a:r>
                      <a:r>
                        <a:rPr lang="en-US" sz="25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‘irinli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1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unbeschreiblich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tasvirlab</a:t>
                      </a: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bo‘lmaydigan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unterschiedlich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xilma</a:t>
                      </a: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3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vielfältig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turli-tuman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4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533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02445"/>
              </p:ext>
            </p:extLst>
          </p:nvPr>
        </p:nvGraphicFramePr>
        <p:xfrm>
          <a:off x="514066" y="675336"/>
          <a:ext cx="11163868" cy="6141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1934">
                  <a:extLst>
                    <a:ext uri="{9D8B030D-6E8A-4147-A177-3AD203B41FA5}">
                      <a16:colId xmlns:a16="http://schemas.microsoft.com/office/drawing/2014/main" val="949384979"/>
                    </a:ext>
                  </a:extLst>
                </a:gridCol>
                <a:gridCol w="5581934">
                  <a:extLst>
                    <a:ext uri="{9D8B030D-6E8A-4147-A177-3AD203B41FA5}">
                      <a16:colId xmlns:a16="http://schemas.microsoft.com/office/drawing/2014/main" val="1534475486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beeindruckend</a:t>
                      </a:r>
                      <a:endParaRPr lang="ru-RU" sz="2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впечатляющий</a:t>
                      </a:r>
                      <a:endParaRPr lang="ru-RU" sz="2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feucht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влажный,</a:t>
                      </a:r>
                      <a:r>
                        <a:rPr lang="ru-RU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сырой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72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gebirgig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гористый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8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herrlich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великолепный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4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wasserreich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полноводный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4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мягкий, умеренный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4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mittelgroß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 размера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2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regnerisch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дождливый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18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reißend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бурный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99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windig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ветреный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1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unbeschreiblich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неописуемый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unterschiedlich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различный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3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vielfältig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разнообразный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4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6, Seite 67 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 die Wörter einander sinngemäß zu.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2169994"/>
            <a:ext cx="107817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4716" y="856342"/>
            <a:ext cx="11859905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6, Seite 67 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 die Wörter einander sinngemäß zu.</a:t>
            </a:r>
          </a:p>
          <a:p>
            <a:pPr marL="742950" indent="-742950" algn="l">
              <a:buAutoNum type="arabicPeriod"/>
            </a:pP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Klima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heiß, kontinental, </a:t>
            </a:r>
            <a:r>
              <a:rPr lang="de-DE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trocken,feucht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Stadt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groß, schön, alt, jung, touristisch</a:t>
            </a:r>
          </a:p>
          <a:p>
            <a:pPr marL="742950" indent="-742950" algn="l">
              <a:buAutoNum type="arabicPeriod"/>
            </a:pP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Wüste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breit, groß</a:t>
            </a:r>
          </a:p>
          <a:p>
            <a:pPr marL="742950" indent="-742950" algn="l">
              <a:buAutoNum type="arabicPeriod"/>
            </a:pP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Fluss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groß, klein, breit, reißend</a:t>
            </a:r>
          </a:p>
          <a:p>
            <a:pPr marL="742950" indent="-742950" algn="l">
              <a:buAutoNum type="arabicPeriod"/>
            </a:pP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Wetter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heiß, sonnig, regnerisch, windig</a:t>
            </a:r>
          </a:p>
          <a:p>
            <a:pPr marL="742950" indent="-742950" algn="l">
              <a:buAutoNum type="arabicPeriod"/>
            </a:pP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Gebirge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groß, klein, hoch, malerisch</a:t>
            </a:r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9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26221"/>
              </p:ext>
            </p:extLst>
          </p:nvPr>
        </p:nvGraphicFramePr>
        <p:xfrm>
          <a:off x="515595" y="1126902"/>
          <a:ext cx="11160808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3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Osten</a:t>
                      </a: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Westen, zu Haus ist am besten</a:t>
                      </a:r>
                      <a:r>
                        <a:rPr lang="ru-RU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35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Andere Länder, andere Sitten.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uyig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o‘lan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to‘shaging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yerni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qilma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orzu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yerda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bordir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toshu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tarozi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4" y="3743660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92095"/>
              </p:ext>
            </p:extLst>
          </p:nvPr>
        </p:nvGraphicFramePr>
        <p:xfrm>
          <a:off x="515595" y="1126902"/>
          <a:ext cx="11160808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3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Osten</a:t>
                      </a: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Westen, zu Haus ist am besten</a:t>
                      </a:r>
                      <a:r>
                        <a:rPr lang="ru-RU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Andere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de-DE" sz="3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änder</a:t>
                      </a: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andere Sitten.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гостях хорошо, а дома лучше.</a:t>
                      </a:r>
                    </a:p>
                    <a:p>
                      <a:pPr algn="ctr"/>
                      <a:r>
                        <a:rPr lang="ru-RU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каждой страны свои обычаи.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4" y="3743660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1, Seite 128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Füllen Sie den Lückentext aus!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562066"/>
            <a:ext cx="3942284" cy="27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7" y="3684895"/>
            <a:ext cx="5878286" cy="26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Kontrolle der selbständige Arbeit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6" y="1054802"/>
            <a:ext cx="1187413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Stefan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schenken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er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spielt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Fußball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3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Christiane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schenken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mag   </a:t>
            </a:r>
          </a:p>
          <a:p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Haustiere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Oma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schenken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ließt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gern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3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Mutter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schenken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trägt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Schmuck.</a:t>
            </a: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Vater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man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schenken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er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fotografiert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gern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89" y="963362"/>
            <a:ext cx="942852" cy="931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502" y="2022529"/>
            <a:ext cx="997646" cy="1156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80" y="2923092"/>
            <a:ext cx="1015379" cy="1203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85" y="4345105"/>
            <a:ext cx="942852" cy="633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662" y="5291960"/>
            <a:ext cx="1196697" cy="8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Landkarte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1023582"/>
            <a:ext cx="7519916" cy="55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7" y="248194"/>
            <a:ext cx="7983940" cy="651836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Landkarte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61211" y="2991394"/>
            <a:ext cx="5460275" cy="77070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Usbekistan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031" y="1063842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Landschaften</a:t>
            </a:r>
            <a:endParaRPr lang="ru-RU" sz="3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5890" y="1063842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Berge</a:t>
            </a:r>
            <a:endParaRPr lang="ru-RU" sz="3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05263" y="1157961"/>
            <a:ext cx="1231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Klima</a:t>
            </a:r>
            <a:endParaRPr lang="ru-RU" sz="3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2723" y="4155049"/>
            <a:ext cx="13735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Wetter</a:t>
            </a:r>
            <a:endParaRPr lang="ru-RU" sz="3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51333" y="4724064"/>
            <a:ext cx="11031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Seen</a:t>
            </a:r>
            <a:endParaRPr lang="ru-RU" sz="3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63640" y="4155049"/>
            <a:ext cx="14029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Flüsse</a:t>
            </a:r>
            <a:endParaRPr lang="ru-RU" sz="3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09406" y="1502229"/>
            <a:ext cx="1201783" cy="1489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695890" y="1502229"/>
            <a:ext cx="117082" cy="1489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820067" y="1617840"/>
            <a:ext cx="1480687" cy="1489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820067" y="3646492"/>
            <a:ext cx="1872573" cy="949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432098" y="3762103"/>
            <a:ext cx="120584" cy="1414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30884" y="3741644"/>
            <a:ext cx="2199376" cy="8954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44427" y="4724064"/>
            <a:ext cx="2606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Darja</a:t>
            </a:r>
          </a:p>
          <a:p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Darja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1159" y="5231895"/>
            <a:ext cx="1572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Aralsee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6433" y="1597949"/>
            <a:ext cx="1667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Wüsten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Eben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21850" y="1692061"/>
            <a:ext cx="2204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Kontinental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Trocken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4807" y="1502229"/>
            <a:ext cx="2275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Tjan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Schan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Pamir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723" y="4692248"/>
            <a:ext cx="1591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eiß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trocken</a:t>
            </a:r>
          </a:p>
          <a:p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61211" y="2991394"/>
            <a:ext cx="5460275" cy="77070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031" y="1063842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Landschaften</a:t>
            </a:r>
            <a:endParaRPr lang="ru-RU" sz="3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5890" y="1063842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Berge</a:t>
            </a:r>
            <a:endParaRPr lang="ru-RU" sz="3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05263" y="1157961"/>
            <a:ext cx="1231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Klima</a:t>
            </a:r>
            <a:endParaRPr lang="ru-RU" sz="3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2723" y="4155049"/>
            <a:ext cx="13735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Wetter</a:t>
            </a:r>
            <a:endParaRPr lang="ru-RU" sz="3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92390" y="4770230"/>
            <a:ext cx="11031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Seen</a:t>
            </a:r>
            <a:endParaRPr lang="ru-RU" sz="3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68414" y="3783357"/>
            <a:ext cx="14029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Flüsse</a:t>
            </a:r>
            <a:endParaRPr lang="ru-RU" sz="3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09406" y="1502229"/>
            <a:ext cx="1201783" cy="1489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695890" y="1502229"/>
            <a:ext cx="117082" cy="1489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820067" y="1617840"/>
            <a:ext cx="1480687" cy="1489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820067" y="3646492"/>
            <a:ext cx="1803257" cy="542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432098" y="3762103"/>
            <a:ext cx="120584" cy="1414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30884" y="3741644"/>
            <a:ext cx="2199376" cy="8954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1158" y="5231895"/>
            <a:ext cx="1941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Nordsee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Ostsee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890" y="4337355"/>
            <a:ext cx="17348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Rhein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Donau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Elbe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Weichsel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3341" y="1521602"/>
            <a:ext cx="1917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Alpen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Zugspitze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3151" y="1548535"/>
            <a:ext cx="184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Gebirge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Tiefland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7184" y="1636290"/>
            <a:ext cx="2809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emäßigstes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-kontinentales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2207" y="4669052"/>
            <a:ext cx="2041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kalt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windig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egnerisch</a:t>
            </a:r>
          </a:p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feucht</a:t>
            </a:r>
          </a:p>
        </p:txBody>
      </p:sp>
    </p:spTree>
    <p:extLst>
      <p:ext uri="{BB962C8B-B14F-4D97-AF65-F5344CB8AC3E}">
        <p14:creationId xmlns:p14="http://schemas.microsoft.com/office/powerpoint/2010/main" val="26259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können wir über diese Fotos sagen?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1" y="1009934"/>
            <a:ext cx="8256895" cy="52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 ?  Falsch?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74" y="887104"/>
            <a:ext cx="8395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Monika kommt aus Deutschland.</a:t>
            </a:r>
          </a:p>
          <a:p>
            <a:pPr>
              <a:lnSpc>
                <a:spcPct val="150000"/>
              </a:lnSpc>
              <a:buFont typeface="+mj-lt"/>
              <a:buAutoNum type="arabicPeriod" startAt="2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lebt jetzt in Berlin.</a:t>
            </a:r>
            <a:endParaRPr lang="de-DE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 startAt="3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Ihr Vater arbeitet in Taschkent.</a:t>
            </a:r>
            <a:endParaRPr lang="de-DE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 startAt="4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Flensburg ist eine Stadt in Usbekistan.</a:t>
            </a:r>
            <a:endParaRPr lang="de-DE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 startAt="5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Monika hat viele Freunde.</a:t>
            </a:r>
            <a:endParaRPr lang="de-DE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 startAt="6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Monika lernt in der Schule.</a:t>
            </a:r>
            <a:endParaRPr lang="de-DE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gute Freundin heißt Anja.</a:t>
            </a:r>
          </a:p>
          <a:p>
            <a:pPr>
              <a:lnSpc>
                <a:spcPct val="150000"/>
              </a:lnSpc>
              <a:buFont typeface="+mj-lt"/>
              <a:buAutoNum type="arabicPeriod" startAt="8"/>
            </a:pP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Anja lebt auch in Usbekistan 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73734" y="3748649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3730" y="2329549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3731" y="1011879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3732" y="4423106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3732" y="5752526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3730" y="1666022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3730" y="5112342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3730" y="3039099"/>
            <a:ext cx="143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488</Words>
  <Application>Microsoft Office PowerPoint</Application>
  <PresentationFormat>Широкоэкранный</PresentationFormat>
  <Paragraphs>174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Kontrolle der Aufgabe</vt:lpstr>
      <vt:lpstr>Die Landkarte</vt:lpstr>
      <vt:lpstr>Презентация PowerPoint</vt:lpstr>
      <vt:lpstr>Презентация PowerPoint</vt:lpstr>
      <vt:lpstr>Презентация PowerPoint</vt:lpstr>
      <vt:lpstr>Was können wir über diese Fotos sagen?</vt:lpstr>
      <vt:lpstr>Richtig ?  Falsch?</vt:lpstr>
      <vt:lpstr>Wir lesen den Brief</vt:lpstr>
      <vt:lpstr>Презентация PowerPoint</vt:lpstr>
      <vt:lpstr>Neue Wörter</vt:lpstr>
      <vt:lpstr>Neue Wörter</vt:lpstr>
      <vt:lpstr>Wir machen Übung</vt:lpstr>
      <vt:lpstr>Wir machen Übung</vt:lpstr>
      <vt:lpstr>Sprichwörter</vt:lpstr>
      <vt:lpstr>Sprichwörter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147</cp:revision>
  <dcterms:created xsi:type="dcterms:W3CDTF">2020-09-21T16:11:53Z</dcterms:created>
  <dcterms:modified xsi:type="dcterms:W3CDTF">2020-12-26T04:23:05Z</dcterms:modified>
</cp:coreProperties>
</file>