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5" r:id="rId5"/>
    <p:sldId id="287" r:id="rId6"/>
    <p:sldId id="289" r:id="rId7"/>
    <p:sldId id="290" r:id="rId8"/>
    <p:sldId id="286" r:id="rId9"/>
    <p:sldId id="291" r:id="rId10"/>
    <p:sldId id="292" r:id="rId11"/>
    <p:sldId id="288" r:id="rId12"/>
    <p:sldId id="273" r:id="rId13"/>
    <p:sldId id="294" r:id="rId14"/>
    <p:sldId id="293" r:id="rId15"/>
    <p:sldId id="274" r:id="rId16"/>
    <p:sldId id="259" r:id="rId17"/>
    <p:sldId id="26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1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81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1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8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8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87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62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1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32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6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8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45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6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6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9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9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ADB5-A366-4089-BFF5-6FB8FF19DDE1}" type="datetimeFigureOut">
              <a:rPr lang="ru-RU" smtClean="0"/>
              <a:t>03.01.2021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42D6-FB2E-4E55-8361-384374696E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1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443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" y="1582057"/>
            <a:ext cx="11115675" cy="4633006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erzählt Monika?</a:t>
            </a:r>
          </a:p>
          <a:p>
            <a:endParaRPr lang="de-DE" sz="4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35666" y="173117"/>
            <a:ext cx="2291629" cy="8682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4254"/>
            <a:ext cx="1857829" cy="868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0" y="3614057"/>
            <a:ext cx="1985962" cy="246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719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000" y="771928"/>
            <a:ext cx="1085668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Das Objektsatz.</a:t>
            </a:r>
          </a:p>
          <a:p>
            <a:pPr algn="just"/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Das Objektsatz erfüllt im Satzgefüge die Funktion eines Objekts des Hauptsatzes. Es antwortet auf die Fragen 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wen? was? worüber?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u.a. 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as Objektsatz wird mit dem Hauptsatz durch die Konjunktion 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dass 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verbunden und das Verb steht im Objektsatz an der letzten Stelle.</a:t>
            </a:r>
          </a:p>
          <a:p>
            <a:pPr algn="just"/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Wir wissen, dass dieser Schüler fleißig ist.</a:t>
            </a:r>
          </a:p>
          <a:p>
            <a:pPr algn="just"/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Was wissen wir?</a:t>
            </a:r>
          </a:p>
          <a:p>
            <a:pPr algn="just"/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Mein Freund schreibt, dass er bald kommt.</a:t>
            </a:r>
          </a:p>
          <a:p>
            <a:pPr algn="just"/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Worüber schreibt mein Freund?</a:t>
            </a:r>
            <a:endParaRPr lang="uz-Cyrl-UZ" sz="35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719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771" y="943428"/>
            <a:ext cx="1164045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 finde, dass die usbekische Musik sehr melodisch und schön ist. </a:t>
            </a:r>
          </a:p>
          <a:p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Anke denkt, dass Kamele kluge und ruhige Tiere sind.</a:t>
            </a:r>
          </a:p>
          <a:p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Christoph meint, dass die Menschen hier  sehr freundlich und hilfsbereit sind.</a:t>
            </a:r>
          </a:p>
          <a:p>
            <a:endParaRPr lang="de-DE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 weißt ja, dass ich gerne male.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336800" y="943428"/>
            <a:ext cx="1233714" cy="5992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778171" y="1542717"/>
            <a:ext cx="142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19827" y="2127493"/>
            <a:ext cx="10885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19826" y="2307026"/>
            <a:ext cx="1088571" cy="30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931886" y="2590907"/>
            <a:ext cx="1139371" cy="5992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245429" y="3172628"/>
            <a:ext cx="142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493829" y="3155059"/>
            <a:ext cx="142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493829" y="3306203"/>
            <a:ext cx="142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25143" y="4151086"/>
            <a:ext cx="2844800" cy="14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67829" y="4656032"/>
            <a:ext cx="142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67829" y="4806024"/>
            <a:ext cx="142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991425" y="3653610"/>
            <a:ext cx="1139371" cy="5992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852054" y="5283952"/>
            <a:ext cx="1139371" cy="5992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052457" y="5756710"/>
            <a:ext cx="142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052457" y="5883242"/>
            <a:ext cx="1422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071257" y="5756710"/>
            <a:ext cx="660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40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71927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343" y="972406"/>
            <a:ext cx="114953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589531"/>
              </p:ext>
            </p:extLst>
          </p:nvPr>
        </p:nvGraphicFramePr>
        <p:xfrm>
          <a:off x="994228" y="2117372"/>
          <a:ext cx="10203544" cy="2194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50886">
                  <a:extLst>
                    <a:ext uri="{9D8B030D-6E8A-4147-A177-3AD203B41FA5}">
                      <a16:colId xmlns:a16="http://schemas.microsoft.com/office/drawing/2014/main" val="3645773465"/>
                    </a:ext>
                  </a:extLst>
                </a:gridCol>
                <a:gridCol w="2550886">
                  <a:extLst>
                    <a:ext uri="{9D8B030D-6E8A-4147-A177-3AD203B41FA5}">
                      <a16:colId xmlns:a16="http://schemas.microsoft.com/office/drawing/2014/main" val="4213843319"/>
                    </a:ext>
                  </a:extLst>
                </a:gridCol>
                <a:gridCol w="2550886">
                  <a:extLst>
                    <a:ext uri="{9D8B030D-6E8A-4147-A177-3AD203B41FA5}">
                      <a16:colId xmlns:a16="http://schemas.microsoft.com/office/drawing/2014/main" val="291078032"/>
                    </a:ext>
                  </a:extLst>
                </a:gridCol>
                <a:gridCol w="2550886">
                  <a:extLst>
                    <a:ext uri="{9D8B030D-6E8A-4147-A177-3AD203B41FA5}">
                      <a16:colId xmlns:a16="http://schemas.microsoft.com/office/drawing/2014/main" val="291279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4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4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weiß</a:t>
                      </a:r>
                      <a:endParaRPr lang="ru-RU" sz="4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 </a:t>
                      </a:r>
                      <a:endParaRPr lang="ru-RU" sz="4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wissen</a:t>
                      </a:r>
                      <a:endParaRPr lang="ru-RU" sz="4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82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4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weißt</a:t>
                      </a:r>
                      <a:endParaRPr lang="ru-RU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wißt</a:t>
                      </a:r>
                      <a:endParaRPr lang="ru-RU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56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4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er,sie,es</a:t>
                      </a:r>
                      <a:endParaRPr lang="ru-RU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weiß</a:t>
                      </a:r>
                      <a:endParaRPr lang="ru-RU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sie,Sie</a:t>
                      </a:r>
                      <a:endParaRPr lang="ru-RU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4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wissen</a:t>
                      </a:r>
                      <a:endParaRPr lang="ru-RU" sz="4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94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9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56605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542" y="427404"/>
            <a:ext cx="11393715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Verena ist sehr krank.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Ich glaube, …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Der Deutschlehrer ist super.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Die Schüler finden, …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Paul soll heute zu Hause bleiben.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Die Mutter meint, …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Sport treiben ist echt gesund.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Du denkst, …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Helga hat heute Geburtstag.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Er weiß, …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chwester sieht heute schön aus.</a:t>
            </a:r>
          </a:p>
          <a:p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Der Bruder sagt, …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515" y="993460"/>
            <a:ext cx="59508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 Verena sehr krank ist.</a:t>
            </a:r>
            <a:endParaRPr lang="ru-RU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372" y="6250333"/>
            <a:ext cx="85126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 die Schwester heute schön aussieht.</a:t>
            </a:r>
            <a:endParaRPr lang="ru-RU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1" y="3116016"/>
            <a:ext cx="80481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 Paul heute zu Hause bleiben soll.</a:t>
            </a:r>
            <a:endParaRPr lang="ru-RU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5585" y="5235147"/>
            <a:ext cx="78776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 Helga heute Geburtstag hat.</a:t>
            </a:r>
            <a:endParaRPr lang="ru-RU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4515" y="4176803"/>
            <a:ext cx="77070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 Sport treiben echt gesund ist.</a:t>
            </a:r>
            <a:endParaRPr lang="ru-RU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886" y="2051804"/>
            <a:ext cx="76562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sz="3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 der Deutschlehrer super ist.</a:t>
            </a:r>
            <a:endParaRPr lang="ru-RU" sz="3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3"/>
            <a:ext cx="12192000" cy="63862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können wir über Usbekistan sagen?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542" y="769257"/>
            <a:ext cx="8548915" cy="3280229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624114"/>
            <a:ext cx="12191999" cy="6233885"/>
          </a:xfrm>
          <a:ln w="38100">
            <a:solidFill>
              <a:srgbClr val="00B0F0"/>
            </a:solidFill>
          </a:ln>
        </p:spPr>
        <p:txBody>
          <a:bodyPr>
            <a:normAutofit fontScale="92500"/>
          </a:bodyPr>
          <a:lstStyle/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wissen, dass Usbekistan unterschiedliche Landschaften hat.</a:t>
            </a:r>
          </a:p>
          <a:p>
            <a:pPr algn="l"/>
            <a:r>
              <a:rPr lang="de-DE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Wir wissen, dass das Klima trocken und warm ist.</a:t>
            </a:r>
          </a:p>
          <a:p>
            <a:pPr algn="l"/>
            <a:r>
              <a:rPr lang="de-DE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Wir wissen, dass das Gebirge groß und malerisch ist.</a:t>
            </a:r>
          </a:p>
          <a:p>
            <a:pPr algn="l"/>
            <a:r>
              <a:rPr lang="de-DE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wissen, dass die Landschaften vielfältig und beeindruckend sind.</a:t>
            </a:r>
          </a:p>
          <a:p>
            <a:pPr algn="l"/>
            <a:r>
              <a:rPr lang="de-DE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Wir wissen, dass unsere Heimat schön ist.</a:t>
            </a:r>
            <a:endParaRPr lang="ru-RU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74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1262744"/>
            <a:ext cx="11587162" cy="5200424"/>
          </a:xfrm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Übung 4, Seite 128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Ergänzen Sie die Tabelle</a:t>
            </a: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4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Übung 5, Seite 129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Setzen Sie die richtige Form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Verbs </a:t>
            </a: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wissen</a:t>
            </a: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</a:t>
            </a:r>
            <a:r>
              <a:rPr lang="ru-RU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40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2525487"/>
            <a:ext cx="3077028" cy="37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00148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34" y="3715657"/>
            <a:ext cx="2516965" cy="24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977900"/>
          </a:xfrm>
          <a:solidFill>
            <a:srgbClr val="0070C0"/>
          </a:solidFill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14425"/>
            <a:ext cx="11215687" cy="5172075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Kontrolle der Hausaufgabe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lesen den Brief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</a:t>
            </a:r>
            <a:r>
              <a:rPr lang="de-DE" sz="4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  <a:endParaRPr lang="de-DE" sz="4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</a:p>
        </p:txBody>
      </p:sp>
    </p:spTree>
    <p:extLst>
      <p:ext uri="{BB962C8B-B14F-4D97-AF65-F5344CB8AC3E}">
        <p14:creationId xmlns:p14="http://schemas.microsoft.com/office/powerpoint/2010/main" val="62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2419" y="968827"/>
            <a:ext cx="11587162" cy="576946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 1, Seite 128</a:t>
            </a:r>
            <a:endParaRPr lang="uz-Cyrl-UZ" sz="3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Füllen Sie die Lücken aus!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771" y="1980313"/>
            <a:ext cx="11132457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Monika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kommt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Flensburg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eine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mittelgroße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liegt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Jetzt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lebt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Monika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Flensburg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Monika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gute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beste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Freundin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heißt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33484" y="3071069"/>
            <a:ext cx="1973942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Stadt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11139" y="3107211"/>
            <a:ext cx="3468913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Deutschland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7426" y="4010271"/>
            <a:ext cx="297543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Usbekistan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9942" y="4890511"/>
            <a:ext cx="2627086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Freunde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8228" y="5829713"/>
            <a:ext cx="1973943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Anja</a:t>
            </a:r>
            <a:endParaRPr lang="ru-RU" sz="4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Brief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4" y="914400"/>
            <a:ext cx="11713028" cy="57912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0000343" y="1"/>
            <a:ext cx="1364343" cy="6095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S.68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0" y="3381829"/>
            <a:ext cx="121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endParaRPr lang="ru-RU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4912" y="3439887"/>
            <a:ext cx="5725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ouristisch interessant.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87" y="4779573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breit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7944" y="4779573"/>
            <a:ext cx="1952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mächtig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259" y="5188588"/>
            <a:ext cx="1480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hoch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514" y="5230147"/>
            <a:ext cx="2569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alerisch.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9400" y="5275515"/>
            <a:ext cx="1828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eißend.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9943" y="5742586"/>
            <a:ext cx="1712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rocken.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9943" y="6224093"/>
            <a:ext cx="1485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sonnig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73998" y="6224093"/>
            <a:ext cx="1487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de-DE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arm.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6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Brief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00343" y="1"/>
            <a:ext cx="1364343" cy="7408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S.68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" y="914400"/>
            <a:ext cx="11611429" cy="56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Brief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00343" y="1"/>
            <a:ext cx="1364343" cy="7408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S.68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928914"/>
            <a:ext cx="11669486" cy="55734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63771" y="4020457"/>
            <a:ext cx="6066972" cy="248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46971" y="3570514"/>
            <a:ext cx="928915" cy="5660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61762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Beantworten die Fragen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5144" y="617625"/>
            <a:ext cx="11879216" cy="60247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i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Land ist sehr schön.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Landschaften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?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Usbekistan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?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Klima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? ...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5"/>
            </a:pP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Wann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beginnt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Sommerferien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5"/>
            </a:pP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4475" y="1894928"/>
            <a:ext cx="85198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Landschaften sind unterschiedlich.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724" y="3090693"/>
            <a:ext cx="11132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Usbekistan gibt es Wüsten und Oasen, Berge und Flüsse.</a:t>
            </a:r>
            <a:endParaRPr lang="ru-R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086" y="4124473"/>
            <a:ext cx="69008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Klima ist trocken.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2115" y="5170436"/>
            <a:ext cx="105315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Schule nach den Sommerferien beginnt am 2. September.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Brief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00343" y="1"/>
            <a:ext cx="1364343" cy="7408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S.68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5" y="914400"/>
            <a:ext cx="11611429" cy="56460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647543" y="4223657"/>
            <a:ext cx="50509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9429" y="4724400"/>
            <a:ext cx="6524171" cy="72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207829" y="6008914"/>
            <a:ext cx="3011714" cy="217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9429" y="6560457"/>
            <a:ext cx="65241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8447314" y="3643086"/>
            <a:ext cx="841829" cy="711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377714" y="5493658"/>
            <a:ext cx="841829" cy="711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4082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Brief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000343" y="1"/>
            <a:ext cx="1364343" cy="7408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S.68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928914"/>
            <a:ext cx="11669486" cy="55734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63771" y="4020457"/>
            <a:ext cx="6066972" cy="248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46971" y="3570514"/>
            <a:ext cx="928915" cy="5660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6400" y="1451428"/>
            <a:ext cx="11263086" cy="145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6400" y="2002972"/>
            <a:ext cx="3730171" cy="145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8000" y="3251200"/>
            <a:ext cx="62411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484914" y="928914"/>
            <a:ext cx="841829" cy="711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04457" y="2598056"/>
            <a:ext cx="841829" cy="711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13265</TotalTime>
  <Words>576</Words>
  <Application>Microsoft Office PowerPoint</Application>
  <PresentationFormat>Широкоэкранный</PresentationFormat>
  <Paragraphs>129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1_Тема Office</vt:lpstr>
      <vt:lpstr>Deutsch</vt:lpstr>
      <vt:lpstr>Plan der Stunde</vt:lpstr>
      <vt:lpstr>Kontrolle der Hausaufgabe</vt:lpstr>
      <vt:lpstr>Wir lesen den Brief</vt:lpstr>
      <vt:lpstr>Wir lesen den Brief</vt:lpstr>
      <vt:lpstr>Wir lesen den Brief</vt:lpstr>
      <vt:lpstr>Beantworten die Fragen</vt:lpstr>
      <vt:lpstr>Wir lesen den Brief</vt:lpstr>
      <vt:lpstr>Wir lesen den Brief</vt:lpstr>
      <vt:lpstr>Grammatik </vt:lpstr>
      <vt:lpstr>Grammatik</vt:lpstr>
      <vt:lpstr>Grammatik </vt:lpstr>
      <vt:lpstr>Wir machen Übung</vt:lpstr>
      <vt:lpstr>Was können wir über Usbekistan sagen?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123</cp:revision>
  <dcterms:created xsi:type="dcterms:W3CDTF">2020-09-21T19:46:43Z</dcterms:created>
  <dcterms:modified xsi:type="dcterms:W3CDTF">2021-01-03T18:54:54Z</dcterms:modified>
</cp:coreProperties>
</file>