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3" r:id="rId5"/>
    <p:sldId id="274" r:id="rId6"/>
    <p:sldId id="267" r:id="rId7"/>
    <p:sldId id="265" r:id="rId8"/>
    <p:sldId id="275" r:id="rId9"/>
    <p:sldId id="277" r:id="rId10"/>
    <p:sldId id="270" r:id="rId11"/>
    <p:sldId id="279" r:id="rId12"/>
    <p:sldId id="280" r:id="rId13"/>
    <p:sldId id="281" r:id="rId14"/>
    <p:sldId id="273" r:id="rId15"/>
    <p:sldId id="278" r:id="rId16"/>
    <p:sldId id="259" r:id="rId17"/>
    <p:sldId id="26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5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44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73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99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97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83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7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99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12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9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20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36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3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70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4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01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26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3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95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14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91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3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3498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372" y="1582058"/>
            <a:ext cx="11422742" cy="4905828"/>
          </a:xfrm>
          <a:ln w="57150" cap="rnd">
            <a:solidFill>
              <a:srgbClr val="7030A0"/>
            </a:solidFill>
            <a:miter lim="800000"/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de-DE" sz="5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„Haus</a:t>
            </a:r>
            <a:r>
              <a:rPr lang="en-US" sz="5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5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Räume“</a:t>
            </a:r>
          </a:p>
          <a:p>
            <a:endParaRPr lang="de-DE" sz="55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8174" y="101600"/>
            <a:ext cx="2271939" cy="106283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Cyrl-UZ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LASSE</a:t>
            </a:r>
            <a:endParaRPr 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104254"/>
            <a:ext cx="1698172" cy="10601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175" y="3744686"/>
            <a:ext cx="1985962" cy="2365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82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6925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Schlafzimmer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14" y="1204686"/>
            <a:ext cx="5558971" cy="4905828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 rot="971250">
            <a:off x="77397" y="3002346"/>
            <a:ext cx="3360229" cy="1033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Kleiderschrank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 rot="20787604">
            <a:off x="178997" y="1531282"/>
            <a:ext cx="2844799" cy="46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Bett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 rot="601733">
            <a:off x="8718879" y="1618985"/>
            <a:ext cx="3898243" cy="90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Nachttischchen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 rot="20656462">
            <a:off x="9028973" y="3376348"/>
            <a:ext cx="2844799" cy="46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Pfeilerspiegel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 rot="20787603">
            <a:off x="178997" y="5180404"/>
            <a:ext cx="2844799" cy="46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Stuhl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 rot="805354">
            <a:off x="8886350" y="5430479"/>
            <a:ext cx="3130333" cy="46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Leselampe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4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6925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Kinderzimmer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9" y="1088571"/>
            <a:ext cx="5573485" cy="5457372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 rot="601733">
            <a:off x="-197135" y="3409516"/>
            <a:ext cx="3898243" cy="90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Nachttischchen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 rot="20852598">
            <a:off x="71872" y="1783147"/>
            <a:ext cx="3360229" cy="1033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Kleiderschrank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 rot="971250">
            <a:off x="9102717" y="1536477"/>
            <a:ext cx="3360229" cy="1033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Bücherschrank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 rot="20787604">
            <a:off x="9039864" y="3673912"/>
            <a:ext cx="2844799" cy="46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Bett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 rot="850140">
            <a:off x="9071460" y="5045260"/>
            <a:ext cx="2844799" cy="46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Schreibtisch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 rot="20787604">
            <a:off x="231802" y="5486150"/>
            <a:ext cx="3019823" cy="46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Spielzeug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8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6925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Küche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30" y="1132113"/>
            <a:ext cx="6137078" cy="5225143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 rot="971250">
            <a:off x="-111289" y="1217163"/>
            <a:ext cx="3360229" cy="1033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Kühlschrank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 rot="20787603">
            <a:off x="178997" y="5180404"/>
            <a:ext cx="2844799" cy="46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Stuhl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 rot="20787603">
            <a:off x="14545" y="3251477"/>
            <a:ext cx="2844799" cy="46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Esstisch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 rot="20787603">
            <a:off x="9171464" y="1458710"/>
            <a:ext cx="2844799" cy="46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Herd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 rot="1571335">
            <a:off x="9156780" y="3359182"/>
            <a:ext cx="3102925" cy="46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Mikrowelle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 rot="20787603">
            <a:off x="9171464" y="5171597"/>
            <a:ext cx="2844799" cy="46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Spüle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5797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857249"/>
            <a:ext cx="11771086" cy="5891893"/>
          </a:xfrm>
          <a:prstGeom prst="rect">
            <a:avLst/>
          </a:prstGeom>
        </p:spPr>
      </p:pic>
      <p:sp>
        <p:nvSpPr>
          <p:cNvPr id="14" name="Умножение 13"/>
          <p:cNvSpPr/>
          <p:nvPr/>
        </p:nvSpPr>
        <p:spPr>
          <a:xfrm>
            <a:off x="10116457" y="2235200"/>
            <a:ext cx="478972" cy="34834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множение 14"/>
          <p:cNvSpPr/>
          <p:nvPr/>
        </p:nvSpPr>
        <p:spPr>
          <a:xfrm>
            <a:off x="8469085" y="2583543"/>
            <a:ext cx="478972" cy="34834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>
            <a:off x="10094686" y="3040742"/>
            <a:ext cx="478972" cy="34834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/>
          <p:cNvSpPr/>
          <p:nvPr/>
        </p:nvSpPr>
        <p:spPr>
          <a:xfrm>
            <a:off x="10080171" y="3584122"/>
            <a:ext cx="478972" cy="34834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множение 17"/>
          <p:cNvSpPr/>
          <p:nvPr/>
        </p:nvSpPr>
        <p:spPr>
          <a:xfrm>
            <a:off x="8469085" y="4128408"/>
            <a:ext cx="478972" cy="34834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множение 18"/>
          <p:cNvSpPr/>
          <p:nvPr/>
        </p:nvSpPr>
        <p:spPr>
          <a:xfrm>
            <a:off x="10080171" y="4546599"/>
            <a:ext cx="478972" cy="34834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множение 19"/>
          <p:cNvSpPr/>
          <p:nvPr/>
        </p:nvSpPr>
        <p:spPr>
          <a:xfrm>
            <a:off x="10080171" y="4908549"/>
            <a:ext cx="478972" cy="34834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множение 20"/>
          <p:cNvSpPr/>
          <p:nvPr/>
        </p:nvSpPr>
        <p:spPr>
          <a:xfrm>
            <a:off x="10080171" y="5310416"/>
            <a:ext cx="478972" cy="34834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множение 21"/>
          <p:cNvSpPr/>
          <p:nvPr/>
        </p:nvSpPr>
        <p:spPr>
          <a:xfrm>
            <a:off x="8469085" y="5681442"/>
            <a:ext cx="478972" cy="34834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множение 22"/>
          <p:cNvSpPr/>
          <p:nvPr/>
        </p:nvSpPr>
        <p:spPr>
          <a:xfrm>
            <a:off x="8469085" y="6215292"/>
            <a:ext cx="478972" cy="34834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2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5797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57977"/>
            <a:ext cx="11660413" cy="591859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9144001" y="2438400"/>
            <a:ext cx="1611085" cy="65314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290458" y="3889829"/>
            <a:ext cx="1734456" cy="480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959429" y="4804229"/>
            <a:ext cx="1494972" cy="42091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14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085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 Arbeit</a:t>
            </a:r>
            <a:endParaRPr lang="ru-RU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1030514"/>
            <a:ext cx="11587162" cy="5598886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</a:t>
            </a:r>
            <a:r>
              <a:rPr lang="de-DE" sz="45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Räume gibt es in </a:t>
            </a:r>
            <a:r>
              <a:rPr lang="de-DE" sz="45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Ihrem </a:t>
            </a:r>
            <a:r>
              <a:rPr lang="de-DE" sz="45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Haus? </a:t>
            </a:r>
            <a:endParaRPr lang="de-DE" sz="45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45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Und </a:t>
            </a:r>
            <a:r>
              <a:rPr lang="de-DE" sz="45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gibt es </a:t>
            </a:r>
            <a:r>
              <a:rPr lang="de-DE" sz="45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Ihrem Zimmer?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10" y="3077029"/>
            <a:ext cx="5631543" cy="3135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69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05954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262743"/>
            <a:ext cx="11215687" cy="5181600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Ende.</a:t>
            </a:r>
          </a:p>
          <a:p>
            <a:r>
              <a:rPr lang="de-DE" sz="5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58" y="3657600"/>
            <a:ext cx="2598056" cy="258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84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1074057"/>
          </a:xfrm>
          <a:solidFill>
            <a:srgbClr val="0070C0"/>
          </a:solidFill>
        </p:spPr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320800"/>
            <a:ext cx="11215687" cy="4965700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endParaRPr lang="de-DE" sz="4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Wir lesen ein Gedicht</a:t>
            </a:r>
            <a:endParaRPr lang="ru-RU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machen </a:t>
            </a: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  <a:endParaRPr lang="de-DE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Selbständige Arbeit</a:t>
            </a:r>
          </a:p>
        </p:txBody>
      </p:sp>
    </p:spTree>
    <p:extLst>
      <p:ext uri="{BB962C8B-B14F-4D97-AF65-F5344CB8AC3E}">
        <p14:creationId xmlns:p14="http://schemas.microsoft.com/office/powerpoint/2010/main" val="15794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6379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Wörter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" y="856343"/>
            <a:ext cx="11321143" cy="561702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" y="856342"/>
            <a:ext cx="11321143" cy="5617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60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87399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Wörter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870857"/>
            <a:ext cx="11587162" cy="5758543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661417"/>
              </p:ext>
            </p:extLst>
          </p:nvPr>
        </p:nvGraphicFramePr>
        <p:xfrm>
          <a:off x="493484" y="1045034"/>
          <a:ext cx="11248572" cy="550090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624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Erdgeschoss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первый этаж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Keller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подвал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Pool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бассейн на частном участке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Terrasse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террасса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Lagerraum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кладовая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Diele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прихожая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Gästezimmer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комната для</a:t>
                      </a:r>
                      <a:r>
                        <a:rPr lang="ru-RU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гостей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</a:t>
                      </a:r>
                      <a:r>
                        <a:rPr lang="de-DE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Badezimmer/ das Bad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ванная комната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Toilette/ das WC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туалет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Etage/ der Stock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этаж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Dusche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душевая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Hundehütte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собачья конура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9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87399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Wörter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870857"/>
            <a:ext cx="11587162" cy="5758543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39106"/>
              </p:ext>
            </p:extLst>
          </p:nvPr>
        </p:nvGraphicFramePr>
        <p:xfrm>
          <a:off x="493484" y="1045034"/>
          <a:ext cx="11248572" cy="550090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624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Erdgeschoss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birinchi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qavat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Keller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yerto‘la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Pool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suzish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havzasi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Terrasse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ayvon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Lagerraum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omborxona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Diele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yo‘lak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kiraverishdagi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xona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Gästezimmer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mehmonlar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uchun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xona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</a:t>
                      </a:r>
                      <a:r>
                        <a:rPr lang="de-DE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Badezimmer/ das Bad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yuvinish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xonasi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Toilette/ das WC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hojatxona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Etage/ der Stock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qavat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Dusche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dush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Hundehütte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itning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uychasi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0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6431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9129" y="6029405"/>
            <a:ext cx="28937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de-DE" sz="40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Garage</a:t>
            </a:r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8" y="804262"/>
            <a:ext cx="10551886" cy="522514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849183" y="6029405"/>
            <a:ext cx="2236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Das Bad</a:t>
            </a:r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35181" y="6029405"/>
            <a:ext cx="68563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de-DE" sz="40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Küche   das Esszimmer</a:t>
            </a:r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55013" y="6039391"/>
            <a:ext cx="32275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de-DE" sz="40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Terrasse</a:t>
            </a:r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73738" y="5980166"/>
            <a:ext cx="46907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Das Kinderzimmer</a:t>
            </a:r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62355" y="6049378"/>
            <a:ext cx="23519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de-DE" sz="40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Diele</a:t>
            </a:r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58697" y="6020111"/>
            <a:ext cx="4605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Das Schlafzimmer</a:t>
            </a:r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28576" y="6009432"/>
            <a:ext cx="52695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0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Der Lagerraum</a:t>
            </a:r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1676" y="6078644"/>
            <a:ext cx="26100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Der Keller</a:t>
            </a:r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60322" y="5970701"/>
            <a:ext cx="28921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Der Balkon</a:t>
            </a:r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2279" y="6069350"/>
            <a:ext cx="44021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40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Erdgeschoss</a:t>
            </a:r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6431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Garten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9" y="899886"/>
            <a:ext cx="11582400" cy="5820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5885" y="1930400"/>
            <a:ext cx="1748971" cy="15046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2801" y="5021944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Terrasse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3600" y="3142710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Pool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6514" y="1638012"/>
            <a:ext cx="322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Hundehütte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61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6431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Gedicht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057" y="764317"/>
            <a:ext cx="9753599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Wohnung Nummer 4</a:t>
            </a:r>
          </a:p>
          <a:p>
            <a:pPr algn="ctr"/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Wohnung sehen wir</a:t>
            </a:r>
          </a:p>
          <a:p>
            <a:pPr algn="ctr"/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 Möbel, ein Klavier,</a:t>
            </a:r>
          </a:p>
          <a:p>
            <a:pPr algn="ctr"/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 Fernseher und Computer,</a:t>
            </a:r>
          </a:p>
          <a:p>
            <a:pPr algn="ctr"/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Leselampe für die Mutter,</a:t>
            </a:r>
          </a:p>
          <a:p>
            <a:pPr algn="ctr"/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Möbel stehen hier?</a:t>
            </a:r>
          </a:p>
          <a:p>
            <a:pPr algn="ctr"/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Tische, Stühle sehen wir,</a:t>
            </a:r>
          </a:p>
          <a:p>
            <a:pPr algn="ctr"/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Schränke, </a:t>
            </a:r>
            <a:r>
              <a:rPr lang="de-DE" sz="35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Sessel,Betten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Sofas</a:t>
            </a:r>
          </a:p>
          <a:p>
            <a:pPr algn="ctr"/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den Wänden Bilder, Fotos.</a:t>
            </a:r>
          </a:p>
          <a:p>
            <a:pPr algn="ctr"/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Sehr gemütlich ist es hier</a:t>
            </a:r>
          </a:p>
          <a:p>
            <a:pPr algn="ctr"/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Wohnung Nummer 4.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MCj043818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4971" y="3772833"/>
            <a:ext cx="2928515" cy="2963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3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6925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Wohnzimmer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215817">
            <a:off x="188686" y="1381353"/>
            <a:ext cx="2844799" cy="461962"/>
          </a:xfrm>
        </p:spPr>
        <p:txBody>
          <a:bodyPr>
            <a:noAutofit/>
          </a:bodyPr>
          <a:lstStyle/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Teppich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3" y="972458"/>
            <a:ext cx="5950857" cy="5544456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 rot="421221">
            <a:off x="261257" y="2738439"/>
            <a:ext cx="2844799" cy="46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Sessel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 rot="20866622">
            <a:off x="188685" y="4095525"/>
            <a:ext cx="3004458" cy="46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Fernseher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 rot="20506184">
            <a:off x="348344" y="5583239"/>
            <a:ext cx="2844799" cy="46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Schrank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 rot="540799">
            <a:off x="9299885" y="1381353"/>
            <a:ext cx="2844799" cy="46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Sofa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 rot="20787604">
            <a:off x="9144000" y="3513705"/>
            <a:ext cx="2844799" cy="46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Tisch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 rot="494726">
            <a:off x="9231087" y="5045079"/>
            <a:ext cx="2844799" cy="1000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Gardine/ der Vorhang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 rot="1022439">
            <a:off x="9134696" y="2412135"/>
            <a:ext cx="2844799" cy="46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Lampe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4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3534</TotalTime>
  <Words>350</Words>
  <Application>Microsoft Office PowerPoint</Application>
  <PresentationFormat>Широкоэкранный</PresentationFormat>
  <Paragraphs>129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Тема Office</vt:lpstr>
      <vt:lpstr>1_Тема Office</vt:lpstr>
      <vt:lpstr>Deutsch</vt:lpstr>
      <vt:lpstr>Plan der Stunde</vt:lpstr>
      <vt:lpstr>Neue Wörter</vt:lpstr>
      <vt:lpstr>Neue Wörter</vt:lpstr>
      <vt:lpstr>Neue Wörter</vt:lpstr>
      <vt:lpstr>Das Haus</vt:lpstr>
      <vt:lpstr>Im Garten</vt:lpstr>
      <vt:lpstr>Das Gedicht</vt:lpstr>
      <vt:lpstr>Das Wohnzimmer</vt:lpstr>
      <vt:lpstr>Das Schlafzimmer</vt:lpstr>
      <vt:lpstr>Das Kinderzimmer</vt:lpstr>
      <vt:lpstr>Die Küche</vt:lpstr>
      <vt:lpstr>Wir machen Übung</vt:lpstr>
      <vt:lpstr>Wir machen Übung</vt:lpstr>
      <vt:lpstr>Selbständige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Пользователь</cp:lastModifiedBy>
  <cp:revision>60</cp:revision>
  <dcterms:created xsi:type="dcterms:W3CDTF">2020-09-18T19:58:04Z</dcterms:created>
  <dcterms:modified xsi:type="dcterms:W3CDTF">2020-11-07T04:59:00Z</dcterms:modified>
</cp:coreProperties>
</file>