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2" r:id="rId5"/>
    <p:sldId id="258" r:id="rId6"/>
    <p:sldId id="273" r:id="rId7"/>
    <p:sldId id="272" r:id="rId8"/>
    <p:sldId id="277" r:id="rId9"/>
    <p:sldId id="278" r:id="rId10"/>
    <p:sldId id="266" r:id="rId11"/>
    <p:sldId id="274" r:id="rId12"/>
    <p:sldId id="275" r:id="rId13"/>
    <p:sldId id="264" r:id="rId14"/>
    <p:sldId id="265" r:id="rId15"/>
    <p:sldId id="276" r:id="rId16"/>
    <p:sldId id="279" r:id="rId17"/>
    <p:sldId id="259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ist Hausarbeit?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4108" y="50006"/>
            <a:ext cx="2291629" cy="1114425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727199" cy="1060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407551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wegbringen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changyutgichda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tozalamoq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aufhängen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bügeln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dazmollamoq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supurmoq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scheuern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tozalamoq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abwischen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chayqamoq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abtrocknen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5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525789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wegbringen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относить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пылесосить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aufhängen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развешивать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bügeln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гладить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мести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scheuern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чистить, мыть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abwischen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вытирать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полоскать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abtrocknen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вытирать насухо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2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0828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6343"/>
            <a:ext cx="11587162" cy="577305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Ordnen Sie zu!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37398"/>
              </p:ext>
            </p:extLst>
          </p:nvPr>
        </p:nvGraphicFramePr>
        <p:xfrm>
          <a:off x="921544" y="1782990"/>
          <a:ext cx="10762456" cy="46329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672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0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Wäsche bügeln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das Spülmittel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Essen kochen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der Mülleimer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Müll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wegbringen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das Fenstertuch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Fenster putzen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der Besen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Wäsche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aufhängen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das Bügeleisen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Geschirr spülen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der Gasherd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Fußboden fegen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die Wäscheklammer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Teppich saugen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der Staubsauger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4740166" y="4466897"/>
            <a:ext cx="1266226" cy="12246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162097" y="2259234"/>
            <a:ext cx="1828484" cy="27436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312763" y="2792018"/>
            <a:ext cx="1670873" cy="6108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245910" y="3867807"/>
            <a:ext cx="1629373" cy="17357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821076" y="2828664"/>
            <a:ext cx="2185316" cy="22137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940572" y="2328179"/>
            <a:ext cx="1976211" cy="21082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940572" y="3361485"/>
            <a:ext cx="2155428" cy="5899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312763" y="6212114"/>
            <a:ext cx="1783237" cy="128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65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914"/>
            <a:ext cx="11587162" cy="57004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" y="1030513"/>
            <a:ext cx="10856686" cy="5471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1451429" y="957943"/>
            <a:ext cx="1712685" cy="4354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450286" y="1"/>
            <a:ext cx="1291771" cy="72571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S.35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1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914"/>
            <a:ext cx="11587162" cy="57004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429" y="957943"/>
            <a:ext cx="1712685" cy="4354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42900" y="928915"/>
            <a:ext cx="12153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Gegenstände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Geräte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braucht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Hausarbeit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48229" y="1920419"/>
            <a:ext cx="1021805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möchte Fußboden fegen. 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Dazu braucht er einen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Besel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möchte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 kochen. 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Dazu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er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Gasherd.</a:t>
            </a:r>
          </a:p>
          <a:p>
            <a:r>
              <a:rPr lang="de-DE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möchte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Müll wegbringen. 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Dazu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er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Mülleimer.</a:t>
            </a:r>
          </a:p>
          <a:p>
            <a:r>
              <a:rPr lang="de-DE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möchte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Wäsche aufhängen.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Dazu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er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Wäscheklammern.</a:t>
            </a:r>
          </a:p>
          <a:p>
            <a:r>
              <a:rPr lang="de-DE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möchte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Teppich saugen. </a:t>
            </a:r>
          </a:p>
          <a:p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Dazu </a:t>
            </a:r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er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Staubsauger.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4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914"/>
            <a:ext cx="11587162" cy="57004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429" y="957943"/>
            <a:ext cx="1712685" cy="4354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42900" y="928915"/>
            <a:ext cx="12153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Ulrike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Gegenstände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Geräte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braucht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Hausarbeit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2899" y="1920419"/>
            <a:ext cx="1131207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Ulrike möchte Wäsche bügeln. </a:t>
            </a:r>
          </a:p>
          <a:p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Dazu braucht sie ein Bügeleisen und ein Bügelbrett.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Ulrike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Wäsche waschen. 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Dazu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eine Waschmaschine und ein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aschmittel.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Ulrike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Fußboden wischen.</a:t>
            </a:r>
          </a:p>
          <a:p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Dazu braucht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einen Wischlappen.</a:t>
            </a:r>
          </a:p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Ulrike möchte Tisch decken. </a:t>
            </a:r>
          </a:p>
          <a:p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Dazu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ein Geschirr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Ulrike </a:t>
            </a:r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Fenster putzen.</a:t>
            </a:r>
          </a:p>
          <a:p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Dazu braucht 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einen Putzeimer und ein Fenstertuch.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5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Übung 8 Seite 107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die Frage antworten und Sätze bilden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8" y="2772229"/>
            <a:ext cx="4706134" cy="369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30" y="3846285"/>
            <a:ext cx="4949370" cy="23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kontrollieren die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 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beschreiben das Bild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Grammatik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6429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841829"/>
            <a:ext cx="11215687" cy="578757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4, Seite 106. Ergänzen Sie die Tabelle!</a:t>
            </a:r>
          </a:p>
          <a:p>
            <a:pPr algn="l"/>
            <a:endParaRPr lang="de-DE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768133"/>
              </p:ext>
            </p:extLst>
          </p:nvPr>
        </p:nvGraphicFramePr>
        <p:xfrm>
          <a:off x="595086" y="1436912"/>
          <a:ext cx="10987314" cy="51622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151085">
                  <a:extLst>
                    <a:ext uri="{9D8B030D-6E8A-4147-A177-3AD203B41FA5}">
                      <a16:colId xmlns:a16="http://schemas.microsoft.com/office/drawing/2014/main" val="3225442858"/>
                    </a:ext>
                  </a:extLst>
                </a:gridCol>
                <a:gridCol w="1538515">
                  <a:extLst>
                    <a:ext uri="{9D8B030D-6E8A-4147-A177-3AD203B41FA5}">
                      <a16:colId xmlns:a16="http://schemas.microsoft.com/office/drawing/2014/main" val="1769746758"/>
                    </a:ext>
                  </a:extLst>
                </a:gridCol>
                <a:gridCol w="5297714">
                  <a:extLst>
                    <a:ext uri="{9D8B030D-6E8A-4147-A177-3AD203B41FA5}">
                      <a16:colId xmlns:a16="http://schemas.microsoft.com/office/drawing/2014/main" val="3883823603"/>
                    </a:ext>
                  </a:extLst>
                </a:gridCol>
              </a:tblGrid>
              <a:tr h="738537">
                <a:tc>
                  <a:txBody>
                    <a:bodyPr/>
                    <a:lstStyle/>
                    <a:p>
                      <a:pPr algn="ctr"/>
                      <a:r>
                        <a:rPr lang="de-DE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kämme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 vor dem Spiegel.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916938"/>
                  </a:ext>
                </a:extLst>
              </a:tr>
              <a:tr h="738537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Duscht ihr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dem Sport?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061068"/>
                  </a:ext>
                </a:extLst>
              </a:tr>
              <a:tr h="738537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Vater rasiert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einem Elektrorasierer.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30609"/>
                  </a:ext>
                </a:extLst>
              </a:tr>
              <a:tr h="1104050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duschen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Sommer morgens und abends.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249640"/>
                  </a:ext>
                </a:extLst>
              </a:tr>
              <a:tr h="738537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Wäschst</a:t>
                      </a:r>
                      <a:r>
                        <a:rPr lang="de-DE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kaltem Wasser?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19090"/>
                  </a:ext>
                </a:extLst>
              </a:tr>
              <a:tr h="1104050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meisten Kinder waschen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gern.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958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963886" y="1553029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63885" y="2253921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63884" y="2938191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63883" y="3687678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63882" y="4731857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63881" y="5564432"/>
            <a:ext cx="159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8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Beschreiben das Bild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9936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72" y="1001486"/>
            <a:ext cx="7431314" cy="53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3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helfen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 Kochen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bei    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Arbeit</a:t>
            </a: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Hausaufgaben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(wem?-Dat) + bei (Dat)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Tochter hilft der Mutter bei der Hausarbeit.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916130" y="1568606"/>
          <a:ext cx="10112992" cy="1645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28248">
                  <a:extLst>
                    <a:ext uri="{9D8B030D-6E8A-4147-A177-3AD203B41FA5}">
                      <a16:colId xmlns:a16="http://schemas.microsoft.com/office/drawing/2014/main" val="367255244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151431097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916128492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2499915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0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981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82505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2846231" y="3657600"/>
            <a:ext cx="1803042" cy="553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46231" y="4241496"/>
            <a:ext cx="1803042" cy="5236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46231" y="4211392"/>
            <a:ext cx="1803042" cy="30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helfen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помогать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 Kochen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bei    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Arbeit</a:t>
            </a: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Hausaufgaben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(wem?-Dat) + bei (Dat)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Tochter hilft der Mutter bei der Hausarbeit.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916130" y="1568606"/>
          <a:ext cx="10112992" cy="1645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28248">
                  <a:extLst>
                    <a:ext uri="{9D8B030D-6E8A-4147-A177-3AD203B41FA5}">
                      <a16:colId xmlns:a16="http://schemas.microsoft.com/office/drawing/2014/main" val="367255244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151431097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916128492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2499915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0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981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82505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2846231" y="3657600"/>
            <a:ext cx="1803042" cy="553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46231" y="4241496"/>
            <a:ext cx="1803042" cy="5236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46231" y="4211392"/>
            <a:ext cx="1803042" cy="30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5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Tabelle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427164"/>
            <a:ext cx="11800114" cy="5292950"/>
          </a:xfrm>
        </p:spPr>
      </p:pic>
      <p:sp>
        <p:nvSpPr>
          <p:cNvPr id="5" name="TextBox 4"/>
          <p:cNvSpPr txBox="1"/>
          <p:nvPr/>
        </p:nvSpPr>
        <p:spPr>
          <a:xfrm>
            <a:off x="1277258" y="3135086"/>
            <a:ext cx="10885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hilfst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7258" y="3689084"/>
            <a:ext cx="10885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4515" y="4096603"/>
            <a:ext cx="10885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1772" y="4520081"/>
            <a:ext cx="1291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4515" y="5474558"/>
            <a:ext cx="1291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70001" y="5914788"/>
            <a:ext cx="1291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9029" y="4997320"/>
            <a:ext cx="1291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helft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7257" y="3135086"/>
            <a:ext cx="1516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deinem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4514" y="3651571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seinem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7257" y="3589939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seiner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53386" y="3630904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seinen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11143" y="2681570"/>
            <a:ext cx="1625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meiner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53386" y="2681570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meinen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53386" y="3148145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deinen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3671" y="4061581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94514" y="5474558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3671" y="6024982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hrem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96414" y="4089454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53386" y="4054398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7257" y="5470984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89886" y="5470984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ihren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42714" y="6019621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hren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63670" y="4539128"/>
            <a:ext cx="17852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unserem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28377" y="4562615"/>
            <a:ext cx="18469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unserer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94812" y="5016800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eurer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42714" y="4997320"/>
            <a:ext cx="150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euren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622971" y="191066"/>
            <a:ext cx="1739901" cy="94342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S.109 Üb.15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10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914"/>
            <a:ext cx="11587162" cy="57004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429" y="957943"/>
            <a:ext cx="1712685" cy="4354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5086" y="1099234"/>
            <a:ext cx="11176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Bei  der  Hausarbeit  helfe  ich __________ Mutter und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Vater.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Und  du?  Hilfst  du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Eltern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Jens  erklärt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Bruder  die  Hausaufgaben  nicht  so  gern.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Wir  bieten  auch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Bekannten  Hilfe  an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Die  Mutter  erzählt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Tochter  ein  Märchen.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Kauft  ihr  gern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Verwandten  Geschenke?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) Die  Kinder  zeigen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Lehrerin  die  Hausaufgaben.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90114" y="1116372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meiner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3313" y="1545325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meinem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29942" y="2089181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deinen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74456" y="2574972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seinem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6200" y="3735614"/>
            <a:ext cx="2057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unseren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1" y="4265314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4201" y="4790543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euren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86185" y="5320243"/>
            <a:ext cx="18795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endParaRPr lang="ru-RU" sz="35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58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982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Hausarbeit?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798286"/>
            <a:ext cx="10058400" cy="589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499429" y="6183086"/>
            <a:ext cx="6821714" cy="493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450286" y="1"/>
            <a:ext cx="1291771" cy="72571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S.35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77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634</Words>
  <Application>Microsoft Office PowerPoint</Application>
  <PresentationFormat>Широкоэкранный</PresentationFormat>
  <Paragraphs>222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Aufgabe für selbstständige Arbeit</vt:lpstr>
      <vt:lpstr>Beschreiben das Bild</vt:lpstr>
      <vt:lpstr>Grammatik</vt:lpstr>
      <vt:lpstr>Grammatik</vt:lpstr>
      <vt:lpstr>Die Tabelle</vt:lpstr>
      <vt:lpstr>Wir machen Übung</vt:lpstr>
      <vt:lpstr>Was ist Hausarbeit?</vt:lpstr>
      <vt:lpstr>Wir lernen Wörter</vt:lpstr>
      <vt:lpstr>Wir lernen Wörter</vt:lpstr>
      <vt:lpstr>Wir machen Übung</vt:lpstr>
      <vt:lpstr>Wir machen Übung</vt:lpstr>
      <vt:lpstr>Wir machen Übung</vt:lpstr>
      <vt:lpstr>Wir machen Übung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58</cp:revision>
  <dcterms:created xsi:type="dcterms:W3CDTF">2020-09-21T19:46:43Z</dcterms:created>
  <dcterms:modified xsi:type="dcterms:W3CDTF">2020-11-14T06:56:00Z</dcterms:modified>
</cp:coreProperties>
</file>