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8" r:id="rId6"/>
    <p:sldId id="273" r:id="rId7"/>
    <p:sldId id="272" r:id="rId8"/>
    <p:sldId id="277" r:id="rId9"/>
    <p:sldId id="278" r:id="rId10"/>
    <p:sldId id="266" r:id="rId11"/>
    <p:sldId id="274" r:id="rId12"/>
    <p:sldId id="275" r:id="rId13"/>
    <p:sldId id="264" r:id="rId14"/>
    <p:sldId id="265" r:id="rId15"/>
    <p:sldId id="276" r:id="rId16"/>
    <p:sldId id="279" r:id="rId17"/>
    <p:sldId id="259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ist Hausarbeit?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4108" y="50006"/>
            <a:ext cx="2291629" cy="1114425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727199" cy="1060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07551"/>
              </p:ext>
            </p:extLst>
          </p:nvPr>
        </p:nvGraphicFramePr>
        <p:xfrm>
          <a:off x="314324" y="928913"/>
          <a:ext cx="11530013" cy="55405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wegbringen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changyutgichda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tozalamoq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aufhängen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bügeln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dazmollamoq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supurmoq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scheuern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tozalamoq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putzen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yuvmoq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abwischen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spülen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chayqamoq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abtrocknen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5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25789"/>
              </p:ext>
            </p:extLst>
          </p:nvPr>
        </p:nvGraphicFramePr>
        <p:xfrm>
          <a:off x="314324" y="928913"/>
          <a:ext cx="11530013" cy="55405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wegbringen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пылесосить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aufhängen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развешивать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bügeln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гладить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мести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scheuern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putzen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чистить, мыть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abwischen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вытирать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spülen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полоскать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abtrocknen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вытирать насухо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0828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6343"/>
            <a:ext cx="11587162" cy="577305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Ordnen Sie zu!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7398"/>
              </p:ext>
            </p:extLst>
          </p:nvPr>
        </p:nvGraphicFramePr>
        <p:xfrm>
          <a:off x="921544" y="1782990"/>
          <a:ext cx="10762456" cy="4632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7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Wäsche bügeln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das Spülmittel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 kochen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der Mülleimer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Müll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wegbringen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das Fenstertuch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Fenster putzen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der Besen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Wäsche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aufhängen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das Bügeleisen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Geschirr spülen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der Gasherd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Fußboden fegen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die Wäscheklammer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Teppich saugen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der Staubsauger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740166" y="4466897"/>
            <a:ext cx="1266226" cy="1224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62097" y="2259234"/>
            <a:ext cx="1828484" cy="2743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12763" y="2792018"/>
            <a:ext cx="1670873" cy="610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245910" y="3867807"/>
            <a:ext cx="1629373" cy="173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21076" y="2828664"/>
            <a:ext cx="2185316" cy="221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40572" y="2328179"/>
            <a:ext cx="1976211" cy="2108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40572" y="3361485"/>
            <a:ext cx="2155428" cy="5899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12763" y="6212114"/>
            <a:ext cx="1783237" cy="12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914"/>
            <a:ext cx="11587162" cy="57004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1030513"/>
            <a:ext cx="10856686" cy="547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51429" y="957943"/>
            <a:ext cx="1712685" cy="435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50286" y="1"/>
            <a:ext cx="1291771" cy="7257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S.35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914"/>
            <a:ext cx="11587162" cy="57004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1429" y="957943"/>
            <a:ext cx="1712685" cy="435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928915"/>
            <a:ext cx="1215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Gegenstände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Geräte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braucht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Hausarbeit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8229" y="1920419"/>
            <a:ext cx="102180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möchte Fußboden fegen. 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Dazu braucht er einen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Besel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möchte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 kochen. 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Dazu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er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Gasherd.</a:t>
            </a:r>
          </a:p>
          <a:p>
            <a:r>
              <a:rPr lang="de-DE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möchte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Müll wegbringen. 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Dazu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er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Mülleimer.</a:t>
            </a:r>
          </a:p>
          <a:p>
            <a:r>
              <a:rPr lang="de-DE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möchte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Wäsche aufhängen.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Dazu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er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Wäscheklammern.</a:t>
            </a:r>
          </a:p>
          <a:p>
            <a:r>
              <a:rPr lang="de-DE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Abror</a:t>
            </a:r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möchte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Teppich saugen. </a:t>
            </a:r>
          </a:p>
          <a:p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Dazu </a:t>
            </a:r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er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Staubsauger.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914"/>
            <a:ext cx="11587162" cy="57004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1429" y="957943"/>
            <a:ext cx="1712685" cy="435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928915"/>
            <a:ext cx="1215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Ulrike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Gegenstände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Geräte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braucht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Hausarbeit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" y="1920419"/>
            <a:ext cx="113120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Ulrike möchte Wäsche bügeln. </a:t>
            </a:r>
          </a:p>
          <a:p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Dazu braucht sie ein Bügeleisen und ein Bügelbrett.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Ulrike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Wäsche waschen. 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eine Waschmaschine und ein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aschmittel.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Ulrike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Fußboden wischen.</a:t>
            </a:r>
          </a:p>
          <a:p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braucht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einen Wischlappen.</a:t>
            </a:r>
          </a:p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Ulrike möchte Tisch decken. </a:t>
            </a:r>
          </a:p>
          <a:p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Dazu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ein Geschirr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Ulrike </a:t>
            </a:r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Fenster putzen.</a:t>
            </a:r>
          </a:p>
          <a:p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braucht </a:t>
            </a:r>
            <a:r>
              <a:rPr lang="de-DE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einen Putzeimer und ein Fenstertuch.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Übung 8 Seite 107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die Frage antworten und Sätze bilden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772229"/>
            <a:ext cx="4706134" cy="36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30" y="3846285"/>
            <a:ext cx="4949370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kontrollieren die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 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beschreiben das Bild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Grammatik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429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841829"/>
            <a:ext cx="11215687" cy="578757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4, Seite 106. Ergänzen Sie die Tabelle!</a:t>
            </a:r>
          </a:p>
          <a:p>
            <a:pPr algn="l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68133"/>
              </p:ext>
            </p:extLst>
          </p:nvPr>
        </p:nvGraphicFramePr>
        <p:xfrm>
          <a:off x="595086" y="1436912"/>
          <a:ext cx="10987314" cy="51622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51085">
                  <a:extLst>
                    <a:ext uri="{9D8B030D-6E8A-4147-A177-3AD203B41FA5}">
                      <a16:colId xmlns:a16="http://schemas.microsoft.com/office/drawing/2014/main" val="3225442858"/>
                    </a:ext>
                  </a:extLst>
                </a:gridCol>
                <a:gridCol w="1538515">
                  <a:extLst>
                    <a:ext uri="{9D8B030D-6E8A-4147-A177-3AD203B41FA5}">
                      <a16:colId xmlns:a16="http://schemas.microsoft.com/office/drawing/2014/main" val="1769746758"/>
                    </a:ext>
                  </a:extLst>
                </a:gridCol>
                <a:gridCol w="5297714">
                  <a:extLst>
                    <a:ext uri="{9D8B030D-6E8A-4147-A177-3AD203B41FA5}">
                      <a16:colId xmlns:a16="http://schemas.microsoft.com/office/drawing/2014/main" val="3883823603"/>
                    </a:ext>
                  </a:extLst>
                </a:gridCol>
              </a:tblGrid>
              <a:tr h="738537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kämme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 vor dem Spiegel.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16938"/>
                  </a:ext>
                </a:extLst>
              </a:tr>
              <a:tr h="738537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Duscht ihr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dem Sport?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61068"/>
                  </a:ext>
                </a:extLst>
              </a:tr>
              <a:tr h="738537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 Vater rasiert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einem Elektrorasierer.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0609"/>
                  </a:ext>
                </a:extLst>
              </a:tr>
              <a:tr h="110405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 duschen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 Sommer morgens und abends.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49640"/>
                  </a:ext>
                </a:extLst>
              </a:tr>
              <a:tr h="738537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Wäschst</a:t>
                      </a:r>
                      <a:r>
                        <a:rPr lang="de-DE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kaltem Wasser?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9090"/>
                  </a:ext>
                </a:extLst>
              </a:tr>
              <a:tr h="110405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meisten Kinder waschen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gern.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958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63886" y="1553029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3885" y="2253921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3884" y="2938191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3883" y="3687678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3882" y="4731857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3881" y="5564432"/>
            <a:ext cx="1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Beschreiben das Bild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9936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2" y="1001486"/>
            <a:ext cx="7431314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helfen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Kochen</a:t>
            </a: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elfen bei              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Arbeit</a:t>
            </a:r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Hausaufgaben</a:t>
            </a:r>
            <a:endParaRPr lang="de-D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elfen (wem?-Dat) + bei (Dat)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Tochter hilft der Mutter bei der Hausarbeit.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16130" y="1568606"/>
          <a:ext cx="10112992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28248">
                  <a:extLst>
                    <a:ext uri="{9D8B030D-6E8A-4147-A177-3AD203B41FA5}">
                      <a16:colId xmlns:a16="http://schemas.microsoft.com/office/drawing/2014/main" val="3672552444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1514310974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916128492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2499915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0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hilfst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hilft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25054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846231" y="3657600"/>
            <a:ext cx="1803042" cy="553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46231" y="4241496"/>
            <a:ext cx="1803042" cy="523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6231" y="4211392"/>
            <a:ext cx="1803042" cy="30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helfen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помогать</a:t>
            </a:r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Kochen</a:t>
            </a: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elfen bei              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Arbeit</a:t>
            </a:r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Hausaufgaben</a:t>
            </a:r>
            <a:endParaRPr lang="de-D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elfen (wem?-Dat) + bei (Dat)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Tochter hilft der Mutter bei der Hausarbeit.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16130" y="1568606"/>
          <a:ext cx="10112992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28248">
                  <a:extLst>
                    <a:ext uri="{9D8B030D-6E8A-4147-A177-3AD203B41FA5}">
                      <a16:colId xmlns:a16="http://schemas.microsoft.com/office/drawing/2014/main" val="3672552444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1514310974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916128492"/>
                    </a:ext>
                  </a:extLst>
                </a:gridCol>
                <a:gridCol w="2528248">
                  <a:extLst>
                    <a:ext uri="{9D8B030D-6E8A-4147-A177-3AD203B41FA5}">
                      <a16:colId xmlns:a16="http://schemas.microsoft.com/office/drawing/2014/main" val="2499915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0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hilfst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hilft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helfen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25054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846231" y="3657600"/>
            <a:ext cx="1803042" cy="553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46231" y="4241496"/>
            <a:ext cx="1803042" cy="523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6231" y="4211392"/>
            <a:ext cx="1803042" cy="30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Tabelle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27164"/>
            <a:ext cx="11800114" cy="5292950"/>
          </a:xfrm>
        </p:spPr>
      </p:pic>
      <p:sp>
        <p:nvSpPr>
          <p:cNvPr id="5" name="TextBox 4"/>
          <p:cNvSpPr txBox="1"/>
          <p:nvPr/>
        </p:nvSpPr>
        <p:spPr>
          <a:xfrm>
            <a:off x="1277258" y="3135086"/>
            <a:ext cx="1088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hilfst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258" y="3689084"/>
            <a:ext cx="1088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hilft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515" y="4096603"/>
            <a:ext cx="1088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hilft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772" y="4520081"/>
            <a:ext cx="129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515" y="5474558"/>
            <a:ext cx="129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1" y="5914788"/>
            <a:ext cx="129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029" y="4997320"/>
            <a:ext cx="129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helft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7257" y="3135086"/>
            <a:ext cx="151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deinem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4514" y="3651571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seinem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7257" y="3589939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seiner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3386" y="3630904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seinen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1143" y="2681570"/>
            <a:ext cx="162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meiner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3386" y="2681570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meinen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3386" y="3148145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deinen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671" y="4061581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4514" y="5474558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3671" y="6024982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hrem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414" y="4089454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53386" y="4054398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7257" y="5470984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89886" y="5470984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2714" y="6019621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hren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3670" y="4539128"/>
            <a:ext cx="178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unserem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8377" y="4562615"/>
            <a:ext cx="1846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unserer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4812" y="5016800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eurer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2714" y="4997320"/>
            <a:ext cx="150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euren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22971" y="191066"/>
            <a:ext cx="1739901" cy="9434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S.109 Üb.15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914"/>
            <a:ext cx="11587162" cy="57004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1429" y="957943"/>
            <a:ext cx="1712685" cy="435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5086" y="1099234"/>
            <a:ext cx="11176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Bei  der  Hausarbeit  helfe  ich __________ Mutter und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Vater.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Und  du?  Hilfst  du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Eltern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Jens  erklärt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Bruder  die  Hausaufgaben  nicht  so  gern.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Wir  bieten  auch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Bekannten  Hilfe  an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Die  Mutter  erzählt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Tochter  ein  Märchen.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Kauft  ihr  gern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Verwandten  Geschenke?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) Die  Kinder  zeigen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Lehrerin  die  Hausaufgaben.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0114" y="1116372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meiner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313" y="1545325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meinem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942" y="2089181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deinen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456" y="2574972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seinem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6200" y="3735614"/>
            <a:ext cx="205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unseren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1" y="4265314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4201" y="4790543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euren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6185" y="5320243"/>
            <a:ext cx="1879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endParaRPr lang="ru-RU" sz="35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982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Hausarbeit?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798286"/>
            <a:ext cx="10058400" cy="589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99429" y="6183086"/>
            <a:ext cx="6821714" cy="493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50286" y="1"/>
            <a:ext cx="1291771" cy="7257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S.35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634</Words>
  <Application>Microsoft Office PowerPoint</Application>
  <PresentationFormat>Широкоэкранный</PresentationFormat>
  <Paragraphs>222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Aufgabe für selbstständige Arbeit</vt:lpstr>
      <vt:lpstr>Beschreiben das Bild</vt:lpstr>
      <vt:lpstr>Grammatik</vt:lpstr>
      <vt:lpstr>Grammatik</vt:lpstr>
      <vt:lpstr>Die Tabelle</vt:lpstr>
      <vt:lpstr>Wir machen Übung</vt:lpstr>
      <vt:lpstr>Was ist Hausarbeit?</vt:lpstr>
      <vt:lpstr>Wir lernen Wörter</vt:lpstr>
      <vt:lpstr>Wir lernen Wörter</vt:lpstr>
      <vt:lpstr>Wir machen Übung</vt:lpstr>
      <vt:lpstr>Wir machen Übung</vt:lpstr>
      <vt:lpstr>Wir machen Übung</vt:lpstr>
      <vt:lpstr>Wir machen Übung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58</cp:revision>
  <dcterms:created xsi:type="dcterms:W3CDTF">2020-09-21T19:46:43Z</dcterms:created>
  <dcterms:modified xsi:type="dcterms:W3CDTF">2020-11-14T06:56:00Z</dcterms:modified>
</cp:coreProperties>
</file>