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3" r:id="rId5"/>
    <p:sldId id="274" r:id="rId6"/>
    <p:sldId id="264" r:id="rId7"/>
    <p:sldId id="275" r:id="rId8"/>
    <p:sldId id="276" r:id="rId9"/>
    <p:sldId id="265" r:id="rId10"/>
    <p:sldId id="277" r:id="rId11"/>
    <p:sldId id="278" r:id="rId12"/>
    <p:sldId id="279" r:id="rId13"/>
    <p:sldId id="280" r:id="rId14"/>
    <p:sldId id="259" r:id="rId15"/>
    <p:sldId id="26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5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4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73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9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9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83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7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99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12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9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20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36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3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0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4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01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6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3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E858-A341-4ACB-97D6-FCE1E414885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4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E858-A341-4ACB-97D6-FCE1E414885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5FC8E-AF69-4A36-A5AB-0FD54C6EC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1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3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fif"/><Relationship Id="rId5" Type="http://schemas.openxmlformats.org/officeDocument/2006/relationships/image" Target="../media/image10.jf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fif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fif"/><Relationship Id="rId5" Type="http://schemas.openxmlformats.org/officeDocument/2006/relationships/image" Target="../media/image19.jfif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fif"/><Relationship Id="rId5" Type="http://schemas.openxmlformats.org/officeDocument/2006/relationships/image" Target="../media/image24.jfif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3498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" y="1654629"/>
            <a:ext cx="11115675" cy="4560434"/>
          </a:xfrm>
          <a:ln w="57150" cap="rnd">
            <a:solidFill>
              <a:srgbClr val="7030A0"/>
            </a:solidFill>
            <a:miter lim="800000"/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„Interviews der Woche“</a:t>
            </a:r>
          </a:p>
          <a:p>
            <a:endParaRPr lang="de-DE" sz="55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8174" y="101600"/>
            <a:ext cx="2271939" cy="106283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LASSE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104254"/>
            <a:ext cx="1698172" cy="1060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175" y="3744686"/>
            <a:ext cx="1985962" cy="2365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82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59809"/>
            <a:ext cx="11530013" cy="5755304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4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Modalverben.</a:t>
            </a:r>
          </a:p>
          <a:p>
            <a:pPr algn="just"/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Deutschen gibt es 6 </a:t>
            </a:r>
            <a:r>
              <a:rPr lang="de-DE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Modalverben.Das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sind </a:t>
            </a:r>
            <a:r>
              <a:rPr lang="de-DE" sz="4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können, wollen, mögen, sollen, dürfen, müssen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Sie drücken das Verhalten des Sprechers zur Handlung aus. </a:t>
            </a:r>
          </a:p>
          <a:p>
            <a:pPr algn="just"/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Modalverb steht an der 2. Stelle, das Vollverb 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steht 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der letzten Stelle im Satz. </a:t>
            </a:r>
          </a:p>
          <a:p>
            <a:pPr algn="l"/>
            <a:r>
              <a:rPr lang="de-DE" sz="4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Sollen – </a:t>
            </a:r>
            <a:r>
              <a:rPr lang="ru-RU" sz="4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обязанным 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bedeutet verpflichtet sein, nach jemandes Willen etwas zu tun</a:t>
            </a:r>
          </a:p>
          <a:p>
            <a:pPr algn="l"/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16" y="4488029"/>
            <a:ext cx="2737213" cy="185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3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59809"/>
            <a:ext cx="11530013" cy="5755304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Konjugationstabelle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Modalverbs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029799"/>
              </p:ext>
            </p:extLst>
          </p:nvPr>
        </p:nvGraphicFramePr>
        <p:xfrm>
          <a:off x="2685143" y="1654624"/>
          <a:ext cx="6386286" cy="449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3143">
                  <a:extLst>
                    <a:ext uri="{9D8B030D-6E8A-4147-A177-3AD203B41FA5}">
                      <a16:colId xmlns:a16="http://schemas.microsoft.com/office/drawing/2014/main" val="1117636465"/>
                    </a:ext>
                  </a:extLst>
                </a:gridCol>
                <a:gridCol w="3193143">
                  <a:extLst>
                    <a:ext uri="{9D8B030D-6E8A-4147-A177-3AD203B41FA5}">
                      <a16:colId xmlns:a16="http://schemas.microsoft.com/office/drawing/2014/main" val="4236014267"/>
                    </a:ext>
                  </a:extLst>
                </a:gridCol>
              </a:tblGrid>
              <a:tr h="642776"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sollen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472761"/>
                  </a:ext>
                </a:extLst>
              </a:tr>
              <a:tr h="642776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880908"/>
                  </a:ext>
                </a:extLst>
              </a:tr>
              <a:tr h="642776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sollst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676875"/>
                  </a:ext>
                </a:extLst>
              </a:tr>
              <a:tr h="642776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er, sie, es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7256"/>
                  </a:ext>
                </a:extLst>
              </a:tr>
              <a:tr h="642776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sollen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897426"/>
                  </a:ext>
                </a:extLst>
              </a:tr>
              <a:tr h="642776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sollt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40730"/>
                  </a:ext>
                </a:extLst>
              </a:tr>
              <a:tr h="642776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sie, Sie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sollen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091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1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4387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passt zusammen?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1202904"/>
            <a:ext cx="11260540" cy="549814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flipH="1">
            <a:off x="1132764" y="2402006"/>
            <a:ext cx="1596788" cy="8409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790932" y="2402006"/>
            <a:ext cx="1596788" cy="8409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805081" y="2581523"/>
            <a:ext cx="1596788" cy="8409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117678" y="1023387"/>
            <a:ext cx="1717343" cy="11464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966346" y="1301560"/>
            <a:ext cx="1596788" cy="8409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9603475" y="1144996"/>
            <a:ext cx="1596788" cy="8409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729552" y="3475157"/>
            <a:ext cx="1569493" cy="11010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7110484" y="3588921"/>
            <a:ext cx="1666162" cy="7374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2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085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1030514"/>
            <a:ext cx="11587162" cy="5598886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 14, Seite 109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Sätze ergänzen mit Modalverb </a:t>
            </a:r>
            <a:r>
              <a:rPr lang="de-DE" sz="4000" b="1" i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sollen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14" y="3541487"/>
            <a:ext cx="5631543" cy="2685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69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05954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262743"/>
            <a:ext cx="11215687" cy="5181600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58" y="3657600"/>
            <a:ext cx="2598056" cy="258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84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1074057"/>
          </a:xfrm>
          <a:solidFill>
            <a:srgbClr val="0070C0"/>
          </a:solidFill>
        </p:spPr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320800"/>
            <a:ext cx="11215687" cy="4965700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endParaRPr lang="de-DE" sz="4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Kontrolle der Hausaufgabe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hören die Interviews</a:t>
            </a:r>
            <a:endParaRPr lang="de-DE" sz="4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machen Übung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de-DE" sz="4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Selbständige </a:t>
            </a: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</a:p>
        </p:txBody>
      </p:sp>
    </p:spTree>
    <p:extLst>
      <p:ext uri="{BB962C8B-B14F-4D97-AF65-F5344CB8AC3E}">
        <p14:creationId xmlns:p14="http://schemas.microsoft.com/office/powerpoint/2010/main" val="15794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6379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81964"/>
            <a:ext cx="11587162" cy="5847436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machen die Leute im Haus?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 Kunze putzt das Fenster.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bügelt die Wäsche.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 Schneider saugt den Teppich.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Melanie spült das Geschirr.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42" y="2061030"/>
            <a:ext cx="2481943" cy="18528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174" y="976086"/>
            <a:ext cx="2438400" cy="20138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85" y="3240361"/>
            <a:ext cx="2343150" cy="19526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42" y="4513943"/>
            <a:ext cx="2227715" cy="19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6379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81964"/>
            <a:ext cx="11587162" cy="5847436"/>
          </a:xfrm>
          <a:ln w="57150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machen die Leute im Haus?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faulenzt.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Jens und Uwe bringen Müll weg.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 Weber wäscht das Auto.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 Bauer deckt den Tisch.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 Schulz hängt die Wäsche auf.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72" y="1241612"/>
            <a:ext cx="2046514" cy="2046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78" y="3199315"/>
            <a:ext cx="2001157" cy="1497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56" y="4917084"/>
            <a:ext cx="1451534" cy="1492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490" y="3705682"/>
            <a:ext cx="1780043" cy="17100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18" y="1347772"/>
            <a:ext cx="1978277" cy="11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6400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 der Woche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851586"/>
            <a:ext cx="11587162" cy="577781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interview mit Heiko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131">
            <a:off x="1777145" y="1754358"/>
            <a:ext cx="3105671" cy="2027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28">
            <a:off x="1888533" y="4316727"/>
            <a:ext cx="3095170" cy="2037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1">
            <a:off x="7024913" y="1179219"/>
            <a:ext cx="3556000" cy="2489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4978">
            <a:off x="5773283" y="3952466"/>
            <a:ext cx="3211060" cy="21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6400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 der Woche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851586"/>
            <a:ext cx="11587162" cy="577781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interview mit Katja und Julia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17" y="2322504"/>
            <a:ext cx="2641599" cy="29173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18" y="1817985"/>
            <a:ext cx="3316586" cy="1963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31" y="1817985"/>
            <a:ext cx="3447083" cy="1963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19" y="4045314"/>
            <a:ext cx="3316586" cy="22683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31" y="4045313"/>
            <a:ext cx="3447083" cy="22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6400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 der Woche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851586"/>
            <a:ext cx="11587162" cy="577781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interview mit Tino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45" y="1764694"/>
            <a:ext cx="3274786" cy="21831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42">
            <a:off x="6542882" y="1118971"/>
            <a:ext cx="2775289" cy="2078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86">
            <a:off x="4454992" y="3465143"/>
            <a:ext cx="3423770" cy="22825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893">
            <a:off x="8607597" y="3543792"/>
            <a:ext cx="3047272" cy="2282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328">
            <a:off x="1135061" y="4346440"/>
            <a:ext cx="2972481" cy="20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6431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sagt was?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170" y="1199745"/>
            <a:ext cx="97245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Mithilfe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nette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Geste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Meiner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Schwester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helfe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Hausaufgaben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Mithilfe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Pflicht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helfe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beim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Staubsaugen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beim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Wäscheaufhängen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spüle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bügle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putze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meinem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Zimmer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sauge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Teppiche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Manchmal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helfe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meinem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Vater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Auto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waschen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decken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Tisch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Mithilfe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macht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anderen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Menschen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Freude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bringen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Müll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weg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411954"/>
              </p:ext>
            </p:extLst>
          </p:nvPr>
        </p:nvGraphicFramePr>
        <p:xfrm>
          <a:off x="9855200" y="870861"/>
          <a:ext cx="2148114" cy="51705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16038">
                  <a:extLst>
                    <a:ext uri="{9D8B030D-6E8A-4147-A177-3AD203B41FA5}">
                      <a16:colId xmlns:a16="http://schemas.microsoft.com/office/drawing/2014/main" val="1488542747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3347801287"/>
                    </a:ext>
                  </a:extLst>
                </a:gridCol>
                <a:gridCol w="716038">
                  <a:extLst>
                    <a:ext uri="{9D8B030D-6E8A-4147-A177-3AD203B41FA5}">
                      <a16:colId xmlns:a16="http://schemas.microsoft.com/office/drawing/2014/main" val="2722140984"/>
                    </a:ext>
                  </a:extLst>
                </a:gridCol>
              </a:tblGrid>
              <a:tr h="47005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K/J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189728"/>
                  </a:ext>
                </a:extLst>
              </a:tr>
              <a:tr h="4700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834313"/>
                  </a:ext>
                </a:extLst>
              </a:tr>
              <a:tr h="47005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97051"/>
                  </a:ext>
                </a:extLst>
              </a:tr>
              <a:tr h="47005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337089"/>
                  </a:ext>
                </a:extLst>
              </a:tr>
              <a:tr h="47005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266629"/>
                  </a:ext>
                </a:extLst>
              </a:tr>
              <a:tr h="47005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080662"/>
                  </a:ext>
                </a:extLst>
              </a:tr>
              <a:tr h="47005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09486"/>
                  </a:ext>
                </a:extLst>
              </a:tr>
              <a:tr h="47005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586939"/>
                  </a:ext>
                </a:extLst>
              </a:tr>
              <a:tr h="47005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719437"/>
                  </a:ext>
                </a:extLst>
              </a:tr>
              <a:tr h="47005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586436"/>
                  </a:ext>
                </a:extLst>
              </a:tr>
              <a:tr h="47005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125851"/>
                  </a:ext>
                </a:extLst>
              </a:tr>
            </a:tbl>
          </a:graphicData>
        </a:graphic>
      </p:graphicFrame>
      <p:sp>
        <p:nvSpPr>
          <p:cNvPr id="9" name="Умножение 8"/>
          <p:cNvSpPr/>
          <p:nvPr/>
        </p:nvSpPr>
        <p:spPr>
          <a:xfrm>
            <a:off x="9898743" y="1407885"/>
            <a:ext cx="609600" cy="36285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множение 21"/>
          <p:cNvSpPr/>
          <p:nvPr/>
        </p:nvSpPr>
        <p:spPr>
          <a:xfrm>
            <a:off x="10624457" y="1819228"/>
            <a:ext cx="609600" cy="36285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множение 22"/>
          <p:cNvSpPr/>
          <p:nvPr/>
        </p:nvSpPr>
        <p:spPr>
          <a:xfrm>
            <a:off x="10577285" y="2354495"/>
            <a:ext cx="609600" cy="36285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множение 23"/>
          <p:cNvSpPr/>
          <p:nvPr/>
        </p:nvSpPr>
        <p:spPr>
          <a:xfrm>
            <a:off x="9898743" y="2849577"/>
            <a:ext cx="609600" cy="36285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множение 24"/>
          <p:cNvSpPr/>
          <p:nvPr/>
        </p:nvSpPr>
        <p:spPr>
          <a:xfrm>
            <a:off x="10624457" y="3274707"/>
            <a:ext cx="609600" cy="36285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/>
          <p:cNvSpPr/>
          <p:nvPr/>
        </p:nvSpPr>
        <p:spPr>
          <a:xfrm>
            <a:off x="10646228" y="3832061"/>
            <a:ext cx="609600" cy="36285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множение 26"/>
          <p:cNvSpPr/>
          <p:nvPr/>
        </p:nvSpPr>
        <p:spPr>
          <a:xfrm>
            <a:off x="9956800" y="4194918"/>
            <a:ext cx="609600" cy="36285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множение 27"/>
          <p:cNvSpPr/>
          <p:nvPr/>
        </p:nvSpPr>
        <p:spPr>
          <a:xfrm>
            <a:off x="11393714" y="5208156"/>
            <a:ext cx="609600" cy="36285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множение 28"/>
          <p:cNvSpPr/>
          <p:nvPr/>
        </p:nvSpPr>
        <p:spPr>
          <a:xfrm>
            <a:off x="11393714" y="4737759"/>
            <a:ext cx="609600" cy="36285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множение 29"/>
          <p:cNvSpPr/>
          <p:nvPr/>
        </p:nvSpPr>
        <p:spPr>
          <a:xfrm>
            <a:off x="11393714" y="5668980"/>
            <a:ext cx="609600" cy="36285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66057" y="859809"/>
            <a:ext cx="11030857" cy="5755304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4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Modalverben.</a:t>
            </a:r>
          </a:p>
          <a:p>
            <a:pPr algn="just"/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Deutschen gibt es 6 Modalverben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Das 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de-DE" sz="4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können, wollen, mögen, sollen, dürfen, müssen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Sie drücken das Verhalten des Sprechers zur Handlung aus. </a:t>
            </a:r>
          </a:p>
          <a:p>
            <a:pPr algn="just"/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Modalverb steht an der 2. Stelle, das Vollverb 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steht 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der letzten Stelle im Satz. </a:t>
            </a:r>
            <a:endParaRPr lang="de-DE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4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Sollen – </a:t>
            </a:r>
            <a:r>
              <a:rPr lang="de-DE" sz="4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de-DE" sz="4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r>
              <a:rPr lang="de-DE" sz="4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de-DE" sz="4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bedeutet verpflichtet sein, nach jemandes Willen etwas zu tun</a:t>
            </a:r>
          </a:p>
          <a:p>
            <a:pPr algn="l"/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30" y="4194349"/>
            <a:ext cx="3289109" cy="2224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410</Words>
  <Application>Microsoft Office PowerPoint</Application>
  <PresentationFormat>Широкоэкранный</PresentationFormat>
  <Paragraphs>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1_Тема Office</vt:lpstr>
      <vt:lpstr>Deutsch</vt:lpstr>
      <vt:lpstr>Plan der Stunde</vt:lpstr>
      <vt:lpstr>Kontrolle der Hausaufgabe</vt:lpstr>
      <vt:lpstr>Kontrolle der Hausaufgabe</vt:lpstr>
      <vt:lpstr>Interviews der Woche</vt:lpstr>
      <vt:lpstr>Interviews der Woche</vt:lpstr>
      <vt:lpstr>Interviews der Woche</vt:lpstr>
      <vt:lpstr>Wer sagt was?</vt:lpstr>
      <vt:lpstr>Grammatik</vt:lpstr>
      <vt:lpstr>Grammatik</vt:lpstr>
      <vt:lpstr>Grammatik</vt:lpstr>
      <vt:lpstr>Was passt zusammen?</vt:lpstr>
      <vt:lpstr>Selbständige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User</cp:lastModifiedBy>
  <cp:revision>46</cp:revision>
  <dcterms:created xsi:type="dcterms:W3CDTF">2020-09-18T19:58:04Z</dcterms:created>
  <dcterms:modified xsi:type="dcterms:W3CDTF">2020-11-14T04:44:34Z</dcterms:modified>
</cp:coreProperties>
</file>