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57" r:id="rId3"/>
    <p:sldId id="258" r:id="rId4"/>
    <p:sldId id="259" r:id="rId5"/>
    <p:sldId id="269" r:id="rId6"/>
    <p:sldId id="264" r:id="rId7"/>
    <p:sldId id="273" r:id="rId8"/>
    <p:sldId id="271" r:id="rId9"/>
    <p:sldId id="272" r:id="rId10"/>
    <p:sldId id="274" r:id="rId11"/>
    <p:sldId id="270" r:id="rId12"/>
    <p:sldId id="262" r:id="rId13"/>
    <p:sldId id="275" r:id="rId14"/>
    <p:sldId id="276" r:id="rId15"/>
    <p:sldId id="260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C17C7-CDBB-42A2-8B74-466B314499D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92D6E-5165-4E9E-BCBC-D2D7FC724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235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F92D6E-5165-4E9E-BCBC-D2D7FC72448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94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F92D6E-5165-4E9E-BCBC-D2D7FC72448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78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F92D6E-5165-4E9E-BCBC-D2D7FC72448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1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0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10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67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215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8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6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1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974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041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17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170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8966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9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9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2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97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8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710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07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05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6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82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55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9982" y="1596221"/>
            <a:ext cx="11618338" cy="4822042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„Kaufen und Verkaufen“</a:t>
            </a: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5475" y="3309257"/>
            <a:ext cx="1985962" cy="277223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17516"/>
            <a:ext cx="12192000" cy="139037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81" y="140708"/>
            <a:ext cx="1760075" cy="102091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332686" y="101447"/>
            <a:ext cx="2615633" cy="1060177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KLASSE</a:t>
            </a: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644443"/>
              </p:ext>
            </p:extLst>
          </p:nvPr>
        </p:nvGraphicFramePr>
        <p:xfrm>
          <a:off x="221570" y="667657"/>
          <a:ext cx="11458576" cy="60350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729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9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r>
                        <a:rPr lang="de-DE" sz="3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Tafel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plitka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Glas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shisha</a:t>
                      </a:r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stakan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Becher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plastik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qog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stakan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Packung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o‘ram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quticha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Dose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idish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Liter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Flasche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shisha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idish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Pfund</a:t>
                      </a:r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=500</a:t>
                      </a: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funt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yarim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kilo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Stück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parcha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Kilo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kilogramm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kostet?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turadi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67657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69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711639"/>
              </p:ext>
            </p:extLst>
          </p:nvPr>
        </p:nvGraphicFramePr>
        <p:xfrm>
          <a:off x="221569" y="667657"/>
          <a:ext cx="11723687" cy="60350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703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0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r>
                        <a:rPr lang="de-DE" sz="3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Tafel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плитка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Glas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стакан, стеклянная банка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Becher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пластиковый, бумажный стаканчик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Packung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упаковка, пачка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Dose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жестяная банка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Liter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литр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Flasche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бутылка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Pfund</a:t>
                      </a:r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=500</a:t>
                      </a: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фунт, полкило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Stück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кусок, штука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Kilo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килограмм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0535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kostet?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Сколько стоит?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67657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5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6000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2" y="1117601"/>
            <a:ext cx="12090398" cy="5631541"/>
          </a:xfrm>
        </p:spPr>
      </p:pic>
      <p:sp>
        <p:nvSpPr>
          <p:cNvPr id="5" name="Овал 4"/>
          <p:cNvSpPr/>
          <p:nvPr/>
        </p:nvSpPr>
        <p:spPr>
          <a:xfrm>
            <a:off x="10305143" y="116115"/>
            <a:ext cx="1494971" cy="682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S.42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96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6000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00"/>
            <a:ext cx="12192000" cy="5841999"/>
          </a:xfrm>
        </p:spPr>
      </p:pic>
      <p:sp>
        <p:nvSpPr>
          <p:cNvPr id="6" name="TextBox 5"/>
          <p:cNvSpPr txBox="1"/>
          <p:nvPr/>
        </p:nvSpPr>
        <p:spPr>
          <a:xfrm>
            <a:off x="10014857" y="2598057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Honig?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14857" y="2836584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Joghurt?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14856" y="3075111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Bananen?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14856" y="3313638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Zucker?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14856" y="3552165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Coca-Cola?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14856" y="3793842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Milch?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14856" y="4104256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55" y="4342783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Kirschen?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14854" y="4611914"/>
            <a:ext cx="20465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Brötchen?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8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9988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59543"/>
            <a:ext cx="11587162" cy="5569857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5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14 Seite 115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5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15 Seite 116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" y="2500313"/>
            <a:ext cx="3454400" cy="37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8697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  <a:p>
            <a:endParaRPr lang="de-DE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2" y="3628571"/>
            <a:ext cx="3614057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9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378857"/>
            <a:ext cx="11215687" cy="4907643"/>
          </a:xfrm>
          <a:ln w="57150"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ontrolle der Hausaufgabe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wiederholen Lexik</a:t>
            </a:r>
            <a:endParaRPr lang="de-DE" sz="4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Text</a:t>
            </a:r>
            <a:endParaRPr lang="ru-RU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Aufgabe für selbständige Arbeit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ctrTitle"/>
          </p:nvPr>
        </p:nvSpPr>
        <p:spPr>
          <a:xfrm>
            <a:off x="-16670" y="0"/>
            <a:ext cx="12192000" cy="1152071"/>
          </a:xfrm>
          <a:solidFill>
            <a:srgbClr val="0070C0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3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4022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70857"/>
            <a:ext cx="11587162" cy="578711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7" y="1001486"/>
            <a:ext cx="5849257" cy="550091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207657" y="5167086"/>
            <a:ext cx="406400" cy="10885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386286" y="1277257"/>
            <a:ext cx="2351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   L  C   H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42000" y="1684884"/>
            <a:ext cx="2351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S  C   H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03575" y="2040991"/>
            <a:ext cx="38502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   H   I  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K   E   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03575" y="2448618"/>
            <a:ext cx="26778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T 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06257" y="2798802"/>
            <a:ext cx="2351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A 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K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56728" y="3211231"/>
            <a:ext cx="34017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R  O   T  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82646" y="3615791"/>
            <a:ext cx="23985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 H  </a:t>
            </a:r>
            <a:r>
              <a:rPr lang="uz-Cyrl-UZ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86286" y="3969042"/>
            <a:ext cx="2351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 R   S  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11892" y="4397318"/>
            <a:ext cx="3271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P  R    I   K   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23499" y="4789017"/>
            <a:ext cx="15009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Ä 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86286" y="5157373"/>
            <a:ext cx="23599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 F   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53524" y="5533568"/>
            <a:ext cx="2351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H  </a:t>
            </a:r>
            <a:r>
              <a:rPr lang="uz-Cyrl-UZ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23499" y="5913139"/>
            <a:ext cx="2351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   </a:t>
            </a:r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N  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32" y="2056330"/>
            <a:ext cx="2643645" cy="14881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49566">
            <a:off x="365166" y="2790613"/>
            <a:ext cx="1904866" cy="19048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613" y="2553997"/>
            <a:ext cx="2113831" cy="18124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07" y="4903764"/>
            <a:ext cx="2118292" cy="17086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1196">
            <a:off x="9078490" y="3462406"/>
            <a:ext cx="2806582" cy="17610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11" y="928873"/>
            <a:ext cx="1648295" cy="11428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834" y="5077522"/>
            <a:ext cx="1524003" cy="146609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27" y="1419040"/>
            <a:ext cx="1475239" cy="172087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886" y="4886444"/>
            <a:ext cx="1657219" cy="16498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366" y="4944126"/>
            <a:ext cx="1431109" cy="1625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100" y="3344009"/>
            <a:ext cx="2013509" cy="158794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57" y="1058541"/>
            <a:ext cx="1758047" cy="117203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240" y="968081"/>
            <a:ext cx="1614597" cy="161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4022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 Supermarkt (Deutsch A1  - German lesson for beginners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40228"/>
            <a:ext cx="12192000" cy="611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1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9668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Information über dem Euro</a:t>
            </a:r>
            <a:endParaRPr lang="ru-RU" sz="3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9657" y="696685"/>
            <a:ext cx="8563429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Seit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1.1.2002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gilt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zwölf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europäischen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Ländern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Jahreswende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Finnland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Irland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Deutschland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Niederlande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Belgien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Luxemburg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Frankreich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Spanien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Portugal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Italien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Österreich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Griechenland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Seit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Anfang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2002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noch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einkaufen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Euro-Geldscheinen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(EUR)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Architektur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Bogen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Brücken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sehen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Münzen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gleiche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Vorderseite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Rückseite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nationale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Symbole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Länder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deutschen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Münzen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schmücken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Bundesadler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Brandenburger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Tor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Eichenlaub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008" y="3759200"/>
            <a:ext cx="3029706" cy="2859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86" y="812800"/>
            <a:ext cx="3280228" cy="277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4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99886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9600" y="823110"/>
            <a:ext cx="67926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Kardinalzahl – </a:t>
            </a:r>
            <a:r>
              <a:rPr lang="de-DE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3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4" y="1407886"/>
            <a:ext cx="11959771" cy="53122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842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99886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0514" y="899886"/>
            <a:ext cx="102761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Kardinalzahl –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количественное числительное</a:t>
            </a: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4" y="1407886"/>
            <a:ext cx="11959771" cy="53122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11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99886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9600" y="823110"/>
            <a:ext cx="67926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Kardinalzahl – </a:t>
            </a:r>
            <a:r>
              <a:rPr lang="de-DE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3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3" y="1465943"/>
            <a:ext cx="11930743" cy="526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5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99886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0514" y="899886"/>
            <a:ext cx="102761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Kardinalzahl –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количественное числительное</a:t>
            </a: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480458"/>
            <a:ext cx="11988800" cy="537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396</Words>
  <Application>Microsoft Office PowerPoint</Application>
  <PresentationFormat>Широкоэкранный</PresentationFormat>
  <Paragraphs>105</Paragraphs>
  <Slides>15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1_Тема Office</vt:lpstr>
      <vt:lpstr>Office Theme</vt:lpstr>
      <vt:lpstr>Презентация PowerPoint</vt:lpstr>
      <vt:lpstr>Plan der Stunde:</vt:lpstr>
      <vt:lpstr>Kontrolle der Hausaufgabe</vt:lpstr>
      <vt:lpstr>Wiederholung</vt:lpstr>
      <vt:lpstr>Die Information über dem Euro</vt:lpstr>
      <vt:lpstr>Grammatik</vt:lpstr>
      <vt:lpstr>Grammatik</vt:lpstr>
      <vt:lpstr>Grammatik</vt:lpstr>
      <vt:lpstr>Grammatik</vt:lpstr>
      <vt:lpstr>Neue Wörter</vt:lpstr>
      <vt:lpstr>Neue Wörter</vt:lpstr>
      <vt:lpstr>Wir machen Übung</vt:lpstr>
      <vt:lpstr>Wir machen Übung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58</cp:revision>
  <dcterms:created xsi:type="dcterms:W3CDTF">2020-09-16T17:37:41Z</dcterms:created>
  <dcterms:modified xsi:type="dcterms:W3CDTF">2020-11-21T05:30:40Z</dcterms:modified>
</cp:coreProperties>
</file>