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8"/>
  </p:notesMasterIdLst>
  <p:sldIdLst>
    <p:sldId id="257" r:id="rId3"/>
    <p:sldId id="258" r:id="rId4"/>
    <p:sldId id="259" r:id="rId5"/>
    <p:sldId id="269" r:id="rId6"/>
    <p:sldId id="264" r:id="rId7"/>
    <p:sldId id="273" r:id="rId8"/>
    <p:sldId id="271" r:id="rId9"/>
    <p:sldId id="272" r:id="rId10"/>
    <p:sldId id="274" r:id="rId11"/>
    <p:sldId id="270" r:id="rId12"/>
    <p:sldId id="262" r:id="rId13"/>
    <p:sldId id="275" r:id="rId14"/>
    <p:sldId id="276" r:id="rId15"/>
    <p:sldId id="260" r:id="rId16"/>
    <p:sldId id="26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78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2C17C7-CDBB-42A2-8B74-466B314499D9}" type="datetimeFigureOut">
              <a:rPr lang="ru-RU" smtClean="0"/>
              <a:t>21.11.2020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F92D6E-5165-4E9E-BCBC-D2D7FC7244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7235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92D6E-5165-4E9E-BCBC-D2D7FC72448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994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92D6E-5165-4E9E-BCBC-D2D7FC72448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678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92D6E-5165-4E9E-BCBC-D2D7FC72448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11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A8630-0FC3-4B10-8381-3606E4CED48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ECD34-FC64-4416-A88E-3953270E93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06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A8630-0FC3-4B10-8381-3606E4CED48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ECD34-FC64-4416-A88E-3953270E93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109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A8630-0FC3-4B10-8381-3606E4CED48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ECD34-FC64-4416-A88E-3953270E93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67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246A-D6A5-4C74-85E4-2EBB5890F27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00A02-E345-4911-B7D5-13072366BD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2157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246A-D6A5-4C74-85E4-2EBB5890F27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00A02-E345-4911-B7D5-13072366BD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7882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246A-D6A5-4C74-85E4-2EBB5890F27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00A02-E345-4911-B7D5-13072366BD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2676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246A-D6A5-4C74-85E4-2EBB5890F27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00A02-E345-4911-B7D5-13072366BD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1139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246A-D6A5-4C74-85E4-2EBB5890F27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00A02-E345-4911-B7D5-13072366BD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9742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246A-D6A5-4C74-85E4-2EBB5890F27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00A02-E345-4911-B7D5-13072366BD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0419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246A-D6A5-4C74-85E4-2EBB5890F27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00A02-E345-4911-B7D5-13072366BD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7173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246A-D6A5-4C74-85E4-2EBB5890F27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00A02-E345-4911-B7D5-13072366BD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170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A8630-0FC3-4B10-8381-3606E4CED48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ECD34-FC64-4416-A88E-3953270E93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8966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246A-D6A5-4C74-85E4-2EBB5890F27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00A02-E345-4911-B7D5-13072366BD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09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246A-D6A5-4C74-85E4-2EBB5890F27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00A02-E345-4911-B7D5-13072366BD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199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246A-D6A5-4C74-85E4-2EBB5890F27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00A02-E345-4911-B7D5-13072366BD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125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A8630-0FC3-4B10-8381-3606E4CED48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ECD34-FC64-4416-A88E-3953270E93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978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A8630-0FC3-4B10-8381-3606E4CED48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ECD34-FC64-4416-A88E-3953270E93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482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A8630-0FC3-4B10-8381-3606E4CED48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ECD34-FC64-4416-A88E-3953270E93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710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A8630-0FC3-4B10-8381-3606E4CED48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ECD34-FC64-4416-A88E-3953270E93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107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A8630-0FC3-4B10-8381-3606E4CED48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ECD34-FC64-4416-A88E-3953270E93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057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A8630-0FC3-4B10-8381-3606E4CED48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ECD34-FC64-4416-A88E-3953270E93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869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A8630-0FC3-4B10-8381-3606E4CED48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ECD34-FC64-4416-A88E-3953270E93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82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FA8630-0FC3-4B10-8381-3606E4CED48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ECD34-FC64-4416-A88E-3953270E93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55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D246A-D6A5-4C74-85E4-2EBB5890F27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00A02-E345-4911-B7D5-13072366BD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91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jpe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9982" y="1596221"/>
            <a:ext cx="11618338" cy="4822042"/>
          </a:xfrm>
          <a:ln w="57150" cap="rnd">
            <a:solidFill>
              <a:srgbClr val="7030A0"/>
            </a:solidFill>
            <a:miter lim="800000"/>
          </a:ln>
        </p:spPr>
        <p:txBody>
          <a:bodyPr>
            <a:normAutofit/>
          </a:bodyPr>
          <a:lstStyle/>
          <a:p>
            <a:endParaRPr lang="ru-RU" dirty="0" smtClean="0"/>
          </a:p>
          <a:p>
            <a:r>
              <a:rPr lang="de-DE" sz="5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Thema der Stunde:</a:t>
            </a:r>
          </a:p>
          <a:p>
            <a:r>
              <a:rPr lang="de-DE" sz="5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„Kaufen und Verkaufen“</a:t>
            </a:r>
          </a:p>
          <a:p>
            <a:endParaRPr lang="de-DE" sz="48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5475" y="3309257"/>
            <a:ext cx="1985962" cy="2772230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0" y="17516"/>
            <a:ext cx="12192000" cy="1390370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Deutsch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81" y="140708"/>
            <a:ext cx="1760075" cy="102091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9332686" y="101447"/>
            <a:ext cx="2615633" cy="1060177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5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5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KLASSE</a:t>
            </a:r>
            <a:r>
              <a:rPr lang="ru-RU" sz="3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46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7644443"/>
              </p:ext>
            </p:extLst>
          </p:nvPr>
        </p:nvGraphicFramePr>
        <p:xfrm>
          <a:off x="221570" y="667657"/>
          <a:ext cx="11458576" cy="603504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57292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292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0535">
                <a:tc>
                  <a:txBody>
                    <a:bodyPr/>
                    <a:lstStyle/>
                    <a:p>
                      <a:pPr algn="ctr"/>
                      <a:r>
                        <a:rPr lang="de-DE" sz="3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die</a:t>
                      </a:r>
                      <a:r>
                        <a:rPr lang="de-DE" sz="3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Tafel</a:t>
                      </a:r>
                      <a:endParaRPr lang="ru-RU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plitka</a:t>
                      </a:r>
                      <a:r>
                        <a:rPr lang="en-US" sz="3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bo‘lak</a:t>
                      </a:r>
                      <a:endParaRPr lang="ru-RU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535">
                <a:tc>
                  <a:txBody>
                    <a:bodyPr/>
                    <a:lstStyle/>
                    <a:p>
                      <a:pPr algn="ctr"/>
                      <a:r>
                        <a:rPr lang="de-DE" sz="3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das Glas</a:t>
                      </a:r>
                      <a:endParaRPr lang="ru-RU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shisha</a:t>
                      </a:r>
                      <a:r>
                        <a:rPr lang="de-DE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de-DE" sz="28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stakan</a:t>
                      </a:r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0535">
                <a:tc>
                  <a:txBody>
                    <a:bodyPr/>
                    <a:lstStyle/>
                    <a:p>
                      <a:pPr algn="ctr"/>
                      <a:r>
                        <a:rPr lang="de-DE" sz="3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der Becher</a:t>
                      </a:r>
                      <a:endParaRPr lang="ru-RU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plastik</a:t>
                      </a:r>
                      <a:r>
                        <a:rPr lang="de-DE" sz="3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de-DE" sz="3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qog</a:t>
                      </a:r>
                      <a:r>
                        <a:rPr lang="en-US" sz="3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en-US" sz="3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oz</a:t>
                      </a:r>
                      <a:r>
                        <a:rPr lang="en-US" sz="3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stakan</a:t>
                      </a:r>
                      <a:endParaRPr lang="ru-RU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0535">
                <a:tc>
                  <a:txBody>
                    <a:bodyPr/>
                    <a:lstStyle/>
                    <a:p>
                      <a:pPr algn="ctr"/>
                      <a:r>
                        <a:rPr lang="de-DE" sz="3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die Packung </a:t>
                      </a:r>
                      <a:endParaRPr lang="ru-RU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o‘ram</a:t>
                      </a:r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quticha</a:t>
                      </a:r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0535">
                <a:tc>
                  <a:txBody>
                    <a:bodyPr/>
                    <a:lstStyle/>
                    <a:p>
                      <a:pPr algn="ctr"/>
                      <a:r>
                        <a:rPr lang="de-DE" sz="3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die Dose </a:t>
                      </a:r>
                      <a:endParaRPr lang="ru-RU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metall</a:t>
                      </a:r>
                      <a:r>
                        <a:rPr lang="en-US" sz="3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idish</a:t>
                      </a:r>
                      <a:endParaRPr lang="ru-RU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0535">
                <a:tc>
                  <a:txBody>
                    <a:bodyPr/>
                    <a:lstStyle/>
                    <a:p>
                      <a:pPr algn="ctr"/>
                      <a:r>
                        <a:rPr lang="de-DE" sz="3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der Liter</a:t>
                      </a:r>
                      <a:endParaRPr lang="ru-RU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litr</a:t>
                      </a:r>
                      <a:endParaRPr lang="ru-RU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0535">
                <a:tc>
                  <a:txBody>
                    <a:bodyPr/>
                    <a:lstStyle/>
                    <a:p>
                      <a:pPr algn="ctr"/>
                      <a:r>
                        <a:rPr lang="de-DE" sz="3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die Flasche</a:t>
                      </a:r>
                      <a:endParaRPr lang="ru-RU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shisha </a:t>
                      </a:r>
                      <a:r>
                        <a:rPr lang="en-US" sz="3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idish</a:t>
                      </a:r>
                      <a:endParaRPr lang="ru-RU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0535">
                <a:tc>
                  <a:txBody>
                    <a:bodyPr/>
                    <a:lstStyle/>
                    <a:p>
                      <a:pPr algn="ctr"/>
                      <a:r>
                        <a:rPr lang="de-DE" sz="3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das Pfund</a:t>
                      </a:r>
                      <a:r>
                        <a:rPr lang="ru-RU" sz="3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=500</a:t>
                      </a:r>
                      <a:r>
                        <a:rPr lang="de-DE" sz="3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</a:t>
                      </a:r>
                      <a:endParaRPr lang="ru-RU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funt</a:t>
                      </a:r>
                      <a:r>
                        <a:rPr lang="en-US" sz="3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yarim</a:t>
                      </a:r>
                      <a:r>
                        <a:rPr lang="en-US" sz="3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kilo</a:t>
                      </a:r>
                      <a:endParaRPr lang="ru-RU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0535">
                <a:tc>
                  <a:txBody>
                    <a:bodyPr/>
                    <a:lstStyle/>
                    <a:p>
                      <a:pPr algn="ctr"/>
                      <a:r>
                        <a:rPr lang="de-DE" sz="3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das Stück</a:t>
                      </a:r>
                      <a:endParaRPr lang="ru-RU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dona</a:t>
                      </a:r>
                      <a:r>
                        <a:rPr lang="en-US" sz="3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bo‘lak</a:t>
                      </a:r>
                      <a:r>
                        <a:rPr lang="en-US" sz="3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parcha</a:t>
                      </a:r>
                      <a:endParaRPr lang="ru-RU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20535">
                <a:tc>
                  <a:txBody>
                    <a:bodyPr/>
                    <a:lstStyle/>
                    <a:p>
                      <a:pPr algn="ctr"/>
                      <a:r>
                        <a:rPr lang="de-DE" sz="3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das Kilo</a:t>
                      </a:r>
                      <a:endParaRPr lang="ru-RU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3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kilogramm</a:t>
                      </a:r>
                      <a:endParaRPr lang="ru-RU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20535">
                <a:tc>
                  <a:txBody>
                    <a:bodyPr/>
                    <a:lstStyle/>
                    <a:p>
                      <a:pPr algn="ctr"/>
                      <a:r>
                        <a:rPr lang="de-DE" sz="3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Was kostet?</a:t>
                      </a:r>
                      <a:endParaRPr lang="ru-RU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necha</a:t>
                      </a:r>
                      <a:r>
                        <a:rPr lang="de-DE" sz="3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3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pul</a:t>
                      </a:r>
                      <a:r>
                        <a:rPr lang="de-DE" sz="3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3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turadi</a:t>
                      </a:r>
                      <a:r>
                        <a:rPr lang="de-DE" sz="3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ru-RU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" name="Заголовок 3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67657"/>
          </a:xfrm>
          <a:solidFill>
            <a:srgbClr val="0070C0"/>
          </a:solidFill>
        </p:spPr>
        <p:txBody>
          <a:bodyPr>
            <a:noAutofit/>
          </a:bodyPr>
          <a:lstStyle/>
          <a:p>
            <a:r>
              <a:rPr lang="de-DE" sz="4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Neue Wörter</a:t>
            </a:r>
            <a:endParaRPr lang="ru-RU" sz="4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69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4711639"/>
              </p:ext>
            </p:extLst>
          </p:nvPr>
        </p:nvGraphicFramePr>
        <p:xfrm>
          <a:off x="221569" y="667657"/>
          <a:ext cx="11723687" cy="603504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4703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20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0535">
                <a:tc>
                  <a:txBody>
                    <a:bodyPr/>
                    <a:lstStyle/>
                    <a:p>
                      <a:pPr algn="ctr"/>
                      <a:r>
                        <a:rPr lang="de-DE" sz="3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die</a:t>
                      </a:r>
                      <a:r>
                        <a:rPr lang="de-DE" sz="3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Tafel</a:t>
                      </a:r>
                      <a:endParaRPr lang="ru-RU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плитка</a:t>
                      </a:r>
                      <a:endParaRPr lang="ru-RU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535">
                <a:tc>
                  <a:txBody>
                    <a:bodyPr/>
                    <a:lstStyle/>
                    <a:p>
                      <a:pPr algn="ctr"/>
                      <a:r>
                        <a:rPr lang="de-DE" sz="3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das Glas</a:t>
                      </a:r>
                      <a:endParaRPr lang="ru-RU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стакан, стеклянная банка</a:t>
                      </a:r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0535">
                <a:tc>
                  <a:txBody>
                    <a:bodyPr/>
                    <a:lstStyle/>
                    <a:p>
                      <a:pPr algn="ctr"/>
                      <a:r>
                        <a:rPr lang="de-DE" sz="3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der Becher</a:t>
                      </a:r>
                      <a:endParaRPr lang="ru-RU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пластиковый, бумажный стаканчик</a:t>
                      </a:r>
                      <a:endParaRPr lang="ru-RU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0535">
                <a:tc>
                  <a:txBody>
                    <a:bodyPr/>
                    <a:lstStyle/>
                    <a:p>
                      <a:pPr algn="ctr"/>
                      <a:r>
                        <a:rPr lang="de-DE" sz="3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die Packung </a:t>
                      </a:r>
                      <a:endParaRPr lang="ru-RU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упаковка, пачка</a:t>
                      </a:r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0535">
                <a:tc>
                  <a:txBody>
                    <a:bodyPr/>
                    <a:lstStyle/>
                    <a:p>
                      <a:pPr algn="ctr"/>
                      <a:r>
                        <a:rPr lang="de-DE" sz="3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die Dose </a:t>
                      </a:r>
                      <a:endParaRPr lang="ru-RU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жестяная банка</a:t>
                      </a:r>
                      <a:endParaRPr lang="ru-RU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0535">
                <a:tc>
                  <a:txBody>
                    <a:bodyPr/>
                    <a:lstStyle/>
                    <a:p>
                      <a:pPr algn="ctr"/>
                      <a:r>
                        <a:rPr lang="de-DE" sz="3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der Liter</a:t>
                      </a:r>
                      <a:endParaRPr lang="ru-RU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литр</a:t>
                      </a:r>
                      <a:endParaRPr lang="ru-RU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0535">
                <a:tc>
                  <a:txBody>
                    <a:bodyPr/>
                    <a:lstStyle/>
                    <a:p>
                      <a:pPr algn="ctr"/>
                      <a:r>
                        <a:rPr lang="de-DE" sz="3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die Flasche</a:t>
                      </a:r>
                      <a:endParaRPr lang="ru-RU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бутылка</a:t>
                      </a:r>
                      <a:endParaRPr lang="ru-RU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0535">
                <a:tc>
                  <a:txBody>
                    <a:bodyPr/>
                    <a:lstStyle/>
                    <a:p>
                      <a:pPr algn="ctr"/>
                      <a:r>
                        <a:rPr lang="de-DE" sz="3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das Pfund</a:t>
                      </a:r>
                      <a:r>
                        <a:rPr lang="ru-RU" sz="3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=500</a:t>
                      </a:r>
                      <a:r>
                        <a:rPr lang="de-DE" sz="3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</a:t>
                      </a:r>
                      <a:endParaRPr lang="ru-RU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фунт, полкило</a:t>
                      </a:r>
                      <a:endParaRPr lang="ru-RU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0535">
                <a:tc>
                  <a:txBody>
                    <a:bodyPr/>
                    <a:lstStyle/>
                    <a:p>
                      <a:pPr algn="ctr"/>
                      <a:r>
                        <a:rPr lang="de-DE" sz="3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das Stück</a:t>
                      </a:r>
                      <a:endParaRPr lang="ru-RU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кусок, штука</a:t>
                      </a:r>
                      <a:endParaRPr lang="ru-RU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20535">
                <a:tc>
                  <a:txBody>
                    <a:bodyPr/>
                    <a:lstStyle/>
                    <a:p>
                      <a:pPr algn="ctr"/>
                      <a:r>
                        <a:rPr lang="de-DE" sz="3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das Kilo</a:t>
                      </a:r>
                      <a:endParaRPr lang="ru-RU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килограмм</a:t>
                      </a:r>
                      <a:endParaRPr lang="ru-RU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20535">
                <a:tc>
                  <a:txBody>
                    <a:bodyPr/>
                    <a:lstStyle/>
                    <a:p>
                      <a:pPr algn="ctr"/>
                      <a:r>
                        <a:rPr lang="de-DE" sz="3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Was kostet?</a:t>
                      </a:r>
                      <a:endParaRPr lang="ru-RU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Сколько стоит?</a:t>
                      </a:r>
                      <a:endParaRPr lang="ru-RU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" name="Заголовок 3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67657"/>
          </a:xfrm>
          <a:solidFill>
            <a:srgbClr val="0070C0"/>
          </a:solidFill>
        </p:spPr>
        <p:txBody>
          <a:bodyPr>
            <a:noAutofit/>
          </a:bodyPr>
          <a:lstStyle/>
          <a:p>
            <a:r>
              <a:rPr lang="de-DE" sz="4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Neue Wörter</a:t>
            </a:r>
            <a:endParaRPr lang="ru-RU" sz="4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5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16000"/>
          </a:xfrm>
          <a:solidFill>
            <a:srgbClr val="0070C0"/>
          </a:solidFill>
        </p:spPr>
        <p:txBody>
          <a:bodyPr/>
          <a:lstStyle/>
          <a:p>
            <a:pPr algn="ctr"/>
            <a:r>
              <a:rPr lang="de-DE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 machen Übung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2" y="1117601"/>
            <a:ext cx="12090398" cy="5631541"/>
          </a:xfrm>
        </p:spPr>
      </p:pic>
      <p:sp>
        <p:nvSpPr>
          <p:cNvPr id="5" name="Овал 4"/>
          <p:cNvSpPr/>
          <p:nvPr/>
        </p:nvSpPr>
        <p:spPr>
          <a:xfrm>
            <a:off x="10305143" y="116115"/>
            <a:ext cx="1494971" cy="6821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S.42</a:t>
            </a:r>
            <a:endParaRPr lang="ru-RU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96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16000"/>
          </a:xfrm>
          <a:solidFill>
            <a:srgbClr val="0070C0"/>
          </a:solidFill>
        </p:spPr>
        <p:txBody>
          <a:bodyPr/>
          <a:lstStyle/>
          <a:p>
            <a:pPr algn="ctr"/>
            <a:r>
              <a:rPr lang="de-DE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 machen Übung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0"/>
            <a:ext cx="12192000" cy="5841999"/>
          </a:xfrm>
        </p:spPr>
      </p:pic>
      <p:sp>
        <p:nvSpPr>
          <p:cNvPr id="6" name="TextBox 5"/>
          <p:cNvSpPr txBox="1"/>
          <p:nvPr/>
        </p:nvSpPr>
        <p:spPr>
          <a:xfrm>
            <a:off x="10014857" y="2598057"/>
            <a:ext cx="204651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Honig?</a:t>
            </a:r>
            <a:endParaRPr lang="ru-RU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14857" y="2836584"/>
            <a:ext cx="204651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Joghurt?</a:t>
            </a:r>
            <a:endParaRPr lang="ru-RU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14856" y="3075111"/>
            <a:ext cx="204651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Bananen?</a:t>
            </a:r>
            <a:endParaRPr lang="ru-RU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14856" y="3313638"/>
            <a:ext cx="204651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Zucker?</a:t>
            </a:r>
            <a:endParaRPr lang="ru-RU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014856" y="3552165"/>
            <a:ext cx="204651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Coca-Cola?</a:t>
            </a:r>
            <a:endParaRPr lang="ru-RU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14856" y="3793842"/>
            <a:ext cx="204651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Milch?</a:t>
            </a:r>
            <a:endParaRPr lang="ru-RU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014856" y="4104256"/>
            <a:ext cx="204651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Öl?</a:t>
            </a:r>
            <a:endParaRPr lang="ru-RU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55" y="4342783"/>
            <a:ext cx="204651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Kirschen?</a:t>
            </a:r>
            <a:endParaRPr lang="ru-RU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014854" y="4611914"/>
            <a:ext cx="204651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Brötchen?</a:t>
            </a:r>
            <a:endParaRPr lang="ru-RU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48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99885"/>
          </a:xfrm>
          <a:solidFill>
            <a:srgbClr val="0070C0"/>
          </a:solidFill>
        </p:spPr>
        <p:txBody>
          <a:bodyPr>
            <a:noAutofit/>
          </a:bodyPr>
          <a:lstStyle/>
          <a:p>
            <a:r>
              <a:rPr lang="en-US" sz="5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Selbständige</a:t>
            </a:r>
            <a:r>
              <a:rPr lang="en-U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Arbeit</a:t>
            </a:r>
            <a:endParaRPr lang="ru-RU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42901" y="1059543"/>
            <a:ext cx="11587162" cy="5569857"/>
          </a:xfrm>
          <a:ln w="57150">
            <a:solidFill>
              <a:srgbClr val="00B0F0"/>
            </a:solidFill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50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Übung 14 Seite 115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50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Übung 15 Seite 116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71" y="2500313"/>
            <a:ext cx="3454400" cy="379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0" y="0"/>
            <a:ext cx="12191999" cy="986972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de-DE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Ende der Stunde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471487" y="1161143"/>
            <a:ext cx="11215687" cy="5125358"/>
          </a:xfrm>
          <a:ln w="57150">
            <a:solidFill>
              <a:srgbClr val="7030A0"/>
            </a:solidFill>
          </a:ln>
        </p:spPr>
        <p:txBody>
          <a:bodyPr>
            <a:normAutofit/>
          </a:bodyPr>
          <a:lstStyle/>
          <a:p>
            <a:r>
              <a:rPr lang="de-DE" sz="5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Unsere Stunde ist zu Ende.</a:t>
            </a:r>
          </a:p>
          <a:p>
            <a:r>
              <a:rPr lang="de-DE" sz="5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Danke für Aufmerksamkeit!</a:t>
            </a:r>
          </a:p>
          <a:p>
            <a:r>
              <a:rPr lang="de-DE" sz="5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Auf Wiedersehen!</a:t>
            </a:r>
          </a:p>
          <a:p>
            <a:endParaRPr lang="de-DE" sz="5400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372" y="3628571"/>
            <a:ext cx="3614057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39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471487" y="1378857"/>
            <a:ext cx="11215687" cy="4907643"/>
          </a:xfrm>
          <a:ln w="57150"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de-DE" sz="45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de-DE" sz="45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ontrolle der Hausaufgabe 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de-DE" sz="45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Wir wiederholen Lexik</a:t>
            </a:r>
            <a:endParaRPr lang="de-DE" sz="4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de-DE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Wir lernen neue Wörter</a:t>
            </a:r>
          </a:p>
          <a:p>
            <a:pPr marL="342900" lvl="0" indent="-342900" algn="l">
              <a:buFont typeface="Wingdings" panose="05000000000000000000" pitchFamily="2" charset="2"/>
              <a:buChar char="v"/>
            </a:pPr>
            <a:r>
              <a:rPr lang="de-DE" sz="45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Wir lesen den Text</a:t>
            </a:r>
            <a:endParaRPr lang="ru-RU" sz="4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l">
              <a:buFont typeface="Wingdings" panose="05000000000000000000" pitchFamily="2" charset="2"/>
              <a:buChar char="v"/>
            </a:pPr>
            <a:r>
              <a:rPr lang="de-DE" sz="45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Wir </a:t>
            </a:r>
            <a:r>
              <a:rPr lang="de-DE" sz="4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machen </a:t>
            </a:r>
            <a:r>
              <a:rPr lang="de-DE" sz="45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Übungen</a:t>
            </a:r>
            <a:endParaRPr lang="de-DE" sz="4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de-DE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Aufgabe für selbständige Arbeit</a:t>
            </a:r>
          </a:p>
        </p:txBody>
      </p:sp>
      <p:sp>
        <p:nvSpPr>
          <p:cNvPr id="6" name="Заголовок 3"/>
          <p:cNvSpPr>
            <a:spLocks noGrp="1"/>
          </p:cNvSpPr>
          <p:nvPr>
            <p:ph type="ctrTitle"/>
          </p:nvPr>
        </p:nvSpPr>
        <p:spPr>
          <a:xfrm>
            <a:off x="-16670" y="0"/>
            <a:ext cx="12192000" cy="1152071"/>
          </a:xfrm>
          <a:solidFill>
            <a:srgbClr val="0070C0"/>
          </a:solidFill>
        </p:spPr>
        <p:txBody>
          <a:bodyPr/>
          <a:lstStyle/>
          <a:p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der Stunde: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31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740229"/>
          </a:xfrm>
          <a:solidFill>
            <a:srgbClr val="0070C0"/>
          </a:solidFill>
        </p:spPr>
        <p:txBody>
          <a:bodyPr>
            <a:noAutofit/>
          </a:bodyPr>
          <a:lstStyle/>
          <a:p>
            <a:r>
              <a:rPr lang="de-DE" sz="4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Kontrolle der Hausaufgabe</a:t>
            </a:r>
            <a:endParaRPr lang="ru-RU" sz="4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42901" y="870857"/>
            <a:ext cx="11587162" cy="5787118"/>
          </a:xfrm>
          <a:ln w="57150">
            <a:solidFill>
              <a:srgbClr val="00B0F0"/>
            </a:solidFill>
          </a:ln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endParaRPr lang="de-DE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57" y="1001486"/>
            <a:ext cx="5849257" cy="5500914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3207657" y="5167086"/>
            <a:ext cx="406400" cy="108857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6386286" y="1277257"/>
            <a:ext cx="23513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    L  C   H</a:t>
            </a:r>
            <a:endParaRPr lang="ru-R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42000" y="1684884"/>
            <a:ext cx="23513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S  C   H</a:t>
            </a:r>
            <a:endParaRPr lang="ru-R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03575" y="2040991"/>
            <a:ext cx="38502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   H   I   </a:t>
            </a:r>
            <a:r>
              <a:rPr lang="de-DE" sz="3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de-DE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K   E   N</a:t>
            </a:r>
            <a:endParaRPr lang="ru-R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103575" y="2448618"/>
            <a:ext cx="26778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de-DE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T  </a:t>
            </a:r>
            <a:r>
              <a:rPr lang="de-DE" sz="3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de-DE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de-DE" sz="3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R</a:t>
            </a:r>
            <a:endParaRPr lang="ru-R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06257" y="2798802"/>
            <a:ext cx="23513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de-DE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A  </a:t>
            </a:r>
            <a:r>
              <a:rPr lang="de-DE" sz="3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de-DE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K</a:t>
            </a:r>
            <a:endParaRPr lang="ru-R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56728" y="3211231"/>
            <a:ext cx="34017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de-DE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R  O   T   </a:t>
            </a:r>
            <a:r>
              <a:rPr lang="de-DE" sz="3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de-DE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E</a:t>
            </a:r>
            <a:endParaRPr lang="ru-R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82646" y="3615791"/>
            <a:ext cx="23985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  H  </a:t>
            </a:r>
            <a:r>
              <a:rPr lang="uz-Cyrl-UZ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de-DE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386286" y="3969042"/>
            <a:ext cx="23513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  R   S  T</a:t>
            </a:r>
            <a:endParaRPr lang="ru-R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11892" y="4397318"/>
            <a:ext cx="32711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de-DE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P  R    I   K   A</a:t>
            </a:r>
            <a:endParaRPr lang="ru-R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23499" y="4789017"/>
            <a:ext cx="15009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Ä  </a:t>
            </a:r>
            <a:r>
              <a:rPr lang="de-DE" sz="3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E</a:t>
            </a:r>
            <a:endParaRPr lang="ru-R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386286" y="5157373"/>
            <a:ext cx="23599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 F   T</a:t>
            </a:r>
            <a:endParaRPr lang="ru-R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753524" y="5533568"/>
            <a:ext cx="23513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H  </a:t>
            </a:r>
            <a:r>
              <a:rPr lang="uz-Cyrl-UZ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ru-R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223499" y="5913139"/>
            <a:ext cx="23513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    </a:t>
            </a:r>
            <a:r>
              <a:rPr lang="de-DE" sz="3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de-DE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N  E</a:t>
            </a:r>
            <a:endParaRPr lang="ru-R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32" y="2056330"/>
            <a:ext cx="2643645" cy="14881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49566">
            <a:off x="365166" y="2790613"/>
            <a:ext cx="1904866" cy="190486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613" y="2553997"/>
            <a:ext cx="2113831" cy="181244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07" y="4903764"/>
            <a:ext cx="2118292" cy="170865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1196">
            <a:off x="9078490" y="3462406"/>
            <a:ext cx="2806582" cy="176101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311" y="928873"/>
            <a:ext cx="1648295" cy="114281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834" y="5077522"/>
            <a:ext cx="1524003" cy="146609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627" y="1419040"/>
            <a:ext cx="1475239" cy="172087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886" y="4886444"/>
            <a:ext cx="1657219" cy="164985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366" y="4944126"/>
            <a:ext cx="1431109" cy="16256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100" y="3344009"/>
            <a:ext cx="2013509" cy="1587941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57" y="1058541"/>
            <a:ext cx="1758047" cy="1172031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240" y="968081"/>
            <a:ext cx="1614597" cy="161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3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740229"/>
          </a:xfrm>
          <a:solidFill>
            <a:srgbClr val="0070C0"/>
          </a:solidFill>
        </p:spPr>
        <p:txBody>
          <a:bodyPr>
            <a:noAutofit/>
          </a:bodyPr>
          <a:lstStyle/>
          <a:p>
            <a:r>
              <a:rPr lang="de-DE" sz="4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Wiederholung</a:t>
            </a:r>
            <a:endParaRPr lang="ru-RU" sz="4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 Supermarkt (Deutsch A1  - German lesson for beginners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40228"/>
            <a:ext cx="12192000" cy="611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91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96685"/>
          </a:xfrm>
          <a:solidFill>
            <a:srgbClr val="0070C0"/>
          </a:solidFill>
        </p:spPr>
        <p:txBody>
          <a:bodyPr>
            <a:noAutofit/>
          </a:bodyPr>
          <a:lstStyle/>
          <a:p>
            <a:r>
              <a:rPr lang="de-DE" sz="3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Information über dem Euro</a:t>
            </a:r>
            <a:endParaRPr lang="ru-RU" sz="3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9657" y="696685"/>
            <a:ext cx="8563429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Seit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1.1.2002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gilt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zwölf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europäischen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Ländern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der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Jahreswende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der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Euro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Finnland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Irland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Deutschland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Niederlande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Belgien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Luxemburg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Frankreich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Spanien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Portugal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Italien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Österreich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und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Griechenland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Seit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Anfang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2002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kann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man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nur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noch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Euro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einkaufen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Auf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den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Euro-Geldscheinen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(EUR)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sind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Motive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der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Architektur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wie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Bogen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und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Brücken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zu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sehen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Münzen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haben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alle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gleiche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Vorderseite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Auf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der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Rückseite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sind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nationale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Symbole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der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Länder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deutschen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Münzen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schmücken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Bundesadler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Brandenburger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Tor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und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Eichenlaub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008" y="3759200"/>
            <a:ext cx="3029706" cy="28593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086" y="812800"/>
            <a:ext cx="3280228" cy="277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34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99886"/>
          </a:xfrm>
          <a:solidFill>
            <a:srgbClr val="0070C0"/>
          </a:solidFill>
        </p:spPr>
        <p:txBody>
          <a:bodyPr>
            <a:noAutofit/>
          </a:bodyPr>
          <a:lstStyle/>
          <a:p>
            <a:r>
              <a:rPr lang="de-DE" sz="4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Grammatik</a:t>
            </a:r>
            <a:endParaRPr lang="ru-RU" sz="4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49600" y="823110"/>
            <a:ext cx="679268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Kardinalzahl – </a:t>
            </a:r>
            <a:r>
              <a:rPr lang="de-DE" sz="35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sanoq</a:t>
            </a:r>
            <a:r>
              <a:rPr lang="de-DE" sz="3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5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</a:t>
            </a:r>
            <a:endParaRPr lang="ru-RU" sz="35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1407886"/>
            <a:ext cx="11959771" cy="53122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842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99886"/>
          </a:xfrm>
          <a:solidFill>
            <a:srgbClr val="0070C0"/>
          </a:solidFill>
        </p:spPr>
        <p:txBody>
          <a:bodyPr>
            <a:noAutofit/>
          </a:bodyPr>
          <a:lstStyle/>
          <a:p>
            <a:r>
              <a:rPr lang="de-DE" sz="4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Grammatik</a:t>
            </a:r>
            <a:endParaRPr lang="ru-RU" sz="4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30514" y="899886"/>
            <a:ext cx="1027611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Kardinalzahl – </a:t>
            </a: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количественное числительное</a:t>
            </a:r>
          </a:p>
          <a:p>
            <a:endParaRPr lang="ru-RU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1407886"/>
            <a:ext cx="11959771" cy="53122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113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99886"/>
          </a:xfrm>
          <a:solidFill>
            <a:srgbClr val="0070C0"/>
          </a:solidFill>
        </p:spPr>
        <p:txBody>
          <a:bodyPr>
            <a:noAutofit/>
          </a:bodyPr>
          <a:lstStyle/>
          <a:p>
            <a:r>
              <a:rPr lang="de-DE" sz="4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Grammatik</a:t>
            </a:r>
            <a:endParaRPr lang="ru-RU" sz="4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49600" y="823110"/>
            <a:ext cx="679268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Kardinalzahl – </a:t>
            </a:r>
            <a:r>
              <a:rPr lang="de-DE" sz="35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sanoq</a:t>
            </a:r>
            <a:r>
              <a:rPr lang="de-DE" sz="3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5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</a:t>
            </a:r>
            <a:endParaRPr lang="ru-RU" sz="35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3" y="1465943"/>
            <a:ext cx="11930743" cy="526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15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99886"/>
          </a:xfrm>
          <a:solidFill>
            <a:srgbClr val="0070C0"/>
          </a:solidFill>
        </p:spPr>
        <p:txBody>
          <a:bodyPr>
            <a:noAutofit/>
          </a:bodyPr>
          <a:lstStyle/>
          <a:p>
            <a:r>
              <a:rPr lang="de-DE" sz="4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Grammatik</a:t>
            </a:r>
            <a:endParaRPr lang="ru-RU" sz="4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30514" y="899886"/>
            <a:ext cx="1027611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Kardinalzahl – </a:t>
            </a: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количественное числительное</a:t>
            </a:r>
          </a:p>
          <a:p>
            <a:endParaRPr lang="ru-RU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480458"/>
            <a:ext cx="11988800" cy="537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38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1161</TotalTime>
  <Words>396</Words>
  <Application>Microsoft Office PowerPoint</Application>
  <PresentationFormat>Широкоэкранный</PresentationFormat>
  <Paragraphs>105</Paragraphs>
  <Slides>15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Wingdings</vt:lpstr>
      <vt:lpstr>1_Тема Office</vt:lpstr>
      <vt:lpstr>Office Theme</vt:lpstr>
      <vt:lpstr>Презентация PowerPoint</vt:lpstr>
      <vt:lpstr>Plan der Stunde:</vt:lpstr>
      <vt:lpstr>Kontrolle der Hausaufgabe</vt:lpstr>
      <vt:lpstr>Wiederholung</vt:lpstr>
      <vt:lpstr>Die Information über dem Euro</vt:lpstr>
      <vt:lpstr>Grammatik</vt:lpstr>
      <vt:lpstr>Grammatik</vt:lpstr>
      <vt:lpstr>Grammatik</vt:lpstr>
      <vt:lpstr>Grammatik</vt:lpstr>
      <vt:lpstr>Neue Wörter</vt:lpstr>
      <vt:lpstr>Neue Wörter</vt:lpstr>
      <vt:lpstr>Wir machen Übung</vt:lpstr>
      <vt:lpstr>Wir machen Übung</vt:lpstr>
      <vt:lpstr>Selbständige Arbeit</vt:lpstr>
      <vt:lpstr>Ende der Stunde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Deutsch</dc:title>
  <dc:creator>Пользователь</dc:creator>
  <cp:lastModifiedBy>Пользователь</cp:lastModifiedBy>
  <cp:revision>58</cp:revision>
  <dcterms:created xsi:type="dcterms:W3CDTF">2020-09-16T17:37:41Z</dcterms:created>
  <dcterms:modified xsi:type="dcterms:W3CDTF">2020-11-21T05:30:40Z</dcterms:modified>
</cp:coreProperties>
</file>