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80" r:id="rId4"/>
    <p:sldId id="327" r:id="rId5"/>
    <p:sldId id="329" r:id="rId6"/>
    <p:sldId id="322" r:id="rId7"/>
    <p:sldId id="323" r:id="rId8"/>
    <p:sldId id="328" r:id="rId9"/>
    <p:sldId id="326" r:id="rId10"/>
    <p:sldId id="314" r:id="rId11"/>
    <p:sldId id="321" r:id="rId12"/>
    <p:sldId id="324" r:id="rId13"/>
    <p:sldId id="336" r:id="rId14"/>
    <p:sldId id="337" r:id="rId15"/>
    <p:sldId id="338" r:id="rId16"/>
    <p:sldId id="341" r:id="rId17"/>
    <p:sldId id="339" r:id="rId18"/>
    <p:sldId id="344" r:id="rId19"/>
    <p:sldId id="340" r:id="rId20"/>
    <p:sldId id="347" r:id="rId21"/>
    <p:sldId id="342" r:id="rId22"/>
    <p:sldId id="345" r:id="rId23"/>
    <p:sldId id="346" r:id="rId24"/>
    <p:sldId id="343" r:id="rId25"/>
    <p:sldId id="316" r:id="rId26"/>
    <p:sldId id="318" r:id="rId27"/>
    <p:sldId id="333" r:id="rId28"/>
    <p:sldId id="334" r:id="rId29"/>
    <p:sldId id="319" r:id="rId30"/>
    <p:sldId id="32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1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3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0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2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8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24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0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1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5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1E732-2946-4735-969A-21AB34B7DAE6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8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" y="3244"/>
            <a:ext cx="12173957" cy="21580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8468" y="141881"/>
            <a:ext cx="6252724" cy="1814091"/>
          </a:xfrm>
          <a:prstGeom prst="rect">
            <a:avLst/>
          </a:prstGeom>
        </p:spPr>
        <p:txBody>
          <a:bodyPr vert="horz" wrap="square" lIns="0" tIns="30866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sz="7186" b="1" spc="-1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7186" b="1" spc="-1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186" b="1" spc="2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7186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186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054" y="3270074"/>
            <a:ext cx="727404" cy="1429309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grpSp>
        <p:nvGrpSpPr>
          <p:cNvPr id="10" name="object 10"/>
          <p:cNvGrpSpPr/>
          <p:nvPr/>
        </p:nvGrpSpPr>
        <p:grpSpPr>
          <a:xfrm>
            <a:off x="9908462" y="449898"/>
            <a:ext cx="1340732" cy="1340732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410307" y="526314"/>
            <a:ext cx="366386" cy="76561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5" b="1" spc="2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4755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44195" y="1145419"/>
            <a:ext cx="928715" cy="4486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8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748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748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4422" y="2911643"/>
            <a:ext cx="6930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Александр Сергеевич Пушкин.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«Сказка о рыбаке и рыбке».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нига: &quot;Сказки&quot; - Александр Пушкин. Купить книгу, читать рецензии | ISBN  978-5-8138-1347-4 | Лабири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753">
            <a:off x="8995244" y="2727296"/>
            <a:ext cx="2830126" cy="36148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A.S.Pushk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t="1961" r="27887"/>
          <a:stretch/>
        </p:blipFill>
        <p:spPr bwMode="auto">
          <a:xfrm>
            <a:off x="385009" y="4850635"/>
            <a:ext cx="8013033" cy="189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9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9705" y="517358"/>
            <a:ext cx="8494295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Словарная 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работа</a:t>
            </a:r>
            <a:endParaRPr lang="ru-RU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Ветхий = старый </a:t>
            </a:r>
            <a:endParaRPr lang="ru-RU" sz="3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Землянка 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yerto</a:t>
            </a:r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uy</a:t>
            </a:r>
            <a:endParaRPr lang="ru-RU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Невод –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yoyma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ru-RU" sz="3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Тина 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yashil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endParaRPr lang="ru-RU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Откуп, выкуп –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lov</a:t>
            </a:r>
            <a:endParaRPr lang="uz-Latn-UZ" sz="3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Взмолиться 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(молить) = просить</a:t>
            </a:r>
            <a:endParaRPr lang="ru-RU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Пряжа = нитки</a:t>
            </a:r>
            <a:endParaRPr lang="ru-RU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Тина в Анапе — Откуда тина? Купаться рядом можно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784" y="202253"/>
            <a:ext cx="3584319" cy="2039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Невод - что это? Отвечаем на вопро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91" y="1926505"/>
            <a:ext cx="3680819" cy="24286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0248" name="Picture 8" descr="Что такое землянка: scharapow_w — LiveJour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191" y="4355129"/>
            <a:ext cx="3251681" cy="22514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45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6" descr="A.S.Pushk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t="1961" r="27887"/>
          <a:stretch/>
        </p:blipFill>
        <p:spPr bwMode="auto">
          <a:xfrm>
            <a:off x="0" y="143783"/>
            <a:ext cx="12192000" cy="168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Маме\Учительская деятельность\Модератор\6 класс\6 класс 1 четверть\6 класс урок 8+\Сказка о рыбаке и рыбке\0_10fa5b_e3297883_X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12030"/>
            <a:ext cx="4864768" cy="475346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 descr="D:\Маме\Учительская деятельность\Модератор\6 класс\6 класс 1 четверть\6 класс урок 8+\Сказка о рыбаке и рыбке\0_10fa5c_144fafe0_X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569243" y="1825625"/>
            <a:ext cx="4993104" cy="483987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092117" y="365126"/>
            <a:ext cx="6208294" cy="10525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Прочитаем сказку вместе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52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Жил старик со своею старухой</a:t>
            </a:r>
            <a:br>
              <a:rPr lang="ru-RU" dirty="0"/>
            </a:br>
            <a:r>
              <a:rPr lang="ru-RU" dirty="0"/>
              <a:t>У самого синего моря;</a:t>
            </a:r>
            <a:br>
              <a:rPr lang="ru-RU" dirty="0"/>
            </a:br>
            <a:r>
              <a:rPr lang="ru-RU" dirty="0"/>
              <a:t>Они жили в ветхой землянке</a:t>
            </a:r>
            <a:br>
              <a:rPr lang="ru-RU" dirty="0"/>
            </a:br>
            <a:r>
              <a:rPr lang="ru-RU" dirty="0"/>
              <a:t>Ровно тридцать лет и три года.</a:t>
            </a:r>
            <a:br>
              <a:rPr lang="ru-RU" dirty="0"/>
            </a:br>
            <a:r>
              <a:rPr lang="ru-RU" dirty="0"/>
              <a:t>Старик ловил неводом рыбу,</a:t>
            </a:r>
            <a:br>
              <a:rPr lang="ru-RU" dirty="0"/>
            </a:br>
            <a:r>
              <a:rPr lang="ru-RU" dirty="0"/>
              <a:t>Старуха пряла свою пряжу.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7650" y="1973179"/>
            <a:ext cx="4946150" cy="4203784"/>
          </a:xfrm>
          <a:prstGeom prst="rect">
            <a:avLst/>
          </a:prstGeom>
        </p:spPr>
      </p:pic>
      <p:pic>
        <p:nvPicPr>
          <p:cNvPr id="6" name="Picture 2" descr="D:\Маме\Учительская деятельность\Модератор\6 класс\6 класс 1 четверть\6 класс урок 8+\1427175920_0041-kop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664" y="365125"/>
            <a:ext cx="11550315" cy="61743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59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ме\Учительская деятельность\Модератор\6 класс\6 класс 1 четверть\6 класс урок 8+\1427175965_0042-kopi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473" y="254809"/>
            <a:ext cx="11778915" cy="64828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40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аме\Учительская деятельность\Модератор\6 класс\6 класс 1 четверть\6 класс урок 8+\1427175968_0051-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6411"/>
            <a:ext cx="10710890" cy="655720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279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аме\Учительская деятельность\Модератор\6 класс\6 класс 1 четверть\6 класс урок 8+\1427175981_0052-kopiyaskazoriryb_005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814" y="240632"/>
            <a:ext cx="10785986" cy="64489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0336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аме\Учительская деятельность\Модератор\6 класс\6 класс 1 четверть\6 класс урок 8+\1427175965_0061-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32347"/>
            <a:ext cx="11086377" cy="654517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568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аме\Учительская деятельность\Модератор\6 класс\6 класс 1 четверть\6 класс урок 8+\1427175925_0062-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516" y="365125"/>
            <a:ext cx="11141241" cy="630151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4387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аме\Учительская деятельность\Модератор\6 класс\6 класс 1 четверть\6 класс урок 8+\1427175919_0072-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324285"/>
            <a:ext cx="11422509" cy="62479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167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аме\Учительская деятельность\Модератор\6 класс\6 класс 1 четверть\6 класс урок 8+\1427175920_0081-kopi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695" y="264696"/>
            <a:ext cx="11478126" cy="64599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575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188" y="222423"/>
            <a:ext cx="10550611" cy="914399"/>
          </a:xfrm>
        </p:spPr>
        <p:txBody>
          <a:bodyPr/>
          <a:lstStyle/>
          <a:p>
            <a:pPr algn="ctr"/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 на уроке мы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399" y="1491917"/>
            <a:ext cx="96252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Познакомимся </a:t>
            </a:r>
            <a:r>
              <a:rPr lang="ru-RU" sz="3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 сказкой А. С. Пушкина «Сказка о рыбаке и рыбке</a:t>
            </a: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</a:p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Вспомним биографию поэта.</a:t>
            </a:r>
          </a:p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Узнаем новые слова.</a:t>
            </a:r>
          </a:p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Научимся доброте.</a:t>
            </a:r>
          </a:p>
          <a:p>
            <a:pPr marL="514350" indent="-514350">
              <a:buAutoNum type="arabicPeriod"/>
            </a:pPr>
            <a:endParaRPr lang="ru-RU" sz="3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Все сказки Пушкина • Пушкин А.С., купить книгу по низкой цене, читать  отзывы в Book24.ru • Эксмо-АСТ • ISBN 978-5-353-05561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3739">
            <a:off x="8533201" y="2362016"/>
            <a:ext cx="2914506" cy="370000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.S.Pushk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t="1961" r="27887"/>
          <a:stretch/>
        </p:blipFill>
        <p:spPr bwMode="auto">
          <a:xfrm>
            <a:off x="0" y="4819881"/>
            <a:ext cx="7664116" cy="20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аме\Учительская деятельность\Модератор\6 класс\6 класс 1 четверть\6 класс урок 8+\1427175906_0082-kopiyaskazoriryb_0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011" y="216569"/>
            <a:ext cx="11297651" cy="628426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868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аме\Учительская деятельность\Модератор\6 класс\6 класс 1 четверть\6 класс урок 8+\1427175902_0091-kopiyaskazoriryb_0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814" y="180474"/>
            <a:ext cx="11066723" cy="646323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170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аме\Учительская деятельность\Модератор\6 класс\6 класс 1 четверть\6 класс урок 8+\1427175925_0092-kopi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9389" y="240632"/>
            <a:ext cx="10996863" cy="650908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67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аме\Учительская деятельность\Модератор\6 класс\6 класс 1 четверть\6 класс урок 8+\1427175941_0101-kopiyaskazoriryb_0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632" y="168443"/>
            <a:ext cx="11694694" cy="65331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0437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аме\Учительская деятельность\Модератор\6 класс\6 класс 1 четверть\6 класс урок 8+\1427175931_0102-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568" y="120316"/>
            <a:ext cx="11478127" cy="673768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2460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Какими словами можно описать характер старика, золотой рыбки. а какими – старухи: </a:t>
            </a:r>
          </a:p>
          <a:p>
            <a:r>
              <a:rPr lang="ru-RU" i="1" dirty="0"/>
              <a:t>мягкий, справедливый, грубый, добрый, гордый, жадный, властный, злобный, безответный, благодарный, безвольный, смирный, требовательный, неблагодарный.</a:t>
            </a:r>
            <a:endParaRPr lang="ru-RU" dirty="0"/>
          </a:p>
          <a:p>
            <a:endParaRPr lang="ru-RU" dirty="0"/>
          </a:p>
        </p:txBody>
      </p:sp>
      <p:pic>
        <p:nvPicPr>
          <p:cNvPr id="16386" name="Picture 2" descr="старуха-пряла-свою-пряжу-русская-сказка-о-рыбаке-и-рыбк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94084"/>
            <a:ext cx="5253789" cy="55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russkaja-skazka.ru/wp-content/uploads/2016/08/vzmolitsya-zolotaya-ryibka-russkaya-skazka-o-ryibake-i-ryibke-pushk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706856"/>
            <a:ext cx="5566610" cy="566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Ответы на вопросы учебника.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</a:t>
            </a:r>
            <a:r>
              <a:rPr lang="ru-RU" dirty="0"/>
              <a:t>вы узнали о жизни старика и старухи?</a:t>
            </a:r>
          </a:p>
          <a:p>
            <a:r>
              <a:rPr lang="ru-RU" dirty="0" smtClean="0"/>
              <a:t> </a:t>
            </a:r>
            <a:r>
              <a:rPr lang="ru-RU" dirty="0"/>
              <a:t>Сколько лет жил старик в своей землянке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Опишите землянку по иллюстрации. 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делал старик? Как называется его занятие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Что делала старуха? </a:t>
            </a:r>
          </a:p>
        </p:txBody>
      </p:sp>
      <p:pic>
        <p:nvPicPr>
          <p:cNvPr id="18434" name="Picture 2" descr="https://russkaja-skazka.ru/wp-content/uploads/2016/08/bog-s-toboyu-zolotaya-ryibka-chitat-skazku-o-ryibake-i-ryibk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47" y="1027906"/>
            <a:ext cx="4682644" cy="4486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Читая старую сказку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487" y="2863517"/>
            <a:ext cx="4319839" cy="39944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3295" y="1046747"/>
            <a:ext cx="5526505" cy="513021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Сколько раз он закидывал в море невод?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Вспомните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сказку «Гуси-лебеди». В каких сказках вы ещё встречали это число?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Как вы думаете, почему старик отпустил золотую рыбку?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Какой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он человек? 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poymal-starik-zolotuyu-ryibku-russkaya-skazka-chitat-s-kartinkam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43" y="1307993"/>
            <a:ext cx="4642541" cy="46077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russkaja-skazka.ru/wp-content/uploads/2016/08/skazka-o-ryibake-i-ryibke-russkaya-skazka-push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7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188" y="222423"/>
            <a:ext cx="10550611" cy="914399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 на уроке мы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9790" y="1227221"/>
            <a:ext cx="76240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Поговорили о детстве Пушкина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Вспомнили его сказки.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Познакомились 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 сказкой А. С. Пушкина «Сказка о рыбаке и рыбке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</a:p>
        </p:txBody>
      </p:sp>
      <p:pic>
        <p:nvPicPr>
          <p:cNvPr id="4" name="Picture 6" descr="A.S.Pushk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t="1961" r="27887"/>
          <a:stretch/>
        </p:blipFill>
        <p:spPr bwMode="auto">
          <a:xfrm>
            <a:off x="2263942" y="4702119"/>
            <a:ext cx="7664116" cy="20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russkaja-skazka.ru/wp-content/uploads/2016/08/zoltaya-ryibka-russkie-skazki-pushkin-skazka-o-ryibake-i-ryib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0" y="457200"/>
            <a:ext cx="2973413" cy="2809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8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1500" y="381000"/>
            <a:ext cx="6667500" cy="579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71501" y="854242"/>
            <a:ext cx="10782300" cy="5322721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Давным-давно, двести лет назад, жил-был мальчик. Рос он ребенком озорным, был непоседой. Но в доме у него было одно место, где он успокаивался и уходил от суеты жизненной. Это была библиотека. Мальчик читал книги запоем, они уносили его в далекий неведомый мир. И была у этого мальчика няня. Она знала очень много сказок и  любила их рассказывать. Долгими зимними вечерами в комнате звучал тихий голос няни, в печи пощелкивали дрова, за окном ветер свистал, а дома хозяйничала сказка. Вырос мальчик и стал писателем-сказочником. Как вы думаете, о ком идет речь?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А.С.Пушкин (1799-1837) - Mind42: Free online mind mapping soft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22" y="626858"/>
            <a:ext cx="4935956" cy="60594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28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самостоятельного выполнения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7644063" cy="4486275"/>
          </a:xfrm>
        </p:spPr>
        <p:txBody>
          <a:bodyPr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Прочитайте самостоятельно окончание сказки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Посмотрите мультфильм, снятый по сказке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А.С.Пушкина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О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тветьте на вопросы на странице 128 письменно.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6" descr="A.S.Pushk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t="1961" r="27887"/>
          <a:stretch/>
        </p:blipFill>
        <p:spPr bwMode="auto">
          <a:xfrm>
            <a:off x="1949116" y="4699565"/>
            <a:ext cx="7664116" cy="20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russkaja-skazka.ru/wp-content/uploads/2016/08/starik-zolotaya-ryibka-more-russkaya-skazka-chit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63" y="1825625"/>
            <a:ext cx="3248525" cy="405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1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нтересные факты из детства А.С. Пушки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57" y="180474"/>
            <a:ext cx="5824343" cy="50603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732421" cy="1325563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Детство Пушкина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88042" cy="4351338"/>
          </a:xfrm>
        </p:spPr>
        <p:txBody>
          <a:bodyPr/>
          <a:lstStyle/>
          <a:p>
            <a:r>
              <a:rPr lang="ru-RU" dirty="0" smtClean="0"/>
              <a:t>Родился в дворянской семье 6 июня 1799 года.</a:t>
            </a:r>
          </a:p>
          <a:p>
            <a:r>
              <a:rPr lang="ru-RU" dirty="0" smtClean="0"/>
              <a:t>В семье было трое детей. Старшая сестра Ольга, младший брат Лев.</a:t>
            </a:r>
          </a:p>
          <a:p>
            <a:r>
              <a:rPr lang="ru-RU" dirty="0" smtClean="0"/>
              <a:t>Был очень любознательным мальчиком. Много читал. </a:t>
            </a:r>
          </a:p>
          <a:p>
            <a:r>
              <a:rPr lang="ru-RU" dirty="0" smtClean="0"/>
              <a:t>Хорошо знал французский.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6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Бабушка А.С Пушкина Мария Алексеевна Ганниба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8" r="61555"/>
          <a:stretch/>
        </p:blipFill>
        <p:spPr bwMode="auto">
          <a:xfrm>
            <a:off x="1576136" y="1021772"/>
            <a:ext cx="3716125" cy="53211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Бабушка А.С Пушкина Мария Алексеевна Ганнибал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7" t="-368"/>
          <a:stretch/>
        </p:blipFill>
        <p:spPr bwMode="auto">
          <a:xfrm>
            <a:off x="6894095" y="1021772"/>
            <a:ext cx="3874168" cy="53273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етство Пушкина. Исторический рассказ о жизни и творчестве великого  русского писателя Александра Сергеевича Пушкина, о его няне Арине Р… |  Диафильм, Сказки, Детств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09" y="87327"/>
            <a:ext cx="10527632" cy="66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ем была няня Пушкина Арина Родионовна | Русская семер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09" y="87327"/>
            <a:ext cx="10527632" cy="66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1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мотреть диафильм Детство Пушки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7" y="102254"/>
            <a:ext cx="10912642" cy="65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8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31632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2" name="Picture 4" descr="Детство и творчество А.С. Пушкина, Отечество, туроператор Москва, туры в  Москв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2746"/>
            <a:ext cx="10395284" cy="67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Детство А.С.Пушкина - A.S.Pushkin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3707" r="4671" b="14092"/>
          <a:stretch/>
        </p:blipFill>
        <p:spPr bwMode="auto">
          <a:xfrm>
            <a:off x="-9357" y="1207336"/>
            <a:ext cx="4544007" cy="47407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казки Пушкина» читать онлайн книгу автора Александр Пушкин на MyBook.ru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846">
            <a:off x="4695178" y="579446"/>
            <a:ext cx="2780566" cy="36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Александр Пушкин Сказка о рыбаке и рыбке Чита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666">
            <a:off x="8178461" y="579446"/>
            <a:ext cx="2717057" cy="36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Сказка о мертвой царевне и о семи богатырях. Слушать аудиосказку А.С.Пушки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7923">
            <a:off x="3459712" y="2780310"/>
            <a:ext cx="2656048" cy="356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Сказка о попе и о работнике его Балде - Александр Пушкин, читать онлайн,  скачать электронную книгу в Doc, Docx, RTF, TXT, ODT, PDF, DjVu, FB2, HTML,  JAVA, ePub, LIT, LRF, Mobi, PDB,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72" y="2143623"/>
            <a:ext cx="2770876" cy="370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Александр Пушкин Сказка о царе Салтане в списке 100 лучших книг всех време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186">
            <a:off x="8930349" y="2932875"/>
            <a:ext cx="2659238" cy="35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Читать бесплатно электронную книгу Сказка о золотом петушке. Александр  Сергеевич Пушкин онлайн. Скачать в FB2, EPUB, MOBI - LibreBook.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23" y="2143623"/>
            <a:ext cx="30956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2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412</Words>
  <Application>Microsoft Office PowerPoint</Application>
  <PresentationFormat>Широкоэкранный</PresentationFormat>
  <Paragraphs>46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Русский язык литературное чтение</vt:lpstr>
      <vt:lpstr>Сегодня на уроке мы</vt:lpstr>
      <vt:lpstr>Презентация PowerPoint</vt:lpstr>
      <vt:lpstr>Детство Пушкина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Ответы на вопросы учебника. </vt:lpstr>
      <vt:lpstr>Презентация PowerPoint</vt:lpstr>
      <vt:lpstr>Презентация PowerPoint</vt:lpstr>
      <vt:lpstr>Сегодня на уроке мы</vt:lpstr>
      <vt:lpstr>Задание для самостоятельного выполнения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10</dc:creator>
  <cp:lastModifiedBy>Пользователь</cp:lastModifiedBy>
  <cp:revision>57</cp:revision>
  <dcterms:created xsi:type="dcterms:W3CDTF">2020-09-06T05:56:15Z</dcterms:created>
  <dcterms:modified xsi:type="dcterms:W3CDTF">2020-09-16T06:23:23Z</dcterms:modified>
</cp:coreProperties>
</file>