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9" r:id="rId3"/>
    <p:sldId id="280" r:id="rId4"/>
    <p:sldId id="327" r:id="rId5"/>
    <p:sldId id="329" r:id="rId6"/>
    <p:sldId id="322" r:id="rId7"/>
    <p:sldId id="323" r:id="rId8"/>
    <p:sldId id="328" r:id="rId9"/>
    <p:sldId id="326" r:id="rId10"/>
    <p:sldId id="314" r:id="rId11"/>
    <p:sldId id="321" r:id="rId12"/>
    <p:sldId id="324" r:id="rId13"/>
    <p:sldId id="336" r:id="rId14"/>
    <p:sldId id="337" r:id="rId15"/>
    <p:sldId id="338" r:id="rId16"/>
    <p:sldId id="341" r:id="rId17"/>
    <p:sldId id="339" r:id="rId18"/>
    <p:sldId id="344" r:id="rId19"/>
    <p:sldId id="340" r:id="rId20"/>
    <p:sldId id="347" r:id="rId21"/>
    <p:sldId id="342" r:id="rId22"/>
    <p:sldId id="345" r:id="rId23"/>
    <p:sldId id="346" r:id="rId24"/>
    <p:sldId id="343" r:id="rId25"/>
    <p:sldId id="316" r:id="rId26"/>
    <p:sldId id="318" r:id="rId27"/>
    <p:sldId id="333" r:id="rId28"/>
    <p:sldId id="334" r:id="rId29"/>
    <p:sldId id="319" r:id="rId30"/>
    <p:sldId id="320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5132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39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0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232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4242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604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49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71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2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55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1E732-2946-4735-969A-21AB34B7DAE6}" type="datetimeFigureOut">
              <a:rPr lang="ru-RU" smtClean="0"/>
              <a:t>16.09.2020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8AC21-70AC-43C8-A855-A799EFDC62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387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8468" y="141881"/>
            <a:ext cx="6252724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69054" y="3270074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84422" y="2911643"/>
            <a:ext cx="693018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Александр Сергеевич Пушкин.</a:t>
            </a:r>
          </a:p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«Сказка о рыбаке и рыбке».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нига: &quot;Сказки&quot; - Александр Пушкин. Купить книгу, читать рецензии | ISBN  978-5-8138-1347-4 | Лабири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61753">
            <a:off x="8995244" y="2727296"/>
            <a:ext cx="2830126" cy="3614843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A.S.Pushk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385009" y="4850635"/>
            <a:ext cx="8013033" cy="189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96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49705" y="517358"/>
            <a:ext cx="8494295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79705"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Словарная 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работа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Ветхий = старый </a:t>
            </a:r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Землянка 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yerto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la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uy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Невод –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yoyma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</a:t>
            </a:r>
            <a:endParaRPr lang="ru-RU" sz="32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Тина 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yashil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Откуп, выкуп –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lang="uz-Latn-UZ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lov</a:t>
            </a:r>
            <a:endParaRPr lang="uz-Latn-UZ" sz="32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Взмолиться 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(молить) = просить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Пряжа = нитки</a:t>
            </a:r>
            <a:endParaRPr lang="ru-RU" sz="3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0244" name="Picture 4" descr="Тина в Анапе — Откуда тина? Купаться рядом можно?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3784" y="202253"/>
            <a:ext cx="3584319" cy="20393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Невод - что это? Отвечаем на вопрос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891" y="1926505"/>
            <a:ext cx="3680819" cy="24286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pic>
        <p:nvPicPr>
          <p:cNvPr id="10248" name="Picture 8" descr="Что такое землянка: scharapow_w — LiveJourna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191" y="4355129"/>
            <a:ext cx="3251681" cy="22514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4508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0" y="143783"/>
            <a:ext cx="12192000" cy="1681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Маме\Учительская деятельность\Модератор\6 класс\6 класс 1 четверть\6 класс урок 8+\Сказка о рыбаке и рыбке\0_10fa5b_e3297883_XX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8200" y="1912030"/>
            <a:ext cx="4864768" cy="475346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3" descr="D:\Маме\Учительская деятельность\Модератор\6 класс\6 класс 1 четверть\6 класс урок 8+\Сказка о рыбаке и рыбке\0_10fa5c_144fafe0_XXL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569243" y="1825625"/>
            <a:ext cx="4993104" cy="483987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3092117" y="365126"/>
            <a:ext cx="6208294" cy="1052512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Прочитаем сказку вместе</a:t>
            </a:r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505299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/>
              <a:t>Жил старик со своею старухой</a:t>
            </a:r>
            <a:br>
              <a:rPr lang="ru-RU" dirty="0"/>
            </a:br>
            <a:r>
              <a:rPr lang="ru-RU" dirty="0"/>
              <a:t>У самого синего моря;</a:t>
            </a:r>
            <a:br>
              <a:rPr lang="ru-RU" dirty="0"/>
            </a:br>
            <a:r>
              <a:rPr lang="ru-RU" dirty="0"/>
              <a:t>Они жили в ветхой землянке</a:t>
            </a:r>
            <a:br>
              <a:rPr lang="ru-RU" dirty="0"/>
            </a:br>
            <a:r>
              <a:rPr lang="ru-RU" dirty="0"/>
              <a:t>Ровно тридцать лет и три года.</a:t>
            </a:r>
            <a:br>
              <a:rPr lang="ru-RU" dirty="0"/>
            </a:br>
            <a:r>
              <a:rPr lang="ru-RU" dirty="0"/>
              <a:t>Старик ловил неводом рыбу,</a:t>
            </a:r>
            <a:br>
              <a:rPr lang="ru-RU" dirty="0"/>
            </a:br>
            <a:r>
              <a:rPr lang="ru-RU" dirty="0"/>
              <a:t>Старуха пряла свою пряжу.</a:t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07650" y="1973179"/>
            <a:ext cx="4946150" cy="4203784"/>
          </a:xfrm>
          <a:prstGeom prst="rect">
            <a:avLst/>
          </a:prstGeom>
        </p:spPr>
      </p:pic>
      <p:pic>
        <p:nvPicPr>
          <p:cNvPr id="6" name="Picture 2" descr="D:\Маме\Учительская деятельность\Модератор\6 класс\6 класс 1 четверть\6 класс урок 8+\1427175920_0041-kopiy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664" y="365125"/>
            <a:ext cx="11550315" cy="61743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14593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Маме\Учительская деятельность\Модератор\6 класс\6 класс 1 четверть\6 класс урок 8+\1427175965_0042-kopiy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0473" y="254809"/>
            <a:ext cx="11778915" cy="64828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46409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68_0051-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6411"/>
            <a:ext cx="10710890" cy="65572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3279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81_0052-kopiyaskazoriryb_0051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814" y="240632"/>
            <a:ext cx="10785986" cy="64489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00336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65_0061-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3" y="132347"/>
            <a:ext cx="11086377" cy="654517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49568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25_0062-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7516" y="365125"/>
            <a:ext cx="11141241" cy="63015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43877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19_0072-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324285"/>
            <a:ext cx="11422509" cy="62479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21678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20_0081-kopiy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695" y="264696"/>
            <a:ext cx="11478126" cy="645997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5756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188" y="222423"/>
            <a:ext cx="10550611" cy="914399"/>
          </a:xfrm>
        </p:spPr>
        <p:txBody>
          <a:bodyPr/>
          <a:lstStyle/>
          <a:p>
            <a:pPr algn="ctr"/>
            <a:r>
              <a:rPr lang="ru-RU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4399" y="1491917"/>
            <a:ext cx="96252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Познакомимся </a:t>
            </a:r>
            <a:r>
              <a:rPr lang="ru-RU" sz="3200" b="1" i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 сказкой А. С. Пушкина «Сказка о рыбаке и рыбке</a:t>
            </a: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Вспомним биографию поэта.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Узнаем новые слова.</a:t>
            </a:r>
          </a:p>
          <a:p>
            <a:pPr marL="514350" indent="-514350">
              <a:buAutoNum type="arabicPeriod"/>
            </a:pPr>
            <a:r>
              <a:rPr lang="ru-RU" sz="3200" b="1" i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Научимся доброте.</a:t>
            </a:r>
          </a:p>
          <a:p>
            <a:pPr marL="514350" indent="-514350">
              <a:buAutoNum type="arabicPeriod"/>
            </a:pPr>
            <a:endParaRPr lang="ru-RU" sz="32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Все сказки Пушкина • Пушкин А.С., купить книгу по низкой цене, читать  отзывы в Book24.ru • Эксмо-АСТ • ISBN 978-5-353-05561-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33739">
            <a:off x="8533201" y="2362016"/>
            <a:ext cx="2914506" cy="370000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A.S.Pushki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0" y="4819881"/>
            <a:ext cx="7664116" cy="20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34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06_0082-kopiyaskazoriryb_008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011" y="216569"/>
            <a:ext cx="11297651" cy="628426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28685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02_0091-kopiyaskazoriryb_008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7814" y="180474"/>
            <a:ext cx="11066723" cy="64632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7170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25_0092-kopiy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29389" y="240632"/>
            <a:ext cx="10996863" cy="65090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5674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41_0101-kopiyaskazoriryb_00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632" y="168443"/>
            <a:ext cx="11694694" cy="653314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437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Маме\Учительская деятельность\Модератор\6 класс\6 класс 1 четверть\6 класс урок 8+\1427175931_0102-kopi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568" y="120316"/>
            <a:ext cx="11478127" cy="67376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460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Какими словами можно описать характер старика, золотой рыбки. а какими – старухи: </a:t>
            </a:r>
          </a:p>
          <a:p>
            <a:r>
              <a:rPr lang="ru-RU" i="1" dirty="0"/>
              <a:t>мягкий, справедливый, грубый, добрый, гордый, жадный, властный, злобный, безответный, благодарный, безвольный, смирный, требовательный, неблагодарный.</a:t>
            </a:r>
            <a:endParaRPr lang="ru-RU" dirty="0"/>
          </a:p>
          <a:p>
            <a:endParaRPr lang="ru-RU" dirty="0"/>
          </a:p>
        </p:txBody>
      </p:sp>
      <p:pic>
        <p:nvPicPr>
          <p:cNvPr id="16386" name="Picture 2" descr="старуха-пряла-свою-пряжу-русская-сказка-о-рыбаке-и-рыбк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94084"/>
            <a:ext cx="5253789" cy="557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s://russkaja-skazka.ru/wp-content/uploads/2016/08/vzmolitsya-zolotaya-ryibka-russkaya-skazka-o-ryibake-i-ryibke-pushki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706856"/>
            <a:ext cx="5566610" cy="566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1852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Ответы на вопросы учебника.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</a:t>
            </a:r>
            <a:r>
              <a:rPr lang="ru-RU" dirty="0"/>
              <a:t>вы узнали о жизни старика и старухи?</a:t>
            </a:r>
          </a:p>
          <a:p>
            <a:r>
              <a:rPr lang="ru-RU" dirty="0" smtClean="0"/>
              <a:t> </a:t>
            </a:r>
            <a:r>
              <a:rPr lang="ru-RU" dirty="0"/>
              <a:t>Сколько лет жил старик в своей землянке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Опишите землянку по иллюстрации.  </a:t>
            </a:r>
            <a:endParaRPr lang="ru-RU" dirty="0" smtClean="0"/>
          </a:p>
          <a:p>
            <a:r>
              <a:rPr lang="ru-RU" dirty="0" smtClean="0"/>
              <a:t>Что </a:t>
            </a:r>
            <a:r>
              <a:rPr lang="ru-RU" dirty="0"/>
              <a:t>делал старик? Как называется его занятие</a:t>
            </a:r>
            <a:r>
              <a:rPr lang="ru-RU" dirty="0" smtClean="0"/>
              <a:t>?</a:t>
            </a:r>
          </a:p>
          <a:p>
            <a:r>
              <a:rPr lang="ru-RU" dirty="0" smtClean="0"/>
              <a:t> </a:t>
            </a:r>
            <a:r>
              <a:rPr lang="ru-RU" dirty="0"/>
              <a:t>Что делала старуха? </a:t>
            </a:r>
          </a:p>
        </p:txBody>
      </p:sp>
      <p:pic>
        <p:nvPicPr>
          <p:cNvPr id="18434" name="Picture 2" descr="https://russkaja-skazka.ru/wp-content/uploads/2016/08/bog-s-toboyu-zolotaya-ryibka-chitat-skazku-o-ryibake-i-ryibk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647" y="1027906"/>
            <a:ext cx="4682644" cy="44862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Читая старую сказку. Обсуждение на LiveInternet - Российский Сервис  Онлайн-Днев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487" y="2863517"/>
            <a:ext cx="4319839" cy="399448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11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3295" y="1046747"/>
            <a:ext cx="5526505" cy="513021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Сколько раз он закидывал в море невод?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Вспомните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сказку «Гуси-лебеди». В каких сказках вы ещё встречали это число?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Как вы думаете, почему старик отпустил золотую рыбку? 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Какой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он человек? </a:t>
            </a:r>
          </a:p>
          <a:p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410" name="Picture 2" descr="poymal-starik-zolotuyu-ryibku-russkaya-skazka-chitat-s-kartinkami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143" y="1307993"/>
            <a:ext cx="4642541" cy="46077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0802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https://russkaja-skazka.ru/wp-content/uploads/2016/08/skazka-o-ryibake-i-ryibke-russkaya-skazka-pushk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79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188" y="222423"/>
            <a:ext cx="10550611" cy="914399"/>
          </a:xfrm>
        </p:spPr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Сегодня на уроке мы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29790" y="1227221"/>
            <a:ext cx="762401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Поговорили о детстве Пушкина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Вспомнили его сказки.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Познакомились </a:t>
            </a:r>
            <a:r>
              <a:rPr lang="ru-RU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 сказкой А. С. Пушкина «Сказка о рыбаке и рыбке</a:t>
            </a:r>
            <a:r>
              <a:rPr lang="ru-RU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».</a:t>
            </a:r>
          </a:p>
        </p:txBody>
      </p:sp>
      <p:pic>
        <p:nvPicPr>
          <p:cNvPr id="4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2263942" y="4702119"/>
            <a:ext cx="7664116" cy="20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https://russkaja-skazka.ru/wp-content/uploads/2016/08/zoltaya-ryibka-russkie-skazki-pushkin-skazka-o-ryibake-i-ryibk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60" y="457200"/>
            <a:ext cx="2973413" cy="2809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788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1500" y="381000"/>
            <a:ext cx="6667500" cy="579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571501" y="854242"/>
            <a:ext cx="10782300" cy="5322721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Давным-давно, двести лет назад, жил-был мальчик. Рос он ребенком озорным, был непоседой. Но в доме у него было одно место, где он успокаивался и уходил от суеты жизненной. Это была библиотека. Мальчик читал книги запоем, они уносили его в далекий неведомый мир. И была у этого мальчика няня. Она знала очень много сказок и  любила их рассказывать. Долгими зимними вечерами в комнате звучал тихий голос няни, в печи пощелкивали дрова, за окном ветер свистал, а дома хозяйничала сказка. Вырос мальчик и стал писателем-сказочником. Как вы думаете, о ком идет речь?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А.С.Пушкин (1799-1837) - Mind42: Free online mind mapping softwa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022" y="626858"/>
            <a:ext cx="4935956" cy="6059441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128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7644063" cy="4486275"/>
          </a:xfrm>
        </p:spPr>
        <p:txBody>
          <a:bodyPr/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Прочитайте самостоятельно окончание сказки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Посмотрите мультфильм, снятый по сказке </a:t>
            </a:r>
            <a:r>
              <a:rPr 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А.С.Пушкина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 О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тветьте на вопросы на странице 128 письменно.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Picture 6" descr="A.S.Pushki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33" t="1961" r="27887"/>
          <a:stretch/>
        </p:blipFill>
        <p:spPr bwMode="auto">
          <a:xfrm>
            <a:off x="1949116" y="4699565"/>
            <a:ext cx="7664116" cy="203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russkaja-skazka.ru/wp-content/uploads/2016/08/starik-zolotaya-ryibka-more-russkaya-skazka-chit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2263" y="1825625"/>
            <a:ext cx="3248525" cy="405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17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Интересные факты из детства А.С. Пушк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857" y="180474"/>
            <a:ext cx="5824343" cy="5060324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65125"/>
            <a:ext cx="4732421" cy="1325563"/>
          </a:xfrm>
        </p:spPr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Детство Пушкина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588042" cy="4351338"/>
          </a:xfrm>
        </p:spPr>
        <p:txBody>
          <a:bodyPr/>
          <a:lstStyle/>
          <a:p>
            <a:r>
              <a:rPr lang="ru-RU" dirty="0" smtClean="0"/>
              <a:t>Родился в дворянской семье 6 июня 1799 года.</a:t>
            </a:r>
          </a:p>
          <a:p>
            <a:r>
              <a:rPr lang="ru-RU" dirty="0" smtClean="0"/>
              <a:t>В семье было трое детей. Старшая сестра Ольга, младший брат Лев.</a:t>
            </a:r>
          </a:p>
          <a:p>
            <a:r>
              <a:rPr lang="ru-RU" dirty="0" smtClean="0"/>
              <a:t>Был очень любознательным мальчиком. Много читал. </a:t>
            </a:r>
          </a:p>
          <a:p>
            <a:r>
              <a:rPr lang="ru-RU" dirty="0" smtClean="0"/>
              <a:t>Хорошо знал французский.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60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Бабушка А.С Пушкина Мария Алексеевна Ганниба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8" r="61555"/>
          <a:stretch/>
        </p:blipFill>
        <p:spPr bwMode="auto">
          <a:xfrm>
            <a:off x="1576136" y="1021772"/>
            <a:ext cx="3716125" cy="532117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Бабушка А.С Пушкина Мария Алексеевна Ганнибал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17" t="-368"/>
          <a:stretch/>
        </p:blipFill>
        <p:spPr bwMode="auto">
          <a:xfrm>
            <a:off x="6894095" y="1021772"/>
            <a:ext cx="3874168" cy="532731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74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Детство Пушкина. Исторический рассказ о жизни и творчестве великого  русского писателя Александра Сергеевича Пушкина, о его няне Арине Р… |  Диафильм, Сказки, Детст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09" y="87327"/>
            <a:ext cx="10527632" cy="668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ем была няня Пушкина Арина Родионовна | Русская семер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09" y="87327"/>
            <a:ext cx="10527632" cy="6686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921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мотреть диафильм Детство Пушкин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737" y="102254"/>
            <a:ext cx="10912642" cy="6563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82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431632" cy="435133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2" name="Picture 4" descr="Детство и творчество А.С. Пушкина, Отечество, туроператор Москва, туры в  Москв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2746"/>
            <a:ext cx="10395284" cy="6765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35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Детство А.С.Пушкина - A.S.Pushkin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4" t="3707" r="4671" b="14092"/>
          <a:stretch/>
        </p:blipFill>
        <p:spPr bwMode="auto">
          <a:xfrm>
            <a:off x="-9357" y="1207336"/>
            <a:ext cx="4544007" cy="47407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Сказки Пушкина» читать онлайн книгу автора Александр Пушкин на MyBook.ru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1846">
            <a:off x="4695178" y="579446"/>
            <a:ext cx="2780566" cy="36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Александр Пушкин Сказка о рыбаке и рыбке Читат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9666">
            <a:off x="8178461" y="579446"/>
            <a:ext cx="2717057" cy="36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Сказка о мертвой царевне и о семи богатырях. Слушать аудиосказку А.С.Пушки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7923">
            <a:off x="3459712" y="2780310"/>
            <a:ext cx="2656048" cy="3569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Сказка о попе и о работнике его Балде - Александр Пушкин, читать онлайн,  скачать электронную книгу в Doc, Docx, RTF, TXT, ODT, PDF, DjVu, FB2, HTML,  JAVA, ePub, LIT, LRF, Mobi, PDB,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472" y="2143623"/>
            <a:ext cx="2770876" cy="3700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Александр Пушкин Сказка о царе Салтане в списке 100 лучших книг всех времен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8186">
            <a:off x="8930349" y="2932875"/>
            <a:ext cx="2659238" cy="35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4" name="Picture 12" descr="Читать бесплатно электронную книгу Сказка о золотом петушке. Александр  Сергеевич Пушкин онлайн. Скачать в FB2, EPUB, MOBI - LibreBook.m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523" y="2143623"/>
            <a:ext cx="309562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72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412</Words>
  <Application>Microsoft Office PowerPoint</Application>
  <PresentationFormat>Широкоэкранный</PresentationFormat>
  <Paragraphs>46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Тема Office</vt:lpstr>
      <vt:lpstr>Русский язык литературное чтение</vt:lpstr>
      <vt:lpstr>Сегодня на уроке мы</vt:lpstr>
      <vt:lpstr>Презентация PowerPoint</vt:lpstr>
      <vt:lpstr>Детство Пушкина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Ответы на вопросы учебника. </vt:lpstr>
      <vt:lpstr>Презентация PowerPoint</vt:lpstr>
      <vt:lpstr>Презентация PowerPoint</vt:lpstr>
      <vt:lpstr>Сегодня на уроке мы</vt:lpstr>
      <vt:lpstr>Задание для самостоятельного выполнения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10</dc:creator>
  <cp:lastModifiedBy>Пользователь</cp:lastModifiedBy>
  <cp:revision>57</cp:revision>
  <dcterms:created xsi:type="dcterms:W3CDTF">2020-09-06T05:56:15Z</dcterms:created>
  <dcterms:modified xsi:type="dcterms:W3CDTF">2020-09-16T06:23:23Z</dcterms:modified>
</cp:coreProperties>
</file>