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92" r:id="rId4"/>
    <p:sldId id="398" r:id="rId5"/>
    <p:sldId id="435" r:id="rId6"/>
    <p:sldId id="436" r:id="rId7"/>
    <p:sldId id="391" r:id="rId8"/>
    <p:sldId id="383" r:id="rId9"/>
    <p:sldId id="442" r:id="rId10"/>
    <p:sldId id="429" r:id="rId11"/>
    <p:sldId id="428" r:id="rId12"/>
    <p:sldId id="424" r:id="rId13"/>
    <p:sldId id="430" r:id="rId14"/>
    <p:sldId id="433" r:id="rId15"/>
    <p:sldId id="437" r:id="rId16"/>
    <p:sldId id="438" r:id="rId17"/>
    <p:sldId id="439" r:id="rId18"/>
    <p:sldId id="431" r:id="rId19"/>
    <p:sldId id="423" r:id="rId20"/>
    <p:sldId id="440" r:id="rId21"/>
    <p:sldId id="421" r:id="rId22"/>
    <p:sldId id="427" r:id="rId23"/>
    <p:sldId id="434" r:id="rId24"/>
    <p:sldId id="432" r:id="rId25"/>
    <p:sldId id="397" r:id="rId26"/>
    <p:sldId id="441" r:id="rId27"/>
    <p:sldId id="422" r:id="rId28"/>
    <p:sldId id="425" r:id="rId29"/>
    <p:sldId id="426" r:id="rId30"/>
    <p:sldId id="443" r:id="rId31"/>
    <p:sldId id="445" r:id="rId32"/>
    <p:sldId id="446" r:id="rId33"/>
    <p:sldId id="447" r:id="rId34"/>
    <p:sldId id="448" r:id="rId35"/>
    <p:sldId id="449" r:id="rId36"/>
    <p:sldId id="450" r:id="rId37"/>
    <p:sldId id="451" r:id="rId38"/>
    <p:sldId id="444" r:id="rId39"/>
    <p:sldId id="418" r:id="rId4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26" autoAdjust="0"/>
  </p:normalViewPr>
  <p:slideViewPr>
    <p:cSldViewPr>
      <p:cViewPr varScale="1">
        <p:scale>
          <a:sx n="150" d="100"/>
          <a:sy n="150" d="100"/>
        </p:scale>
        <p:origin x="67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222E-11E2-44E5-BFA0-64DAF91584BF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5E4D-3E1C-47C6-9156-B3D07E7AC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554" y="1536"/>
            <a:ext cx="3527290" cy="907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sz="3400" spc="10" dirty="0" err="1" smtClean="0"/>
              <a:t>язык</a:t>
            </a:r>
            <a:r>
              <a:rPr lang="ru-RU" sz="3400" spc="10" dirty="0" smtClean="0"/>
              <a:t/>
            </a:r>
            <a:br>
              <a:rPr lang="ru-RU" sz="3400" spc="10" dirty="0" smtClean="0"/>
            </a:br>
            <a:r>
              <a:rPr lang="ru-RU" sz="2400" spc="10" dirty="0" smtClean="0"/>
              <a:t>литературное чтение 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520700" y="1317625"/>
            <a:ext cx="3124200" cy="15786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sz="2000" spc="-20" dirty="0" err="1">
                <a:solidFill>
                  <a:srgbClr val="00518E"/>
                </a:solidFill>
                <a:latin typeface="Arial"/>
                <a:cs typeface="Arial"/>
              </a:rPr>
              <a:t>Тема</a:t>
            </a:r>
            <a:r>
              <a:rPr sz="2000" spc="-20" dirty="0" smtClean="0">
                <a:solidFill>
                  <a:srgbClr val="00518E"/>
                </a:solidFill>
                <a:latin typeface="Arial"/>
                <a:cs typeface="Arial"/>
              </a:rPr>
              <a:t>:</a:t>
            </a:r>
            <a:r>
              <a:rPr lang="ru-RU" sz="2000" spc="-20" dirty="0" smtClean="0">
                <a:solidFill>
                  <a:srgbClr val="00518E"/>
                </a:solidFill>
                <a:latin typeface="Arial"/>
                <a:cs typeface="Arial"/>
              </a:rPr>
              <a:t> Виктор Юзефович Драгунский.</a:t>
            </a:r>
          </a:p>
          <a:p>
            <a:pPr marL="18415" algn="ctr">
              <a:spcBef>
                <a:spcPts val="110"/>
              </a:spcBef>
            </a:pPr>
            <a:endParaRPr lang="ru-RU" sz="20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 algn="ctr">
              <a:spcBef>
                <a:spcPts val="110"/>
              </a:spcBef>
            </a:pPr>
            <a:r>
              <a:rPr lang="ru-RU" sz="2000" b="1" spc="-20" dirty="0" smtClean="0">
                <a:solidFill>
                  <a:srgbClr val="0070C0"/>
                </a:solidFill>
                <a:latin typeface="Arial"/>
                <a:cs typeface="Arial"/>
              </a:rPr>
              <a:t>«Тайное становится явным»</a:t>
            </a:r>
            <a:endParaRPr lang="ru-RU" sz="2000" b="1" spc="-2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753" y="1375258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999" y="541953"/>
            <a:ext cx="60388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221846" y="2135760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4" descr="D:\клипарт\школа\0_b410d_2f9dc2c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35" y="249024"/>
            <a:ext cx="656763" cy="529060"/>
          </a:xfrm>
          <a:prstGeom prst="rect">
            <a:avLst/>
          </a:prstGeom>
          <a:noFill/>
        </p:spPr>
      </p:pic>
      <p:pic>
        <p:nvPicPr>
          <p:cNvPr id="1026" name="Picture 2" descr="Драгунский Викто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06" b="10145"/>
          <a:stretch/>
        </p:blipFill>
        <p:spPr bwMode="auto">
          <a:xfrm>
            <a:off x="4774880" y="1106784"/>
            <a:ext cx="979501" cy="12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Книга: &quot;Тайное становится явным&quot; - Виктор Драгунский. Купить книгу, читать  рецензии | ISBN 978-5-699-82538-7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Книга: &quot;Тайное становится явным&quot; - Виктор Драгунский. Купить книгу, читать  рецензии | ISBN 978-5-699-82538-7 | Лабирин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37" y="1602616"/>
            <a:ext cx="1176119" cy="148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5900" y="775908"/>
            <a:ext cx="2508123" cy="2112005"/>
          </a:xfrm>
        </p:spPr>
        <p:txBody>
          <a:bodyPr/>
          <a:lstStyle/>
          <a:p>
            <a:pPr fontAlgn="base"/>
            <a:r>
              <a:rPr lang="ru-RU" sz="1400" b="0" i="0" dirty="0"/>
              <a:t>Я услышал, как мама сказала кому-то в коридоре:</a:t>
            </a:r>
          </a:p>
          <a:p>
            <a:pPr fontAlgn="base"/>
            <a:r>
              <a:rPr lang="ru-RU" sz="1400" b="0" i="0" dirty="0"/>
              <a:t>— … Тайное всегда становится явным.</a:t>
            </a:r>
          </a:p>
          <a:p>
            <a:pPr fontAlgn="base"/>
            <a:r>
              <a:rPr lang="ru-RU" sz="1400" b="0" i="0" dirty="0"/>
              <a:t>И когда она вошла в комнату, я спросил:</a:t>
            </a:r>
          </a:p>
          <a:p>
            <a:pPr fontAlgn="base"/>
            <a:r>
              <a:rPr lang="ru-RU" sz="1400" b="0" i="0" dirty="0"/>
              <a:t>— Что это значит, мама: «Тайное становится явным»?</a:t>
            </a:r>
          </a:p>
          <a:p>
            <a:endParaRPr lang="ru-RU" sz="1400" dirty="0"/>
          </a:p>
        </p:txBody>
      </p:sp>
      <p:pic>
        <p:nvPicPr>
          <p:cNvPr id="11266" name="Picture 2" descr="Иллюстрация 1 из 15 для Тайное становится явным - Виктор Драгунский | Лабиринт - книги. Источник: Лабирин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75" y="602896"/>
            <a:ext cx="2791825" cy="228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819400" cy="2492990"/>
          </a:xfrm>
        </p:spPr>
        <p:txBody>
          <a:bodyPr/>
          <a:lstStyle/>
          <a:p>
            <a:pPr fontAlgn="base"/>
            <a:r>
              <a:rPr lang="ru-RU" sz="1800" b="0" i="0" dirty="0" smtClean="0"/>
              <a:t>—</a:t>
            </a:r>
            <a:r>
              <a:rPr lang="ru-RU" sz="1800" b="0" i="0" dirty="0"/>
              <a:t> А это значит, что если кто поступает нечестно, все равно про него это узнают, и будет ему стыдно, и он понесет наказание, — сказала мама. — Понял?.. Ложись-ка спать!</a:t>
            </a:r>
          </a:p>
          <a:p>
            <a:endParaRPr lang="ru-RU" sz="1800" dirty="0"/>
          </a:p>
        </p:txBody>
      </p:sp>
      <p:pic>
        <p:nvPicPr>
          <p:cNvPr id="10242" name="Picture 2" descr="Иллюстрация 4 из 15 для Тайное становится явным - Виктор Драгунский |  Лабиринт - книги. Источник: Соловьев Владимир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46125"/>
            <a:ext cx="21336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sz="1800" b="0" i="0" dirty="0" smtClean="0"/>
              <a:t>   Я </a:t>
            </a:r>
            <a:r>
              <a:rPr lang="ru-RU" sz="1800" b="0" i="0" dirty="0"/>
              <a:t>почистил зубы, </a:t>
            </a:r>
            <a:r>
              <a:rPr lang="ru-RU" sz="1800" b="0" i="0" dirty="0" smtClean="0"/>
              <a:t>лёг </a:t>
            </a:r>
            <a:r>
              <a:rPr lang="ru-RU" sz="1800" b="0" i="0" dirty="0"/>
              <a:t>спать, но не спал, а все время думал: как же так получается, что тайное становится явным?</a:t>
            </a:r>
            <a:endParaRPr lang="ru-RU" sz="1800" dirty="0"/>
          </a:p>
        </p:txBody>
      </p:sp>
      <p:pic>
        <p:nvPicPr>
          <p:cNvPr id="7170" name="Picture 2" descr="В. Драгунский &quot;Тайное всегда становится явным&quot; - YouTube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76300"/>
            <a:ext cx="2508250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ллюстрация 6 из 15 для Тайное становится явным - Виктор Драгунский | Лабиринт - книги. Источник: Соловьев  Владими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2" r="3138" b="4271"/>
          <a:stretch/>
        </p:blipFill>
        <p:spPr bwMode="auto">
          <a:xfrm>
            <a:off x="3331447" y="744727"/>
            <a:ext cx="2133600" cy="20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3030694" cy="2215991"/>
          </a:xfrm>
        </p:spPr>
        <p:txBody>
          <a:bodyPr/>
          <a:lstStyle/>
          <a:p>
            <a:r>
              <a:rPr lang="ru-RU" sz="1800" b="0" i="0" dirty="0" smtClean="0"/>
              <a:t>   И </a:t>
            </a:r>
            <a:r>
              <a:rPr lang="ru-RU" sz="1800" b="0" i="0" dirty="0"/>
              <a:t>я долго не спал, а когда проснулся, было утро, папа был уже на работе, и мы с мамой были одни. Я опять почистил зубы и стал завтракать</a:t>
            </a:r>
            <a:r>
              <a:rPr lang="ru-RU" sz="1800" b="0" i="0" dirty="0" smtClean="0"/>
              <a:t>. </a:t>
            </a:r>
          </a:p>
          <a:p>
            <a:r>
              <a:rPr lang="ru-RU" sz="1800" b="0" i="0" dirty="0"/>
              <a:t> </a:t>
            </a:r>
            <a:r>
              <a:rPr lang="ru-RU" sz="1800" b="0" i="0" dirty="0" smtClean="0"/>
              <a:t>  </a:t>
            </a:r>
            <a:r>
              <a:rPr lang="ru-RU" sz="1800" b="0" i="0" dirty="0" smtClean="0"/>
              <a:t>Мама </a:t>
            </a:r>
            <a:r>
              <a:rPr lang="ru-RU" sz="1800" b="0" i="0" dirty="0"/>
              <a:t>принесла целую тарелку манной каши.</a:t>
            </a:r>
            <a:endParaRPr lang="ru-RU" sz="1200" dirty="0"/>
          </a:p>
        </p:txBody>
      </p:sp>
      <p:pic>
        <p:nvPicPr>
          <p:cNvPr id="12290" name="Picture 2" descr="Иллюстрация 5 из 15 для Тайное становится явным - Виктор Драгунский | Лабиринт - книги. Источник: Соловьев  Владимир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" b="41290"/>
          <a:stretch/>
        </p:blipFill>
        <p:spPr bwMode="auto">
          <a:xfrm>
            <a:off x="3331446" y="723074"/>
            <a:ext cx="2218453" cy="21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938992"/>
          </a:xfrm>
        </p:spPr>
        <p:txBody>
          <a:bodyPr/>
          <a:lstStyle/>
          <a:p>
            <a:pPr fontAlgn="base"/>
            <a:r>
              <a:rPr lang="ru-RU" sz="1800" b="0" i="0" dirty="0"/>
              <a:t>— Ешь! — сказала мама. — Безо всяких разговоров!</a:t>
            </a:r>
          </a:p>
          <a:p>
            <a:pPr fontAlgn="base"/>
            <a:r>
              <a:rPr lang="ru-RU" sz="1800" b="0" i="0" dirty="0"/>
              <a:t>Я сказал:</a:t>
            </a:r>
          </a:p>
          <a:p>
            <a:pPr fontAlgn="base"/>
            <a:r>
              <a:rPr lang="ru-RU" sz="1800" b="0" i="0" dirty="0"/>
              <a:t>— Видеть не могу манную кашу!</a:t>
            </a:r>
          </a:p>
          <a:p>
            <a:endParaRPr lang="ru-RU" sz="1800" dirty="0"/>
          </a:p>
        </p:txBody>
      </p:sp>
      <p:pic>
        <p:nvPicPr>
          <p:cNvPr id="7" name="Picture 2" descr="Отзыв о рассказе В.Драгунского «Тайное становится явным»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746125"/>
            <a:ext cx="23622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889476"/>
            <a:ext cx="2753487" cy="1723549"/>
          </a:xfrm>
        </p:spPr>
        <p:txBody>
          <a:bodyPr/>
          <a:lstStyle/>
          <a:p>
            <a:pPr fontAlgn="base"/>
            <a:r>
              <a:rPr lang="ru-RU" sz="1600" b="0" i="0" dirty="0" smtClean="0"/>
              <a:t>   Тогда </a:t>
            </a:r>
            <a:r>
              <a:rPr lang="ru-RU" sz="1600" b="0" i="0" dirty="0" smtClean="0"/>
              <a:t>мама села со мной рядом, обняла меня за плечи и ласково спросила:</a:t>
            </a:r>
          </a:p>
          <a:p>
            <a:pPr fontAlgn="base"/>
            <a:r>
              <a:rPr lang="ru-RU" sz="1600" b="0" i="0" dirty="0" smtClean="0"/>
              <a:t>— Хочешь, пойдем с тобой в Кремль?</a:t>
            </a:r>
          </a:p>
          <a:p>
            <a:pPr fontAlgn="base"/>
            <a:r>
              <a:rPr lang="ru-RU" sz="1600" b="0" i="0" dirty="0" smtClean="0"/>
              <a:t>Ну еще бы… Я не знаю ничего красивее Кремля. </a:t>
            </a:r>
            <a:endParaRPr lang="ru-RU" sz="1600" dirty="0"/>
          </a:p>
        </p:txBody>
      </p:sp>
      <p:pic>
        <p:nvPicPr>
          <p:cNvPr id="22530" name="Picture 2" descr="Веселые истории - Драгунский Виктор :: Режим чтен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631825"/>
            <a:ext cx="2508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Московский Кремль: история, фото, цены на посещение Кремля - Москва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93" y="631825"/>
            <a:ext cx="2426582" cy="21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61212"/>
            <a:ext cx="2508123" cy="2708434"/>
          </a:xfrm>
        </p:spPr>
        <p:txBody>
          <a:bodyPr/>
          <a:lstStyle/>
          <a:p>
            <a:pPr fontAlgn="base"/>
            <a:r>
              <a:rPr lang="ru-RU" sz="1600" b="0" i="0" dirty="0" smtClean="0"/>
              <a:t>   Я </a:t>
            </a:r>
            <a:r>
              <a:rPr lang="ru-RU" sz="1600" b="0" i="0" dirty="0"/>
              <a:t>там был в </a:t>
            </a:r>
            <a:r>
              <a:rPr lang="ru-RU" sz="1600" b="0" i="0" dirty="0" err="1"/>
              <a:t>Грановитой</a:t>
            </a:r>
            <a:r>
              <a:rPr lang="ru-RU" sz="1600" b="0" i="0" dirty="0"/>
              <a:t> палате и в Оружейной, стоял возле царь-пушки и знаю, где сидел Иван Грозный. И еще там очень много интересного. Поэтому я быстро ответил маме:</a:t>
            </a:r>
          </a:p>
          <a:p>
            <a:pPr fontAlgn="base"/>
            <a:r>
              <a:rPr lang="ru-RU" sz="1600" b="0" i="0" dirty="0"/>
              <a:t>— Конечно, хочу в Кремль! Даже очень!</a:t>
            </a:r>
          </a:p>
          <a:p>
            <a:endParaRPr lang="ru-RU" sz="1600" dirty="0"/>
          </a:p>
        </p:txBody>
      </p:sp>
      <p:pic>
        <p:nvPicPr>
          <p:cNvPr id="31746" name="Picture 2" descr="Оружейная палата, музей, Манежная ул., 2-10соор2, Москва, Россия —  Яндекс.Карты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708025"/>
            <a:ext cx="25939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215900" y="698382"/>
            <a:ext cx="2971800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anose="020B0604020202020204" pitchFamily="34" charset="0"/>
              </a:rPr>
              <a:t>Тогда мама улыбнулась:</a:t>
            </a:r>
          </a:p>
          <a:p>
            <a:r>
              <a:rPr lang="ru-RU" sz="1600" b="0" i="0" dirty="0" smtClean="0">
                <a:solidFill>
                  <a:schemeClr val="tx2"/>
                </a:solidFill>
                <a:cs typeface="Arial" panose="020B0604020202020204" pitchFamily="34" charset="0"/>
              </a:rPr>
              <a:t>—</a:t>
            </a:r>
            <a:r>
              <a:rPr lang="ru-RU" sz="1600" b="0" i="0" dirty="0">
                <a:solidFill>
                  <a:schemeClr val="tx2"/>
                </a:solidFill>
                <a:cs typeface="Arial" panose="020B0604020202020204" pitchFamily="34" charset="0"/>
              </a:rPr>
              <a:t> Ну вот, съешь всю кашу, и пойдем. </a:t>
            </a:r>
            <a:endParaRPr lang="ru-RU" sz="1600" b="0" i="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ru-RU" sz="1600" b="0" i="0" dirty="0" smtClean="0">
                <a:solidFill>
                  <a:schemeClr val="tx2"/>
                </a:solidFill>
                <a:cs typeface="Arial" panose="020B0604020202020204" pitchFamily="34" charset="0"/>
              </a:rPr>
              <a:t>А </a:t>
            </a:r>
            <a:r>
              <a:rPr lang="ru-RU" sz="1600" b="0" i="0" dirty="0">
                <a:solidFill>
                  <a:schemeClr val="tx2"/>
                </a:solidFill>
                <a:cs typeface="Arial" panose="020B0604020202020204" pitchFamily="34" charset="0"/>
              </a:rPr>
              <a:t>я пока посуду вымою. </a:t>
            </a:r>
            <a:endParaRPr lang="ru-RU" sz="1600" b="0" i="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ru-RU" sz="1600" b="0" i="0" dirty="0" smtClean="0">
                <a:solidFill>
                  <a:schemeClr val="tx2"/>
                </a:solidFill>
                <a:cs typeface="Arial" panose="020B0604020202020204" pitchFamily="34" charset="0"/>
              </a:rPr>
              <a:t>Только </a:t>
            </a:r>
            <a:r>
              <a:rPr lang="ru-RU" sz="1600" b="0" i="0" dirty="0">
                <a:solidFill>
                  <a:schemeClr val="tx2"/>
                </a:solidFill>
                <a:cs typeface="Arial" panose="020B0604020202020204" pitchFamily="34" charset="0"/>
              </a:rPr>
              <a:t>помни — ты должен съесть все до дна!</a:t>
            </a:r>
          </a:p>
          <a:p>
            <a:r>
              <a:rPr lang="ru-RU" sz="1600" b="0" i="0" dirty="0">
                <a:solidFill>
                  <a:schemeClr val="tx2"/>
                </a:solidFill>
                <a:cs typeface="Arial" panose="020B0604020202020204" pitchFamily="34" charset="0"/>
              </a:rPr>
              <a:t>И мама ушла на кухню.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0" i="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3D3D3D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0" i="0" dirty="0">
              <a:solidFill>
                <a:srgbClr val="3D3D3D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Roboto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Иллюстрация 12 из 15 для Тайное становится явным - Виктор Драгунский |  Лабиринт - книги. Источник: Соловьев Владимир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92" b="3125"/>
          <a:stretch/>
        </p:blipFill>
        <p:spPr bwMode="auto">
          <a:xfrm>
            <a:off x="3416300" y="631825"/>
            <a:ext cx="1981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2963148" cy="2462213"/>
          </a:xfrm>
        </p:spPr>
        <p:txBody>
          <a:bodyPr/>
          <a:lstStyle/>
          <a:p>
            <a:r>
              <a:rPr lang="ru-RU" sz="1600" b="0" i="0" dirty="0" smtClean="0"/>
              <a:t>   А </a:t>
            </a:r>
            <a:r>
              <a:rPr lang="ru-RU" sz="1600" b="0" i="0" dirty="0"/>
              <a:t>я остался с кашей наедине. Я </a:t>
            </a:r>
            <a:r>
              <a:rPr lang="ru-RU" sz="1600" b="0" i="0" dirty="0" smtClean="0"/>
              <a:t>пошлёпал </a:t>
            </a:r>
            <a:r>
              <a:rPr lang="ru-RU" sz="1600" b="0" i="0" dirty="0"/>
              <a:t>ее ложкой. Потом посолил. Попробовал — ну, невозможно есть! Тогда я подумал, что, может быть, сахару не хватает? Посыпал песку, попробовал… </a:t>
            </a:r>
            <a:r>
              <a:rPr lang="ru-RU" sz="1600" b="0" i="0" dirty="0" smtClean="0"/>
              <a:t>Ещё </a:t>
            </a:r>
            <a:r>
              <a:rPr lang="ru-RU" sz="1600" b="0" i="0" dirty="0"/>
              <a:t>хуже стало. Я не люблю кашу, я же говорю.</a:t>
            </a:r>
            <a:endParaRPr lang="ru-RU" sz="1600" dirty="0"/>
          </a:p>
        </p:txBody>
      </p:sp>
      <p:pic>
        <p:nvPicPr>
          <p:cNvPr id="10" name="Picture 2" descr="Сообщество иллюстраторов | Иллюстрация &amp;quot;Тайное становитс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20712"/>
            <a:ext cx="192436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64239" y="624145"/>
            <a:ext cx="2704386" cy="2369880"/>
          </a:xfrm>
        </p:spPr>
        <p:txBody>
          <a:bodyPr/>
          <a:lstStyle/>
          <a:p>
            <a:r>
              <a:rPr lang="ru-RU" sz="1400" b="0" i="0" dirty="0" smtClean="0"/>
              <a:t>   А </a:t>
            </a:r>
            <a:r>
              <a:rPr lang="ru-RU" sz="1400" b="0" i="0" dirty="0"/>
              <a:t>она к тому же была очень густая. Если бы она была жидкая, тогда другое дело, я бы зажмурился и выпил ее. Тут я взял и долил в кашу кипятку. </a:t>
            </a:r>
            <a:r>
              <a:rPr lang="ru-RU" sz="1400" b="0" i="0" dirty="0" smtClean="0"/>
              <a:t>Всё </a:t>
            </a:r>
            <a:r>
              <a:rPr lang="ru-RU" sz="1400" b="0" i="0" dirty="0"/>
              <a:t>равно было скользко, липко и противно. Главное, когда я глотаю, у меня горло само сжимается и выталкивает эту кашу обратно. Ужасно обидно! Ведь в Кремль-то хочется! </a:t>
            </a:r>
            <a:endParaRPr lang="ru-RU" sz="1400" dirty="0"/>
          </a:p>
        </p:txBody>
      </p:sp>
      <p:pic>
        <p:nvPicPr>
          <p:cNvPr id="8" name="Picture 2" descr="Виктор Драгунский «Тайное становится явным» — МУНИЦИПАЛЬНОЕ БЮДЖЕТНОЕ  УЧРЕЖДЕНИЕ &quot;ЦЕНТРАЛЬНАЯ ГОРОДСКАЯ БИБЛИОТЕКА И ЕЁ ФИЛИАЛЫ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31825"/>
            <a:ext cx="240339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699" y="110526"/>
            <a:ext cx="5254201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pc="-5" dirty="0" smtClean="0"/>
              <a:t>Сегодня на </a:t>
            </a:r>
            <a:r>
              <a:rPr lang="ru-RU" spc="-5" dirty="0" smtClean="0"/>
              <a:t>уроке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1237702" y="1986658"/>
            <a:ext cx="3256915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Изменяется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20" y="708025"/>
            <a:ext cx="3752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 Продолжим знакомство с творчеством детского писателя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В.Ю.Драгунского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прочитаем рассказ «Тайное становится явным»;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оработаем над содержанием рассказа;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тветим на вопросы.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Иллюстрация 2 из 15 для Тайное становится явным - Виктор Драгунский | Лабиринт - книги. Источник: Соловьев  Владими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08" y="708025"/>
            <a:ext cx="1582774" cy="21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64801"/>
            <a:ext cx="2819400" cy="2585323"/>
          </a:xfrm>
        </p:spPr>
        <p:txBody>
          <a:bodyPr/>
          <a:lstStyle/>
          <a:p>
            <a:r>
              <a:rPr lang="ru-RU" sz="1200" b="0" i="0" dirty="0"/>
              <a:t>И </a:t>
            </a:r>
            <a:r>
              <a:rPr lang="ru-RU" sz="1400" b="0" i="0" dirty="0"/>
              <a:t>тут я вспомнил, что у нас есть хрен. С хреном, кажется, почти все можно съесть! Я взял и вылил в кашу всю баночку, а когда немножко попробовал, у меня сразу глаза на лоб полезли и остановилось дыхание, и я, наверно, потерял сознание, потому что взял тарелку, быстро подбежал к окну и выплеснул кашу на улицу. </a:t>
            </a:r>
            <a:endParaRPr lang="ru-RU" sz="1400" dirty="0"/>
          </a:p>
        </p:txBody>
      </p:sp>
      <p:pic>
        <p:nvPicPr>
          <p:cNvPr id="8" name="Picture 4" descr="Иллюстрация 8 из 15 для Тайное становится явным - Виктор Драгунский |  Лабиринт - книги. Источник: Соловьев Владимир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3" b="4505"/>
          <a:stretch/>
        </p:blipFill>
        <p:spPr bwMode="auto">
          <a:xfrm>
            <a:off x="3392566" y="644163"/>
            <a:ext cx="2081134" cy="21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4191000" cy="2585323"/>
          </a:xfrm>
        </p:spPr>
        <p:txBody>
          <a:bodyPr/>
          <a:lstStyle/>
          <a:p>
            <a:pPr algn="l"/>
            <a:r>
              <a:rPr lang="ru-RU" sz="1600" b="0" i="0" dirty="0"/>
              <a:t>Потом сразу вернулся </a:t>
            </a:r>
            <a:r>
              <a:rPr lang="ru-RU" sz="1600" b="0" i="0" dirty="0" smtClean="0"/>
              <a:t>и сел </a:t>
            </a:r>
            <a:r>
              <a:rPr lang="ru-RU" sz="1600" b="0" i="0" dirty="0"/>
              <a:t>за стол</a:t>
            </a:r>
            <a:r>
              <a:rPr lang="ru-RU" sz="1600" b="0" i="0" dirty="0" smtClean="0"/>
              <a:t>.</a:t>
            </a:r>
            <a:r>
              <a:rPr lang="ru-RU" b="0" i="0" dirty="0"/>
              <a:t> </a:t>
            </a:r>
            <a:r>
              <a:rPr lang="ru-RU" sz="1600" b="0" i="0" dirty="0"/>
              <a:t>В это время вошла мама. Она посмотрела на тарелку и обрадовалась</a:t>
            </a:r>
            <a:r>
              <a:rPr lang="ru-RU" sz="1600" b="0" i="0" dirty="0" smtClean="0"/>
              <a:t>:</a:t>
            </a:r>
          </a:p>
          <a:p>
            <a:pPr algn="l"/>
            <a:r>
              <a:rPr lang="ru-RU" sz="1600" b="0" i="0" dirty="0" smtClean="0"/>
              <a:t>—</a:t>
            </a:r>
            <a:r>
              <a:rPr lang="ru-RU" sz="1600" b="0" i="0" dirty="0"/>
              <a:t> Ну что за Дениска, что за парень-молодец! Съел всю кашу до дна! Ну, вставай, одевайся, рабочий народ, идем на прогулку в Кремль! — И она меня поцеловала.</a:t>
            </a:r>
            <a:endParaRPr lang="ru-RU" sz="900" dirty="0"/>
          </a:p>
        </p:txBody>
      </p:sp>
      <p:pic>
        <p:nvPicPr>
          <p:cNvPr id="7" name="Picture 2" descr="Рассказ Тайное становится явным читать онлайн полностью, Драгунский В. Ю.  Денискины рассказы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784225"/>
            <a:ext cx="1093788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2508123" cy="2708434"/>
          </a:xfrm>
        </p:spPr>
        <p:txBody>
          <a:bodyPr/>
          <a:lstStyle/>
          <a:p>
            <a:pPr fontAlgn="base"/>
            <a:r>
              <a:rPr lang="ru-RU" sz="1600" b="0" i="0" dirty="0"/>
              <a:t>В эту же минуту дверь открылась, и в комнату вошел милиционер. Он сказал:</a:t>
            </a:r>
          </a:p>
          <a:p>
            <a:pPr fontAlgn="base"/>
            <a:r>
              <a:rPr lang="ru-RU" sz="1600" b="0" i="0" dirty="0"/>
              <a:t>— Здравствуйте! — и подошел к окну, и поглядел вниз. — А еще интеллигентный человек.</a:t>
            </a:r>
          </a:p>
          <a:p>
            <a:pPr fontAlgn="base"/>
            <a:r>
              <a:rPr lang="ru-RU" sz="1600" b="0" i="0" dirty="0"/>
              <a:t>— Что вам нужно? — строго спросила мама.</a:t>
            </a:r>
          </a:p>
          <a:p>
            <a:endParaRPr lang="ru-RU" sz="1600" dirty="0"/>
          </a:p>
        </p:txBody>
      </p:sp>
      <p:pic>
        <p:nvPicPr>
          <p:cNvPr id="9" name="Picture 2" descr="Тайное становится явным - читать с картинками - Драгунский Виктор | Все  Денискины рассказы для детей читать с картинками онлайн - Драгунский В.  |Детский сайт Светлица: сказки, рассказы, развивающие игры и раскраск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81" y="746125"/>
            <a:ext cx="214153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3200400" cy="2677656"/>
          </a:xfrm>
        </p:spPr>
        <p:txBody>
          <a:bodyPr/>
          <a:lstStyle/>
          <a:p>
            <a:pPr fontAlgn="base"/>
            <a:r>
              <a:rPr lang="ru-RU" sz="1400" b="0" i="0" dirty="0"/>
              <a:t>—</a:t>
            </a:r>
            <a:r>
              <a:rPr lang="ru-RU" sz="1600" b="0" i="0" dirty="0"/>
              <a:t> Как не стыдно! — Милиционер даже стал по стойке «смирно». — Государство предоставляет вам новое </a:t>
            </a:r>
            <a:r>
              <a:rPr lang="ru-RU" sz="1600" b="0" i="0" dirty="0" smtClean="0"/>
              <a:t>жильё, </a:t>
            </a:r>
            <a:r>
              <a:rPr lang="ru-RU" sz="1600" b="0" i="0" dirty="0"/>
              <a:t>со всеми удобствами и, между прочим, с мусоропроводом, а вы выливаете разную гадость за окно!</a:t>
            </a:r>
          </a:p>
          <a:p>
            <a:pPr fontAlgn="base"/>
            <a:r>
              <a:rPr lang="ru-RU" sz="1600" b="0" i="0" dirty="0"/>
              <a:t>— Не клевещите. Ничего я не выливаю!</a:t>
            </a:r>
          </a:p>
          <a:p>
            <a:endParaRPr lang="ru-RU" sz="1400" dirty="0"/>
          </a:p>
        </p:txBody>
      </p:sp>
      <p:pic>
        <p:nvPicPr>
          <p:cNvPr id="16386" name="Picture 2" descr="Рассказ Тайное становится явным Виктора Драгунского - читать бесплатно 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555625"/>
            <a:ext cx="22098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Тайное становится явным - рассказ Драгунского. Слушать онлайн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31825"/>
            <a:ext cx="2508250" cy="21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300752" y="708025"/>
            <a:ext cx="2508123" cy="1661993"/>
          </a:xfrm>
        </p:spPr>
        <p:txBody>
          <a:bodyPr/>
          <a:lstStyle/>
          <a:p>
            <a:pPr fontAlgn="base"/>
            <a:r>
              <a:rPr lang="ru-RU" sz="1800" b="0" i="0" dirty="0"/>
              <a:t>И к нам вошел какой-то дяденька.</a:t>
            </a:r>
          </a:p>
          <a:p>
            <a:pPr fontAlgn="base"/>
            <a:r>
              <a:rPr lang="ru-RU" sz="1800" b="0" i="0" dirty="0"/>
              <a:t>Я как на него взглянул, так сразу понял, что в Кремль я не пойду.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769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3124200" cy="2569934"/>
          </a:xfrm>
        </p:spPr>
        <p:txBody>
          <a:bodyPr/>
          <a:lstStyle/>
          <a:p>
            <a:pPr fontAlgn="base"/>
            <a:r>
              <a:rPr lang="ru-RU" sz="1200" b="0" i="0" dirty="0" smtClean="0"/>
              <a:t>   На </a:t>
            </a:r>
            <a:r>
              <a:rPr lang="ru-RU" sz="1200" b="0" i="0" dirty="0"/>
              <a:t>голове у этого дяденьки была шляпа. А на шляпе наша каша. Она лежала почти в середине шляпы, в ямочке, и немножко по краям, где лента, и немножко за воротником, и на плечах, и на левой брючине. Он как вошел, сразу стал заикаться:</a:t>
            </a:r>
          </a:p>
          <a:p>
            <a:pPr fontAlgn="base"/>
            <a:r>
              <a:rPr lang="ru-RU" sz="1200" b="0" i="0" dirty="0"/>
              <a:t>— Главное, я иду фотографироваться… И вдруг такая история… Каша… мм… манная… Горячая, между прочим, сквозь шляпу и то… жжет… Как же я пошлю свое… </a:t>
            </a:r>
            <a:r>
              <a:rPr lang="ru-RU" sz="1200" b="0" i="0" dirty="0" err="1"/>
              <a:t>фф</a:t>
            </a:r>
            <a:r>
              <a:rPr lang="ru-RU" sz="1200" b="0" i="0" dirty="0"/>
              <a:t>… фото, когда я весь в каше?!</a:t>
            </a:r>
          </a:p>
          <a:p>
            <a:endParaRPr lang="ru-RU" sz="1050" dirty="0"/>
          </a:p>
        </p:txBody>
      </p:sp>
      <p:pic>
        <p:nvPicPr>
          <p:cNvPr id="10" name="Picture 4" descr="Тайное становится явным - рассказ Драгунского. Слушать онлайн.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3" t="3600"/>
          <a:stretch/>
        </p:blipFill>
        <p:spPr bwMode="auto">
          <a:xfrm>
            <a:off x="3464797" y="708025"/>
            <a:ext cx="2000250" cy="21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59527"/>
            <a:ext cx="2951319" cy="2154436"/>
          </a:xfrm>
        </p:spPr>
        <p:txBody>
          <a:bodyPr/>
          <a:lstStyle/>
          <a:p>
            <a:pPr fontAlgn="base"/>
            <a:r>
              <a:rPr lang="ru-RU" sz="1400" b="0" i="0" dirty="0" smtClean="0"/>
              <a:t>   Тут </a:t>
            </a:r>
            <a:r>
              <a:rPr lang="ru-RU" sz="1400" b="0" i="0" dirty="0"/>
              <a:t>мама посмотрела на меня, и глаза у нее стали зеленые, как крыжовник, а уж это верная примета, что мама ужасно рассердилась.</a:t>
            </a:r>
          </a:p>
          <a:p>
            <a:pPr fontAlgn="base"/>
            <a:r>
              <a:rPr lang="ru-RU" sz="1400" b="0" i="0" dirty="0"/>
              <a:t>— Извините, пожалуйста, — сказала она тихо, — разрешите, я вас почищу, пройдите сюда!</a:t>
            </a:r>
          </a:p>
          <a:p>
            <a:pPr fontAlgn="base"/>
            <a:r>
              <a:rPr lang="ru-RU" sz="1400" b="0" i="0" dirty="0"/>
              <a:t>И они все трое вышли в коридор.</a:t>
            </a:r>
          </a:p>
          <a:p>
            <a:endParaRPr lang="ru-RU" sz="1400" dirty="0"/>
          </a:p>
        </p:txBody>
      </p:sp>
      <p:pic>
        <p:nvPicPr>
          <p:cNvPr id="5" name="Picture 2" descr="Иллюстрация 12 из 15 для Тайное становится явным - Виктор Драгунский |  Лабиринт - книги. Источник: Соловьев Владимир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92" b="3125"/>
          <a:stretch/>
        </p:blipFill>
        <p:spPr bwMode="auto">
          <a:xfrm>
            <a:off x="3340100" y="676989"/>
            <a:ext cx="2124947" cy="2164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Кто главные герои рассказа &quot;Тайное становится явным&quot; (Виктор Драгунский)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4" y="659527"/>
            <a:ext cx="22129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08025"/>
            <a:ext cx="3505200" cy="2369880"/>
          </a:xfrm>
        </p:spPr>
        <p:txBody>
          <a:bodyPr/>
          <a:lstStyle/>
          <a:p>
            <a:pPr fontAlgn="base"/>
            <a:r>
              <a:rPr lang="ru-RU" sz="1400" b="0" i="0" dirty="0" smtClean="0"/>
              <a:t>   А </a:t>
            </a:r>
            <a:r>
              <a:rPr lang="ru-RU" sz="1400" b="0" i="0" dirty="0"/>
              <a:t>когда мама вернулась, мне даже страшно было на нее взглянуть. Но я себя пересилил, подошел к ней и сказал:</a:t>
            </a:r>
          </a:p>
          <a:p>
            <a:pPr fontAlgn="base"/>
            <a:r>
              <a:rPr lang="ru-RU" sz="1400" b="0" i="0" dirty="0"/>
              <a:t>— Да, мама, ты вчера сказала правильно. Тайное всегда становится явным!</a:t>
            </a:r>
          </a:p>
          <a:p>
            <a:pPr fontAlgn="base"/>
            <a:r>
              <a:rPr lang="ru-RU" sz="1400" b="0" i="0" dirty="0"/>
              <a:t>Мама посмотрела мне в глаза. Она смотрела долго-долго и потом спросила:</a:t>
            </a:r>
          </a:p>
          <a:p>
            <a:pPr fontAlgn="base"/>
            <a:r>
              <a:rPr lang="ru-RU" sz="1400" b="0" i="0" dirty="0"/>
              <a:t>— Ты это запомнил на всю жизнь</a:t>
            </a:r>
            <a:r>
              <a:rPr lang="ru-RU" sz="1400" b="0" i="0" dirty="0" smtClean="0"/>
              <a:t>?</a:t>
            </a:r>
          </a:p>
          <a:p>
            <a:pPr fontAlgn="base"/>
            <a:r>
              <a:rPr lang="ru-RU" sz="1400" b="0" i="0" dirty="0" smtClean="0"/>
              <a:t> </a:t>
            </a:r>
            <a:r>
              <a:rPr lang="ru-RU" sz="1400" b="0" i="0" dirty="0"/>
              <a:t>И я ответил:</a:t>
            </a:r>
          </a:p>
          <a:p>
            <a:pPr fontAlgn="base"/>
            <a:r>
              <a:rPr lang="ru-RU" sz="1400" b="0" i="0" dirty="0"/>
              <a:t>— Да.</a:t>
            </a:r>
          </a:p>
          <a:p>
            <a:endParaRPr lang="ru-RU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3"/>
          </p:nvPr>
        </p:nvPicPr>
        <p:blipFill>
          <a:blip r:embed="rId2">
            <a:clrChange>
              <a:clrFrom>
                <a:srgbClr val="EBF4ED"/>
              </a:clrFrom>
              <a:clrTo>
                <a:srgbClr val="EBF4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099" y="708025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95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738664"/>
          </a:xfrm>
        </p:spPr>
        <p:txBody>
          <a:bodyPr/>
          <a:lstStyle/>
          <a:p>
            <a:pPr algn="ctr"/>
            <a:r>
              <a:rPr lang="ru-RU" sz="2400" dirty="0"/>
              <a:t>Главная мысль </a:t>
            </a:r>
            <a:r>
              <a:rPr lang="ru-RU" sz="2400" dirty="0" smtClean="0"/>
              <a:t>рассказа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4956810" cy="2215991"/>
          </a:xfrm>
        </p:spPr>
        <p:txBody>
          <a:bodyPr/>
          <a:lstStyle/>
          <a:p>
            <a:r>
              <a:rPr lang="ru-RU" sz="1800" b="0" i="0" dirty="0" smtClean="0"/>
              <a:t>   Главная </a:t>
            </a:r>
            <a:r>
              <a:rPr lang="ru-RU" sz="1800" b="0" i="0" dirty="0"/>
              <a:t>мысль рассказа «Тайное становится явным» заключается в том, что не нужно пытаться схитрить и думать, что </a:t>
            </a:r>
            <a:r>
              <a:rPr lang="ru-RU" sz="1800" b="0" i="0" dirty="0" smtClean="0"/>
              <a:t>плохой поступок </a:t>
            </a:r>
            <a:r>
              <a:rPr lang="ru-RU" sz="1800" b="0" i="0" dirty="0"/>
              <a:t>удастся сохранить в тайне от окружающих. Когда-нибудь правда станет известна, а вот </a:t>
            </a:r>
            <a:r>
              <a:rPr lang="ru-RU" sz="1800" b="0" i="0" dirty="0" smtClean="0"/>
              <a:t>доверие </a:t>
            </a:r>
            <a:r>
              <a:rPr lang="ru-RU" sz="1800" b="0" i="0" dirty="0"/>
              <a:t>к </a:t>
            </a:r>
            <a:r>
              <a:rPr lang="ru-RU" sz="1800" b="0" i="0" dirty="0" smtClean="0"/>
              <a:t>тому, кто обманул </a:t>
            </a:r>
            <a:r>
              <a:rPr lang="ru-RU" sz="1800" b="0" i="0" dirty="0"/>
              <a:t>со стороны родственников и окружающих людей </a:t>
            </a:r>
            <a:r>
              <a:rPr lang="ru-RU" sz="1800" b="0" i="0" dirty="0" smtClean="0"/>
              <a:t>может исчезнуть.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572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307777"/>
          </a:xfrm>
        </p:spPr>
        <p:txBody>
          <a:bodyPr/>
          <a:lstStyle/>
          <a:p>
            <a:pPr algn="ctr"/>
            <a:r>
              <a:rPr lang="ru-RU" sz="2000" dirty="0" smtClean="0"/>
              <a:t>Выбери правильный ответ</a:t>
            </a:r>
            <a:endParaRPr lang="ru-RU" sz="2000" dirty="0"/>
          </a:p>
        </p:txBody>
      </p:sp>
      <p:pic>
        <p:nvPicPr>
          <p:cNvPr id="21506" name="Picture 2" descr="Выбери правильный ответ!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t="35593" r="11772" b="36016"/>
          <a:stretch/>
        </p:blipFill>
        <p:spPr bwMode="auto">
          <a:xfrm>
            <a:off x="977899" y="1070381"/>
            <a:ext cx="41910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8378" y="555625"/>
            <a:ext cx="4630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делал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Дениска,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лёг в кровать?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5205" y="2536825"/>
            <a:ext cx="380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1396204" y="2003425"/>
            <a:ext cx="295280" cy="2573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02424"/>
            <a:ext cx="4868147" cy="315471"/>
          </a:xfrm>
        </p:spPr>
        <p:txBody>
          <a:bodyPr/>
          <a:lstStyle/>
          <a:p>
            <a:r>
              <a:rPr lang="ru-RU" dirty="0" smtClean="0"/>
              <a:t>Виктор Драгунский (1913-1972)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84224"/>
            <a:ext cx="3276600" cy="1938992"/>
          </a:xfrm>
        </p:spPr>
        <p:txBody>
          <a:bodyPr/>
          <a:lstStyle/>
          <a:p>
            <a:r>
              <a:rPr lang="ru-RU" sz="1800" b="0" i="0" dirty="0"/>
              <a:t>Виктор Юзефович Драгунский – поэт, писатель, актёр, сценарист, автор песен, подаривший много </a:t>
            </a:r>
            <a:r>
              <a:rPr lang="ru-RU" sz="1800" b="0" i="0" dirty="0" smtClean="0"/>
              <a:t>замечательных произведений </a:t>
            </a:r>
            <a:r>
              <a:rPr lang="ru-RU" sz="1800" b="0" i="0" dirty="0"/>
              <a:t>не только совсем юным читателям, но и взрослым.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3794" name="Picture 2" descr="Краткая биография Драгунского Виктора и творчество для детей (жизнь и  творчеств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685959"/>
            <a:ext cx="18669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Нажмите для увеличения. Виктор Юзефович Драгунский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685959"/>
            <a:ext cx="1944687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307777"/>
          </a:xfrm>
        </p:spPr>
        <p:txBody>
          <a:bodyPr/>
          <a:lstStyle/>
          <a:p>
            <a:pPr algn="ctr"/>
            <a:r>
              <a:rPr lang="ru-RU" sz="2000" dirty="0" smtClean="0"/>
              <a:t>Выбери правильный ответ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787" t="12171" r="31148" b="33059"/>
          <a:stretch/>
        </p:blipFill>
        <p:spPr>
          <a:xfrm>
            <a:off x="1663700" y="1042432"/>
            <a:ext cx="22098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700" y="708025"/>
            <a:ext cx="424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Дениска не хотел есть на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затрак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892300" y="2003425"/>
            <a:ext cx="295280" cy="2573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Рассказ Тайное становится явным, Драгунский Виктор - читать для детей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9" y="1712467"/>
            <a:ext cx="1298403" cy="1251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Вареные яйца - польза и вред; калорийность; как варить и хранить; фото  рецеп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35" y="1146266"/>
            <a:ext cx="1513512" cy="7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Горячий бутерброд на сковороде - пошаговый рецепт с фото на Повар.р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6" y="1077855"/>
            <a:ext cx="729456" cy="4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307777"/>
          </a:xfrm>
        </p:spPr>
        <p:txBody>
          <a:bodyPr/>
          <a:lstStyle/>
          <a:p>
            <a:pPr algn="ctr"/>
            <a:r>
              <a:rPr lang="ru-RU" sz="2000" dirty="0" smtClean="0"/>
              <a:t>Выбери правильный ответ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708025"/>
            <a:ext cx="500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обещала мама повести Дениску,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он съест всю кашу?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354356"/>
            <a:ext cx="1931423" cy="1708061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1511300" y="2536825"/>
            <a:ext cx="295280" cy="2573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Открылся Ташкентский зоопарк - Горо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1" y="1374200"/>
            <a:ext cx="1424971" cy="94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В Ташкенте организуют цирковой фестиваль | NORMA.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58" y="1374200"/>
            <a:ext cx="1741351" cy="10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7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307777"/>
          </a:xfrm>
        </p:spPr>
        <p:txBody>
          <a:bodyPr/>
          <a:lstStyle/>
          <a:p>
            <a:pPr algn="ctr"/>
            <a:r>
              <a:rPr lang="ru-RU" sz="2000" dirty="0" smtClean="0"/>
              <a:t>Выбери правильный ответ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708025"/>
            <a:ext cx="500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приправу добавил Дениска в кашу?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375181"/>
            <a:ext cx="1752600" cy="1565163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1839466" y="1470025"/>
            <a:ext cx="295280" cy="2573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ХРЕН И ГОРЧИЦА ТЕРЯЮТ ПОПУЛЯРНОСТЬ У РОССИЯН | Crispy News/Криспи Нью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11" y="1413332"/>
            <a:ext cx="1800236" cy="11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Аджика: приправа с характером - Кулинарные советы для любителей готовить  вкусно - Хозяйке на заметку - Кулинария - IVONA - bigmir)net - IVONA  bigmir)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17" y="1468437"/>
            <a:ext cx="1572387" cy="10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1089025"/>
            <a:ext cx="2524560" cy="18001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307777"/>
          </a:xfrm>
        </p:spPr>
        <p:txBody>
          <a:bodyPr/>
          <a:lstStyle/>
          <a:p>
            <a:pPr algn="ctr"/>
            <a:r>
              <a:rPr lang="ru-RU" sz="2000" dirty="0" smtClean="0"/>
              <a:t>Выбери правильный ответ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685081"/>
            <a:ext cx="500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Дениска выбросил кашу?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3111500" y="1329293"/>
            <a:ext cx="295280" cy="2573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Тайное становится явным: весёлые Денискины рассказы чит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2" y="1241425"/>
            <a:ext cx="2321688" cy="16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105007"/>
            <a:ext cx="2743200" cy="14880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307777"/>
          </a:xfrm>
        </p:spPr>
        <p:txBody>
          <a:bodyPr/>
          <a:lstStyle/>
          <a:p>
            <a:pPr algn="ctr"/>
            <a:r>
              <a:rPr lang="ru-RU" sz="2000" dirty="0" smtClean="0"/>
              <a:t>Выбери правильный ответ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708025"/>
            <a:ext cx="4700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упала каша?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373060" y="1802941"/>
            <a:ext cx="295280" cy="2573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Тайное Становится Явным&quot; Краткое Содержание (Виктор Драгунский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9" r="49235"/>
          <a:stretch/>
        </p:blipFill>
        <p:spPr bwMode="auto">
          <a:xfrm>
            <a:off x="3468231" y="1098254"/>
            <a:ext cx="1752600" cy="16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317625"/>
            <a:ext cx="2743200" cy="1538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307777"/>
          </a:xfrm>
        </p:spPr>
        <p:txBody>
          <a:bodyPr/>
          <a:lstStyle/>
          <a:p>
            <a:pPr algn="ctr"/>
            <a:r>
              <a:rPr lang="ru-RU" sz="2000" dirty="0" smtClean="0"/>
              <a:t>Выбери правильный ответ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708025"/>
            <a:ext cx="500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Куда шёл гражданин в шляпе?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439860" y="2384425"/>
            <a:ext cx="295280" cy="2573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4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Grp="1" noChangeAspect="1"/>
          </p:cNvPicPr>
          <p:nvPr>
            <p:ph sz="half" idx="3"/>
          </p:nvPr>
        </p:nvPicPr>
        <p:blipFill rotWithShape="1">
          <a:blip r:embed="rId2"/>
          <a:srcRect l="4785" b="2390"/>
          <a:stretch/>
        </p:blipFill>
        <p:spPr>
          <a:xfrm>
            <a:off x="3111499" y="1241425"/>
            <a:ext cx="2069189" cy="152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307777"/>
          </a:xfrm>
        </p:spPr>
        <p:txBody>
          <a:bodyPr/>
          <a:lstStyle/>
          <a:p>
            <a:pPr algn="ctr"/>
            <a:r>
              <a:rPr lang="ru-RU" sz="2000" dirty="0" smtClean="0"/>
              <a:t>Выбери правильный ответ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708025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какой ягодой сравнил Дениска глаза мамы?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2748963" y="1698625"/>
            <a:ext cx="295280" cy="2573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Почему не плодоносит крыжовник причины: Что делать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1" y="1165225"/>
            <a:ext cx="1417639" cy="9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Что лечит клюква - Новости про здоровье - женское здоровье и красота,  статьи о здоровье - Здоровье - IVONA - bigmir)net - IVONA bigmir)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56" y="2079625"/>
            <a:ext cx="1039714" cy="9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Череш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Череш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307777"/>
          </a:xfrm>
        </p:spPr>
        <p:txBody>
          <a:bodyPr/>
          <a:lstStyle/>
          <a:p>
            <a:pPr algn="ctr"/>
            <a:r>
              <a:rPr lang="ru-RU" sz="2000" dirty="0" smtClean="0"/>
              <a:t>Выбери правильный ответ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708025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сказал Дениска маме, чтобы она его простила?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435100" y="2384425"/>
            <a:ext cx="295280" cy="2573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1816100" y="1354356"/>
            <a:ext cx="2508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Пословицы о неправде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899" y="766366"/>
            <a:ext cx="5249147" cy="1846659"/>
          </a:xfrm>
        </p:spPr>
        <p:txBody>
          <a:bodyPr/>
          <a:lstStyle/>
          <a:p>
            <a:r>
              <a:rPr lang="ru-RU" sz="2000" b="0" i="0" dirty="0" smtClean="0"/>
              <a:t>     Говорящий </a:t>
            </a:r>
            <a:r>
              <a:rPr lang="ru-RU" sz="2000" b="0" i="0" dirty="0"/>
              <a:t>ложь лишает доверия другого человека.</a:t>
            </a:r>
          </a:p>
          <a:p>
            <a:r>
              <a:rPr lang="ru-RU" sz="2000" b="0" i="0" dirty="0" smtClean="0"/>
              <a:t>     Ложь </a:t>
            </a:r>
            <a:r>
              <a:rPr lang="ru-RU" sz="2000" b="0" i="0" dirty="0"/>
              <a:t>хоть и принесет пользу - потом вредом обернется; правда, если и причинит вред - потом </a:t>
            </a:r>
            <a:r>
              <a:rPr lang="ru-RU" sz="2000" b="0" i="0" dirty="0" smtClean="0"/>
              <a:t>пользой станет.</a:t>
            </a:r>
          </a:p>
          <a:p>
            <a:r>
              <a:rPr lang="ru-RU" sz="2000" b="0" i="0" dirty="0" smtClean="0"/>
              <a:t>     У </a:t>
            </a:r>
            <a:r>
              <a:rPr lang="ru-RU" sz="2000" b="0" i="0" dirty="0" smtClean="0"/>
              <a:t>лжи короткие ноги.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73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98425"/>
            <a:ext cx="5486400" cy="276999"/>
          </a:xfrm>
        </p:spPr>
        <p:txBody>
          <a:bodyPr/>
          <a:lstStyle/>
          <a:p>
            <a:pPr algn="ctr"/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1231106"/>
          </a:xfrm>
        </p:spPr>
        <p:txBody>
          <a:bodyPr/>
          <a:lstStyle/>
          <a:p>
            <a:pPr algn="ctr"/>
            <a:r>
              <a:rPr lang="ru-RU" sz="2000" b="0" i="0" dirty="0" smtClean="0">
                <a:solidFill>
                  <a:srgbClr val="002060"/>
                </a:solidFill>
              </a:rPr>
              <a:t>Прочитать рассказ внимательно.</a:t>
            </a:r>
          </a:p>
          <a:p>
            <a:pPr algn="ctr"/>
            <a:r>
              <a:rPr lang="ru-RU" sz="2000" b="0" i="0" smtClean="0">
                <a:solidFill>
                  <a:srgbClr val="002060"/>
                </a:solidFill>
              </a:rPr>
              <a:t>Письменно </a:t>
            </a:r>
            <a:r>
              <a:rPr lang="ru-RU" sz="2000" b="0" i="0" dirty="0" smtClean="0">
                <a:solidFill>
                  <a:srgbClr val="002060"/>
                </a:solidFill>
              </a:rPr>
              <a:t>ответить </a:t>
            </a:r>
            <a:r>
              <a:rPr lang="ru-RU" sz="2000" b="0" i="0" dirty="0" smtClean="0">
                <a:solidFill>
                  <a:srgbClr val="002060"/>
                </a:solidFill>
              </a:rPr>
              <a:t>на вопросы на странице </a:t>
            </a:r>
            <a:r>
              <a:rPr lang="ru-RU" sz="2000" b="0" i="0" dirty="0" smtClean="0">
                <a:solidFill>
                  <a:srgbClr val="002060"/>
                </a:solidFill>
              </a:rPr>
              <a:t>150. </a:t>
            </a:r>
            <a:endParaRPr lang="ru-RU" sz="2000" b="0" i="0" dirty="0" smtClean="0">
              <a:solidFill>
                <a:srgbClr val="002060"/>
              </a:solidFill>
            </a:endParaRPr>
          </a:p>
          <a:p>
            <a:pPr algn="ctr"/>
            <a:endParaRPr lang="ru-RU" sz="2000" b="0" i="0" dirty="0"/>
          </a:p>
        </p:txBody>
      </p:sp>
    </p:spTree>
    <p:extLst>
      <p:ext uri="{BB962C8B-B14F-4D97-AF65-F5344CB8AC3E}">
        <p14:creationId xmlns:p14="http://schemas.microsoft.com/office/powerpoint/2010/main" val="2228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12425"/>
            <a:ext cx="2895600" cy="2400657"/>
          </a:xfrm>
        </p:spPr>
        <p:txBody>
          <a:bodyPr/>
          <a:lstStyle/>
          <a:p>
            <a:r>
              <a:rPr lang="ru-RU" sz="2000" dirty="0" smtClean="0"/>
              <a:t>Какое время суток было,  когда Дениска ждал маму?</a:t>
            </a:r>
          </a:p>
          <a:p>
            <a:r>
              <a:rPr lang="ru-RU" sz="2000" dirty="0" smtClean="0"/>
              <a:t>Кто подошёл  к Дениске?</a:t>
            </a:r>
          </a:p>
          <a:p>
            <a:r>
              <a:rPr lang="ru-RU" sz="2000" dirty="0" smtClean="0"/>
              <a:t>О чём стал просить Мишка?</a:t>
            </a:r>
          </a:p>
          <a:p>
            <a:endParaRPr lang="ru-RU" sz="1600" dirty="0"/>
          </a:p>
        </p:txBody>
      </p:sp>
      <p:pic>
        <p:nvPicPr>
          <p:cNvPr id="4098" name="Picture 2" descr="ОН ЖИВОЙ И СВЕТИТСЯ...». Рассказ Виктора Драгунского, читать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40206"/>
            <a:ext cx="2505947" cy="22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12425"/>
            <a:ext cx="2895600" cy="2154436"/>
          </a:xfrm>
        </p:spPr>
        <p:txBody>
          <a:bodyPr/>
          <a:lstStyle/>
          <a:p>
            <a:r>
              <a:rPr lang="ru-RU" sz="2000" dirty="0" smtClean="0"/>
              <a:t>Как чувствовал себя Дениска вечером без мамы?</a:t>
            </a:r>
          </a:p>
          <a:p>
            <a:r>
              <a:rPr lang="ru-RU" sz="2000" dirty="0" smtClean="0"/>
              <a:t>Правильно ли поступил мальчик, обменяв игрушку на светлячка?</a:t>
            </a:r>
            <a:endParaRPr lang="ru-RU" sz="2000" dirty="0"/>
          </a:p>
        </p:txBody>
      </p:sp>
      <p:pic>
        <p:nvPicPr>
          <p:cNvPr id="6" name="Picture 2" descr="Он живой и светится» В.Драгунский. Слушать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625323"/>
            <a:ext cx="1732266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Школьное чтиво: Драгунский В. &quot;Он живой и светитс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16152"/>
            <a:ext cx="1885951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4499" y="746315"/>
            <a:ext cx="2430461" cy="1846659"/>
          </a:xfrm>
        </p:spPr>
        <p:txBody>
          <a:bodyPr/>
          <a:lstStyle/>
          <a:p>
            <a:r>
              <a:rPr lang="ru-RU" sz="2000" dirty="0" smtClean="0"/>
              <a:t>Почему мама не поругала сына? </a:t>
            </a:r>
          </a:p>
          <a:p>
            <a:endParaRPr lang="ru-RU" sz="2000" dirty="0"/>
          </a:p>
          <a:p>
            <a:r>
              <a:rPr lang="ru-RU" sz="2000" dirty="0" smtClean="0"/>
              <a:t>Какой человек Дениска?</a:t>
            </a:r>
          </a:p>
          <a:p>
            <a:endParaRPr lang="ru-RU" sz="2000" dirty="0"/>
          </a:p>
        </p:txBody>
      </p:sp>
      <p:pic>
        <p:nvPicPr>
          <p:cNvPr id="34822" name="Picture 6" descr="ОН ЖИВОЙ И СВЕТИТСЯ...». Рассказ Виктора Драгунского, читать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46315"/>
            <a:ext cx="2057400" cy="22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L0AfAMBEQACEQEDEQH/xAAbAAACAgMBAAAAAAAAAAAAAAAEBQEGAgMHAP/EAEUQAAIBAgQEAwUEBwYDCQAAAAECAwQRAAUSIQYTMUEiUWEUMnGBkSOhscEHFUJSstHwFjNicoLhJDXxJjRDZHSDk6Kz/8QAGwEAAgMBAQEAAAAAAAAAAAAABAUBAgMABgf/xABBEQABBAECAwQFCgQFBAMAAAABAAIDEQQSIQUxQRNRYXEiMoGRsRRykqGywcLR4fAjNEJSBhVi4vEzNVOCJCVD/9oADAMBAAIRAxEAPwCx0uVl5NGiSWS1+VGtyPj2HzIw4lyw3YJDDgOfuUZV5M9FStU1dKI4Vtc80at9ulrffgR/EdA1O5I1nCu0dpZuUNBlUNb/AN2cFrFtJ8h1PkR6i+N2ZzXC0PLwxzHEEUhKzL2phe9x2t0wVFkNk5IObFfFzCBJwQhVGOtQsuW5RX0toY6Va2xPxxmZow4s1CwLI615c1fQ6ga2KOTKKkzNG7RI6pzCpa507joL+WET/wDEuE2JsrA5wLtIoVv7aRw4ZOXFhoEC+fT2WoosvSqpTUNVxxKsfMdApYou+5+hxHEePOw8kY4gc6yGg2ACSBsL8xupxsBs8XadoAALPWh4+4qKTLzVVc1OkyMsfSQdD5fX8jjbO423Cw48mSM26vR6jv8Ad94WcGCZpnRtcKHXoe73rVS0klTVGm1KkviHiBtcdsFZnFIcXE+WUXM25VyPLms4MR8sxhuiL94UTUckRiBeJxI+hTG9/F5dBjsXikORr9FzS0WbFbewnuUS4skWmyDZrY3v9S1TRvBIY5lKOOoODceeLIjEkLtTT1CxkY6J2l4orDGqqpxy5exy5PqPj/LqBUhiyuojpTvzNa6yfMjzPxx4z5dGXUF7j5I8BZ8e57FX5JQplw5i1IaqudrJH129CR08sTkEPj26rbA9CbUTVbe9c2qaox8t4pPHGTbV+zfY/PALb9V3JOJAy+0bzVzyCSnqOE+fH/fGZhOLHwkDYeu1j88PuEM0NrxK8r/iCTtH30pLJpJxIEhiB2uZJDZR+ZOPQEuugF5UBtW4/mjMmk9nrFfMOTLCwsbQm6HzG5/DCnjWLm5GI5uLJT+e21+F/Dki8OeCKUGRtjx3TCtmpanJipqrmnk+yeYaTJf9kDr0Nh06DCDAjzcLi4kfDpEo9INNgH+4nYDffmeZ5lHZLoJ8PS19lh2va/CuuxRP69pkki0tLKohKSBYram2tu1vXAZ/wvlysl2DSX20l10N72AI328/YthxeBhZRJGmjt12768UqoquGkiq4jA7pULo2cAhdxvt13x6finC8nOfA8SAGM3yJt2x7+WyVYmTFjskZpJDhXMct/zWOX5zHT6aaCEl0kEkrmxDgdhcbEbffgbN4aOJ5cgdLdNoAWNN8yaO99R5IyJ82Fixy9nTXO5mt67h0/5REWc00ecvUmlnDSJYhWUgG25PytgOfg2YeHs4WJWkj0rII2B2HXqT7FpHkxNkfnlhA2b051v9QCn2ijnzCCommk8A8bSR6QdPurte3ck9MEtxOI42DLjxxgB2wDXWRqvU6yByvYVfnzQxnxpclkj3HbnYrlyG3juSmr1FM9PVZmIlleOAKXO6lrE6QPiRc48o3GzYJYeGF+hrnk0NjpurJ8gaH5hNzLjvjflgWQ3zHlXt3/RVm5O7Wuetthf0x9Sa0NFLylk7leviVy9fHLkbScLIcqjOdSmGaYF0SMrdbC/Unra5+W+PFw4gDd+a97LMb2Vpp8kpssyelipUchJZhEJLE6ZCTa9iANl8/XvgtrWgbLBup7jSRcTZNRZpllRppYxmMW0DxkKOukLfuPQ7jpij2B3LmiY9cbdR5LSuWfqGhGWsQZY6eJpSOmttRNv67DDHhzNOyRcWk1nUkc9QVk5MCiSci9ibKg82P9X+tnLndBzSFrBWonZQtMHsZ5HmfvuVX5KPzucdp7zfwUa69UUnUnCVN7KOWipVCBZJYmTTbWSFQMN9R8rfPAgyGaqr0b5j60d8nkDQQ70qsg+PIeaW1VBmGUsi1aF45CRGzMpuQd11A2uDtY/7Y3jmDidJtDywOZWoV8P3+6UNzfZucsMlnF0LoQGPpfrjQvGklu5HT98lixgLmh+wNb+HeO9AxUbzyxNNDIipuiFSDIb36d+2EPDuHyCR082171fx8LXreMcVgEIxIPSPK65CuniRzI5DkiBS11TPIlNRTzm9rohAX0v2OM+IY+W/KLo30CB1rl0v99VPCMrh8eGBM23NO4qzv17v+AiMuy6tSmiep8MM8vLjkdvCh8i3bvhvhiSOLRM7U7n37fekXEnQZGR2mLHoYdvM9/gnFdw9UUOWyVMurnpJpkRG2EW/i26i/nizMlksgbW3Mef3IeTDfFEXE73uB3ff9yT4MQajHLl6+OXK5CqQ1pIJ9lI2IJG1rW0Wt9Gx4sZuMTWte+JfpA08kRDnECrJRw6jTRC2pgdT3Pra29+3YW6jEzZ2PCzUXWsezkkdfVJhmE9Hn1FUVESyZcCQWcBjEwudV+23f1ONuHztyscyOFG9vL92sclskUgbdhA5tmBqZJqqY6HqHuFP7K2so+m/xJw+woSBZXnuI5DS6rSjmJfqt/O4ww0nuSzW3vU608x8b46io1N70ZBnNZTqqpVkhZVlAk8VyvTfrb0xi/GjcbI8FuzLkYAA7xU5pm/t8UcPIhghR3l5asW1O5uxN+2/TEQ4/Zkm7J25dFM2X2tACgDftP75I2uzihrqhHaauhjd43liUq0cbILAxi9xuB0tjFmK9gIoE7/Wt5M2ORwOpwBqxtQruW8cSUjGnaZqpjy6hJHHvxcxrgob9QDb5bYp8ieLoDp9Xer/AOYRmtRP9V+F8q8lqreIIKha5AspM8MKJLspZ0udbb7bntvYYuzEe3Se4n3HoqS5zHh433AAPiOqGXPeXlpy9KeJ4Wi0uZmJOssW1C1vPbfGjsUuk7Qn/hZDMa2LsQ0EVvff7EHVZjUVZb2iobS3VEbSp+XzJ37k+eNWQMZyCxkyHSes73bBaOYp/aH1xpRWetvevcxP3h9cdRXa2968XXzx1KbT6pqVWplUEbOwAv64+PZUIbO8EVufivq0DS6Np8FKyvKYI4wzuwICgEn3jiggL300XsPgqgBuonZWDKuGoZkaXMyZGvf2cSeFT626n7set4dE6LHEbjv4H6knyZQ6S2jbxCMk4XyaYkyUVye5kb+eGHpD+o+8obU3+xv0W/kp/sfkVr+wD/5G/njtTv7j7yp1N/sb9Fv5JW1BwaM1XKSIfbmNhAJHLXte3WwNsU7b0tOs35lE/JZex7bsm6e/S38lqo8n4dq8wkpYIfGpYhH1jWFbS2k3sQDtioleXUHn3lVkx3xt1ujbXzW7WLF7bbLKr4VySxMUsKCJbyfbbdep32xD3SHlIfeVlofsBG3f/QPyWij4ToWPOWNKunLaQY5SdvO4OM2unG+sn2n81QhzHU5jfoN/JPG4SyFQWNALDc+Nv54JL3j+o+8qdTf7G/Rb+SrlfkdJNNooss5Ea/ta2LN8d9sAy5E7jTXEDzKydJv6LG/Rb+SZQcN5LHTjVl800nRtTkW+/GzJXhvrOJ8yrh7QPUb9Fv5ImDhnIZNN6ABnPQu23340bK4/1H3lWDm/2N+i38kS3COQqpPsIH/uN/PGhc+vWPvK7U3+xv0W/klebcOZTT0qvT0S8zUATzG+nXA0z59HoPIPmVIewc2N+i38lzzOHFJmdRBCmmNWGlSSbCww24U6U4/8RxJspRxmKJ0sbg0C2jkAOpVy4dzXnUM0lWscipIV0uoYdPXHn+M5Bx81zB4Jzw1pkwYnnmb+pxH3LGfPWjnP6qpI1kCa3CJYlb9B5XvgKGV0pJYKKJkppGo2t0WaH2Y5vTTckR++JbgMP3XH54HjfPFLbVsIxMNAHNWfKs8ocxEarKsNQwuaeRhq+XmPUY9DDkNlHcUDJjSMs1sOqcMRbqMbrFVXKhmeVzyUQygyoaqWZq4yLpZGJa4G7FhcLa3bAzA9prT7U0nMEzRJ2lGgNNHmKHlXVJOFo6k1oko4arntRS+0+3QsIqeV316U6bFr3Av0GM4gb27uqNznMEdPIrUK0kWQBW/PkKq1pypYf7EZhCDSGcZffTDSlHQKNxI/Rje3lira7IjrXcrzl3y9jt61dTY37h0CIrjVZdRymko/Zq6aRKqmpYCG0LEo1yPbax3Fh1uO+LOto2FFZxiOZ4D3amiwSepcdgL327+m/RGVrzZdJkmaJJWZhTFZDJIGuXkkA0eG9gCdgOgxZ1t0u5rGINmEsJAa7atuQB39vUp9VSTZbw1PPUNzKqGlZ2J7yab2Hz2xsTpjJPOkvY1s2UGt2BI9yrVPm9fSZZXrM9Qs9PUUypDUfaSqraQT6hjqtufyA4e4NN+CZvxYZJWVVODtxsLHLyra0XS8UvpFTOIxST5k8MbSKYzFCqFiSOt7i1j52xcTdTytYv4c29LfWDQT1sk17kb/AGpMmWNmEeVVT0qPIJGLohRU6kqxBv12Fzt54uJrbqA2WJ4eBL2RkAJA7+vl8U3rqcVlFHy+m0guPTa+NHDU1L3CjS4xxS+rP6traSStwB0OkYYcPNxk+P5JfxUelF838Tk0yedY8tqIywDNMSNvQY8v/iQXxB3kPgnPB/8At8P/ALfacrpw9kA9mNbNtPOAVH7q/wAzjbh2IY49buZ+CrkPD3UFHGlDBS8H1zRwqrsFBsPNgMFzxtEZIG6L4SScxnt+Cr2X+11fGeWU9Rlxy+opKckxlg1wBbWMC6XdpTRRTKURx4MjmP1Bx/YW7j3NYsxq5spFckMVDCZWJaxnnA2QdjYEn4/DG2RIHEsuqUcJx3QtE5bZcQPJvUptm+aVlLkvDoo6hYZKuaFHfa3LCXbr2tjWSQhjKKCxsZj5p+0FhoPvvZZ0/Ga12e+z0qAZbHFJLJVOp8aoNyvpfv3xwyAX0OS53CnR4+t/rkgAd19/ihI884jzoLJQ5DC+UTto+2cXdCbEnxDb5H54p2ssnJvorV2Hh4xp8x7Qb7d6313Ef6t4nraKvkhXL4KQPbRdybDwjzvfpiXS6ZC08qWUWB2uIySP1y72eaIy6rpYsojzrOMuTLoqbw0sZYsEj6KQnZiNul8cx7Q3W4VSrNHI6YwQP1l3M95679QiabNMp4voaqkp55SgUCVLFJFB3B+G2NA9kwICxkx8jh8jXuHl1CVQVfC1HWmjlzmeprXqImeaUs5Z0bwKXC6QAe3rjMOhaaJs2jHR58kfaNjAaAdhVbjc0TdppFklDQVNI9bVRSCKaeaNZgBeSRgQRv23A+ONeza07nvQjsyWVrgxtWGjbuH580vzyF6DKosvkbLJErJ5dRrC62kdyylbA7gH06dRjOUFrdO26IxHiWUyjUC0D1a5AUbVmglShooaSeo508MCh2J8TWFtRHqRjfUGt3KWSHW4yBtAn9hcZ4tP/aKsJJUsytt3uo3ww4cf4R8/ySzig3i+b+JysXBNEtRHXVM0Jmipjq5V7cxuoH3YU8Uxw/iD5HCw0D30mHD5NPDYWjmdX2nK3w8SO6eOnp4H7RvUEMfgNO+Bvlx/tA8zX3K/ZrPNDFn2UCCWT2dXlja/ve64a1vW1vngxzdce59yvjZBx5dYF8x7xSBzHLq6n4nrM8gens2XmCmDMbh9jci3TY9++KOY7tC8dyLZlQjDZjuB9azXdXReyCkyuq4Zly6MCWZ1cTtMLu0pvdjfvf6YpEWFmgqkuXI/IEw2Aqq6AdErNAlc/DuVZ0Ci0dHrqU1dX8ICEjY3seh7HEBok0tPQbo05jYjPLEd3O28tzaPrcpFdxJmEFOixwLkns8RVbIrOxsB9Onri5ZqkIHcsosoR4rHONntLPsH6oXLc/zekoaXKYsgqDmcWmKzi0Nhtq1Dbp/RxVsr2gN07/UtZsLHkkdOZhoO/j5Ug+I8oqM04tzJ6WwraOjhqIV6hnB93f4HFZo9chrnQW+HlNgw2B/quLgfJZ8RZp+v+FKDMlibl0dcrV8ABsALhviN/v36Y6R+uIOA5HdRiY3yXMkhvdzTpPnyRFbmlPmkmZ1/DupkpcolR5kjKeI2KqLjqACfpiznh1uZ0Cyix3wCOPK/qeDXPbqUTkMfDFFw7l9XUJRAWQ86RAzmXbva9wfpbEx9kGAmljkuzpMqSNurrte1f8IRaGiz7jjOos7bXHSxRimiZyo0lbsw+4/6vTEaGyTOD/CluZpMXAiOPzcTfv2H77kuzySduGOHHhDTyR1rrAW3MgRmCX87hRjOQns2eaJxWs+VTg7AtF+F1abcMwxVNH+u/aPa80rCyys5tybf+Go7AbfHFHzCNnac3FLuJuka75MBpY3l4+JVH4yueJKzWAhunhHbwLh9wt3aQF3ivN8VsOiH+n8Tlff0bDVw9mI86l/4Fxjni5pB++QW+F/JQeR+25Ee3UNVlzU4mjYpGbCWIEA226jz7nC9k0Yi0vG4CIc03YRVHRRTUMnKUBb+C3cbWxLd4XAKD66bSpBJTBHIuqC919MbW0ClBVOzLKK2KpevyoNHIo8YvtKvwt12wHJE6QW0UrRPrYrRU0NbWqswDJKu+rpY+XwwvjbNC/V0RTyx40lbcvq8zopYxLr3ex8hbDeORBkK5pNI1ifxxqSVyU1dZUrWLyWPMvbQSBqHocCyzubyXb3SLapqRG0aQqoYX0lRbfqDgUZco2AROgc73WOVPJBE8UtLFHHckCNAoN/QYIgndycFSS3GybQlPwpkUWZrVx5cqyatarqOhSOhC9MatZGXXSJfxLLdH2Zft9fvWfEeQZPmMiVmYU8hkUaS8Tlbr5MR2xTLfFGNbx7vvUYufkY7dEZ28Rfu7lhWUdFmMuTx0sqQJl86zJEqXDBR7o8sUZkwyloaapdDkujEmrcvFe9ALl1PlOd1VZDVmKnrPF7KFsuvz9O/1wvyniRxDO+1pNm9pAyOQek3r4dy5/xdLzuI6yRejFf4Fx6fg38rv3lef4vu+P5v4nLof6LhfJK0He9Y38C4nM/mH+z4BEYf8jB5H7bk8kouXAAANANtJF9sCxDRGQtjuUHmIny+iJp15UUa7lAALnvthZmPmgZcYsBGYzGSHS7qnNHIlZRQz2H2iBrdhthiwiRgd3oZ7dDi0qrcccQNlScmnYiVhpsvvMxGw+8YWZ08plEMRrayUx4fiNlGt/JV7L67M8vroK2trVWlkdTPTMWcqG62G+467bnAuHOBJoBJ8UbkxQvjLWs36dF0amWkrqdKiApLFINmHQ/74fANIsJC4OadLuaxrJ1ox7oYBCQLgG+B8nIbALcrxRGRRltq6kiq3p+S7i+hhe3w2GLxgStDiKUSsEby0G6RrCOMXYgepONhG0dFnqWioqIo0J0lifdHS/8AXnip0jorNBdstFZLyqE1AF2tcBfp3xnM7s2alBsKm1deeY8kzsXHhCOd7dceSn7SSQizSkOAG6U02aVK1BKcxGvbUOv9b4IDSz0gd1n2h5J5UUdPU0ZSaeVmsGSQ/si/T8frjFs/Zv1NG61LA5tFUHiYxpnlSIb8s6Su9/2Rj3HAHl+EHOG9lLuLNGqKv7fxOXSf0W/8kqz/AOcb+BcXzP5l/s+AW+H/ACUHkftuVxZAwsdxgdbKJI0eNkdQysLMCLgj1x1ArgaNqo86s4brZIxG01Absq3sAPQ+fphF2kvD5C0i4+n7/NNtMeZGDdPSasjo6nMUzKrzASVMUreJyBEyso0lewt037/DHTuZLbNQ1nn028+S2Z2jGaQ2m/X+ypRKOoaKneVNMihdTgoyjrc3te3X4/HAWO3VLqB2vnYqvzV3lzGmgrhNneXUcMhhk5h3KqitZj8bWw7fnY0LPRdfklbMSaQixSR5bmQrqqaszFBKVOmGLYID5+tvxvjHCjdku+UTD5o7v33q2ZMzGAhjO/VMJs/MhskqxqDvoW9vmeuG+wSjti40EM1bd9aXd735sgv9MZvkHRHwYb3ek/YIkVolX7Ryx9e+KarRvY6eSawcqooI0fSS17KficRIwSMpBS7SEKq5hlDTVzG50tYH0x56fHdHyVaDig1yb2SZpfC+m/gB29MBGR3Jy7swErjzKp5qxONKeVtvhbGhhaRYKz1OVZ4gLtm0xdAGsu3l4Rj2fANsIV3lB8VJ1RfN/E5XXg2ZYeGq9gQsxqSFYGze6v8AvgfjMmiSUt57fAIrDH/wYfJ323JnHX1SC/t049DKT+OPNtyp27B5V9JCzOd1ymy1zH0sh/LGw4hkDquooeqz6taJtVQGFgdOlT+XrjSLNnkka1x2JHxVC5waXNVR4jq5KWnRwiKZnslxZRbfoNuw+uGGXiQEhzRv4JjwafInc5r3bAdfMIb+09Rmtdl1KsS0rCewmRyzHV4bduu30wt+RtjjNku8E7MQjtw3VnjyyKd2SY1LTLe6vKVB+FrXxOI2A82pbPJlf0OAHkjTTEIFYpGgHuoPzw6EgAACAbw3UdUjrv8AfNaaidKYqscVyB7zG+KueSmmPhRM9UUs6eq58WpyQRiLtbvj0nZZwT6j16YgFVc1OqWon/VbiBdRV7NbqFPl9+JeToNJPmt0vsIanzWd6gwseYx8NlXc+o/lhUZXvOg7oJspukZU0qJ9pCpkvsbn8cYZOIwDUCiA5V98kmkrJXkdGBN0UHve/wAsL+0DRoCjsyTaovEur9d1PMBD3W4t/hGPc/4f2wR5lL+LevH838TlZuEI1egmuFN5z1H+EYSf4h/n3DwHwTbhf/b4f/b7TlYJ4IkW3Lj6b+EYQP2R7ErnijaWGIKLPIA1h1Hljojuun9GIlNFjjeWiRIlDlyzMFHYm34DBGo20BDQAdkSVz/j6rlqM9jjmN46WAdT+03iPzsVw1xr7IHqU3w2BrS6lVpJDdSrcs9Vt28sFAIqR97LpeV5oc4ypK+TUk6taRgbspAIPxF7H0uMJZw6GQhAMYGkBZU2aCseRNY5sQ3sdiPP8MGQzuoFy2MYatpK1GxYKw6g4Pa/UFNFqmFGjD7jrti4XOIK9TsxlG9h5eeOXPrSn2SziKqMLW0TjT/q7fy+eLt8Uty49bLHRLsyaGLMjE942Vg11NunceuFU7A2RIH0HIqDNzHJMtQ/hlAKPsNwOvrfGUkhOoO6rSOWjutElRKk3glvqUkOegH4YXSNbqRAcVzviFmbOKgzaWckXKjY7DHt+BV8jHmUv4reqP5v4nK48DJfL6hrXtUH+EYTcfbee4+A+CbcMP8A9fF7ftOTqqF2+I6489KN0wYlFUXgdXa2lSGuR5Hf7sVjNOpWmAfGQnVIx50LaAFQFT9TjQOqQIWEfwVyjPak5nmNZUbx65SzRsDdQNhfy2Aw9jGgAL0ETG9kIwUtMKmQEkXOwHW+Ni6lZ0Y1CyrzwtkuY5TQ1NUymaOogDR06nZm6hvFYA/A98B5B7Vuke+vvS18kOsMGxB5/cl9Y7RTx1sUckDKSVDrpPqrean7uvTA8RI9Am/L4jx+KOJsUmRqUmgjqYH2YX69PT64YMsDdczfZTT5hKX0sQRfp541D1Z8Qq00DRiVCvici+lRfbzx0uRFELeaQbnUKKNpJEZ7o41pvbvi0M8UouM2sXEEJXxnUK9XDIp0vKDv537emMchtuteYy2aHEIWj0rCscz/AGcnu3NmGF0oPMIZncVZqKnaSmZSVdFGwO56YXGMuJPcmcfqrm3EwC53UBSAPDYH/KMe44AR8iHmUFxT1o/m/icr1+j7SMnqWZSf+KYbf5VwHxll5T3eXwCNwHgYUIvoftuTOQSySnTAdP8AiIGPNSROcUeMhgS/N6eeSIRCLdyF1De19sUbGWuBKv8AKYy0o6gZRNKhPRrgehH88VIp1rKA3ElPFdNTZhQ078tRorVLbbyAK+1/nfBEcpY00eiYYoIko9yBiyVKjh+DM+Vy6hZHQaAAdBbSB8j+ONiSI9j4rft9OQY+lKxcFTtUcPmJ2Jkopmha/dbAg/f92HGE0Ph80o4q0sn1N2sWkWeU0EU2lo1blH3DcKw6gbdDYjfA5x2RS7o7Gkkmx7ZzS2p5XNSSNvDNGAygABGXYgAbAdCMEP0kCkRgtLC+N53/AEQbycpuYCNS37YpSZgXsntJldScvevjlKySwCVEUliyjfTa3U+mAMtjZTv0SfJmBkoDlsjYnTQQQNYsQ/Qkn+vuwlhmkgkDm+0LPxS/iyjapoaOZBuNVj5C+PUSPAAcknEm/wAUrHh2gKxfbHVc73JO48h2wsmmCEhiVmjy16Ql6d35Uo8SIwLRkf4fX0xY4vaxB7OaLALCuacU8ls9qTDrMfhALDf3Re/zvj1HAm1hgNPUoPih9KP5v4nLoH6PZ6al4WzCprFUxRVLMbi/7K7DFeIaBM9z+Qr4BE4YLsSADuP23JVX8a1XNDUtPRQxX3Tlhyo7XPc/LCAz2fRYB7EybisAo81YuC+Kv11UPQ1NNEkqoXSSNbB7GxFuxwfjS6/Rc0WsJ4NA1BMeII1Sq1ooDGE3t8f+uFvF2gPYQtMU7EeKq2aLppqdtyFWQAf4za3ztfCpw2rxH3ppjn0inWQ0WnJ6WkFzE0Wsve/iLar/AFIwwb6fojqg8iT+MX9xUZXTnKc5ngkGiOqOk6umvqpHxuRgjDc7Fyuxfyd8V2SRk44I5t+HVKONKdoZQ52LJ1A7g/8ATDXIaDTlfgrubCl+TVNNXZQ2XCJBVrGSjafFJZrkA+vlhcQ5j7PJHTwuhnEx5WlE8BVZfCdjaxG+CB4Jgx90rFw1ndOtGuUmmOpI2UyQte5N9yOx388QcSWXdqR8QDYpNZduenVapJXlRU5Ps4ibxhjdzba1rC334WQ8JMb7mdZW8DQ9oeDsU3qoUqMhpWJAC6g1v8x2+hwfmECMJNns/jOtDUkKqq66hS67gA6RcXtfHn3PF7rONtBE0CTvUiV2MU8hIIVibC/b474YYslHSDzWjdxuqDxpGIuJq1PIp6fsLj2PCdoD5lLeL7Pj+b+Jyc0HOPA04iJ0nMiHAHUcsWwt41faO8x9kJhwoD5NDfc77blW6ahqpakCGIyEKbopFzbyv88Jy4VXVNOq6zkmTJkojSmlQBU1OWXxNJ338jv9RjeMlh1dUE92sbhOKzLTXESmUIxjAI03/P1xtl4Hylwfqr2LGKbsxVKu8RS5ZFSSUMNRza5JFZI1/e6Ebd7E4wyOGsixXPJ5df0RWJkF04B5FHcO5hlMVBRQ1FVDDWJCqMjyaSdItfyOCMQ404BYPS7uvuVMuOVj3Ej0e9ZcUD26CL2BqWoZdRN6lUI6EEHfe4xbPw5J2t0bEFRhTRxuOs0Ck9e0+dZTPS11DVRVlEvMWaSOySLsD4h4SbeRPu32xMJlezTMPSCNg7ODIEkbgWu28lTVgemqUmjcxlHVlYj1/C2O0B3olNsqS8d3kT7t1YZM14eeWKrq4C1S7oJ7hii2NiSOh27/AAxSBr45ADyCWGDLfEezPo8wrdSV+XypEuXBHicXRoVspGG+g1aQuPpUeaQZkqT57UqqgXRGN+5tb8APpgLJHpBOcJxEFnvXqhZYAsSrePSWIYWAUkAnCnNJqihMs63alCNAqSRxC5jBOm3vWPQHCcQl3NZDkjcumM8X2kLvdrWZrW3+NxgyPGka4ECwutc749RYuLK6MEkLoALm59xcez4eKiIHf9wS/im7o7/t/E5Xz9GlNFWcM10E66o3q2BH+lcZZzA+d7XeHwC2xCW4kBHc77blnWcKwZXI1e1YOWjqSOVpYgm3vA+vlhHNhtjBeXbBHDLPUIqbPsv54pX92VCEnILXPqLX8sYslZe5oLJ0jRyK1cQ8Ss0XJyqTREVu8w963kPL8cegiDHN1XaGJVLWOCbVzY13N1ZRZr9b6sEOaHt0kWFzHuYdTTRRFFkjyRQ5ksVU0fUKXLMo8yPn2wqrEjm9EVR9lpl8qyZIdDqo+9OJXEsYHhK26je+GwKWpdV1cdBHqZDqfwpEmxc+W3brfE1ajYJTSyVEr+0SRIGhkDcqIeEIRYj1wvzohYA7k94Y4ywPY880W1TQiij9uymnqOWP74SnwqfEq7eQYC57jAboHh1ByIxmyGLWx9c9vK1Z8pcUyQRIlhEgAXpYWw9LaFLzBcSbKPyvLDLXVOYVJUx6gES+5so6+mF2Qz0rR7MnTAI280Dn1RK0iyQIrLGjIFDCzX6j06HCDIeZDR6LO7CEoUnqIegK6rrdevniGxFzdlwRwp56AxuG94baeg9MFhpaApXPOMXMnEdY5FidHr+wMei4Z6UJPj+SA4p60fzfxOXRf0Uf8hq//WN/CuKZf8w/2fALTG/k4fI/bcj+KsypJUjo1kEkglBdV3AsDsT8bYS8Xa8YhcO8LQHdVaop6Sc+OmiY362sR9MeWbJIz+pTQK2ZVklHmVRO1S2yAKFaVxf6EE9B1v0w5wJZIxbTRK2jiaQSRacT5Tw/QIHlhh1WsESPU7fDqcMQ+eb0dRPwVqDN6Siv4lqIHhgpcrEcEp02kY6gtx09d+l/ngtnD9qeVlJlEcktTOKdaKSa78tXKx610mQ+gubfDt3wyaygAFhr1WSq7mGcmNjLUpzqk30Qxn3R5DyHrjb1dlQG910HhrhF5MvpKuoql/4hFlkCDcXFwB27+WFsgL3W5NYMxkEemNu6OyamyzJckzmaWnjanpqiZbsoJZRay/liwbZQJmdR32slc7y3Mquo1TPU1MZkb+7D2AA7C3b1wfZrdBWrXlOazHJaj7V5Dzm0lm1H3QbX+u2FeafSpbMvSUuXOGZGB3XdrDr8MI5IjrVo5CDurLlWbJDTQARAOqhSTvfbrgjHfobVImwU2SWLMYgCvewtje+0Clcn44jWDiqvi/dKdf8AIpw84d6MRHj+SB4p60fzfxOR+RZpVUmSS0sU/IheoZ3K3DPsBpv2Hw/DFp2A5MhPh8ArQfycPkftuXlkdFD39032N8YZcInhdH3qWrbm1EAHnpnk1ndtEhBIx4rFnJpjwPctHitwh6XLq9IWqCmuBo+cr88M2i2563sMPMLiOGP4D9nXXLmTyHJSGSAWoiqpqQGePSFtuXksLDzJw+oNaaCyLidyiJhnE0ZrZqaCOCKmLqUlRiAxB1Wv/h+eEreN45k7PfVdcjzXdnKW6iFXc0zXUVnqpVMqjSiAggk+XxOG+PMXAlworJjnO5hD5TlctTO89Uyxg+OV5DYKva/8sEXW6vVrrnBfEcdVBVUpKLTZdCgVmFmb3tz8lwLKzTR71o0kpLxDVCl/R7SJITrzCpMsp621s0m//wBRjo617qjgdCqc88dHQjlFDtpTcGx88EkhYAJzw05fKY1KMVlqiOu5OnCnNkax+p+w70wx2gjdHfq5XEqw6UdWPQX38sD6GyND27grR8APJGZTRzCKVqhtw3vEddsZGMrNrHBPclCRsNR2J7YtEAHbqxK5l+kMj+2WZaTtqj//ADXD/B9Q+f3BBcT5xfN/E5VfNZ5omURyyKpB8KsQL3xOR/15PZ8Aph/lIfI/bKCbN6+nS0VXOB+7q2P1xiSrgK/UGdUbUdLy5jURtGFMqxn3hsbjz9MeOlw5TI4kUbOy0tb814oybLcqWOpkmlRqJ6cQpTMGlc2ItJ2HXb1v2wNBw3Mkm1tFHUDdjYDw6ontGBtKqUOY0kkfITMp6iCWGKN3qkC6JmuGAt1AB/3x7GKWfsZHTN3F0B1FfFBvaCQGq41VTlJqK/LzmHLespY6WNmpiFTRqNy3SxLE9seSczK/h5Bj9VxcfSsm62A57ALXXHRZq5ikpfiGhlkyiGVOYKOnWo5phOrnIpW262A8Vye5AGDIeGT6pXM2LiRz20k2Tz8Kod65srCBXRZVedQGmzOPJ53jE9QktOjQst1I+0B1Dpc/QDB2PgZMkkJym+o0g79f6Tse4KXyNFhvVWPh6rNVQw1qTCZFj01EqxkGZ1BFtPp026nAs2BIGTNbzJ9EXyF2d/P3DZXbINit9NVGoy6naOSSOKWCIRsqFxcXLKQeoI7nywM/CyGin+l6TrBNc+R9nd7lo17TyXjp0RU8IMc0YUsRD1Gu5W1ttiDt5YzGLMJXOO7Tdb/6avnv15q2w5c1sqJvaPGschhVahGTS25Pu7/I/DFIsDK7Px9CjY/p5/vqu1NtepWJqZpiCKdggTYjQQoFjftfvh1w9roYBHL61n42tGutNY1AB0tqvvbBkgViLWaytH4Gcqh9N8YFqydCDyXMuM31cS1jXJ1aDc/5Fw64cf4R8/ySviop0Y/0/icklbRLO4ZwxIFtjbBmRhvfIXtcN/DwpCY3EYWQNilYSW31rmSe496GOUwuwBhdrnpq64wODIBZcPciBxHFJoRn6X6J1SZZXw0q00VKIo0ba79D54RTS4RdrM4N9wKaMhkO3YOHm4fkh80SWppzl9ZTCyMrddwR09O+GGJw5sjRNDJYPggZ86GF5jfEQR/q/RL4Muhp31xwkkX2Y3G4t5YOGDLy1D3fqsDxHEIrsz9L9E3ramqnZJamjCAqAtgQDYYBZwsOcQ2QEjn+7VXz4zQHPicAfH/ag3DF9fKsbW+/BcPDZYT6Lvq/VQzOw28mH6X6LKNnWGaFoi6Siz3Yg2+I3xjJweR7xIZNx4fqiBxbFDdIiP0v0TTKs+zDKaOOmpaaMRoxKs4J3JufTFpeFuleSX7+X6rP/McZo/6Z+l+iyXiTNIaM08MSwxly8ZUEGO5uQp8tzt64o/hBk2L/AKv1UjiWO0eo73/7Vgc9zR4mSzlgS7TK7ah8T5dsZngtCtfP996t/mmOf6He/wD2ojLuK80y+MRRQQugJOlwTe/XGjODPYKD/q/VVHFMYf0H6X+1bpuMszlvqoqQbEW0nofniTwdx/q+r9VoOM44/wDzP0v0UQ8YZpCgRaeA22BYG9vri44VIB631fqr/wCdwf8AjP0v0WuXi3NJZA/KiUjyBt+OKnhDz/X9X6qw47ANuzP0v0SqvnmzCreqmjUSPa9iewA/LBuNhOhZp1WlOfxBuTIHNbQArn4k/etvywyS2l624IA64g8lwG6PqaSZ4o+fNGVUEmR5Nt+n3Dyx5rC4nhxveYYnA7ANDd9h4bDcnryXoszAyXxsEsoIFkku23O3nt4KHijlRyis7cleWWNj1su3rufpjWOaeFzdZ0jWdVcvVLjvXSwPEgnuWUkUUrXaQXHQNNnfnQ9p3PgKWFdHDHyhCqrfUdjewuAAfhvgvhmRNKHmUk1XhvRNja6Iqh080NxGGCPR2QAu/HrW/iDaLSliGqjsuoMZUBN9dha5373JsLdMK358h0Zm9EBp2Ho2bI37qAJN0T7EaMSIasU8wS4b86AFnfrd0KulCwUTqWFOAXDEAy9DrCAbH441+VZwcGmTYUCQ3n6Bc43XiANuftCxGPiubenne1/6tIGx678luOX0utfs1aOSZkBL+5Z/O/7oO25JPpgccTzC0kkhzGg8h6Vsu6r+4+AFVuTS0+QY97NsONcztv59w8bPchq2MzVNFEJFkd1FyZLjdzZb+QAt64Y4UvZRZD9JaGk8hvs0Emhzs7/VsgsqPW+Jt2T4+Ow9g28VszJ4ZBB7YaiCS7lo7mQhbi2xI033+Qxlw5ssb5Dj6Xt9Gjs3fe9wCTW3fuSrZpjcG9rbTvtz8tjQHJbqRKQZWiNEzU0jSvUTaijJp9wEA979PXGOW/KdnFwcA9oYGtoEHUbedxy6atqpTC2EQUR6J1Em6qthsPghcopYGXm1qBwwkspa1tCXYm3qVAHx8sHcUy5mHs8ckEad6v1nUB7rv2IfEhYRrlHf9Q/4CPlyyhp1dGgEgWAzJKJSvN8ICi9+uo32FhsN98LIuJZk51MdpOrSQRemnEnav7RQs2ee2yKfiQM2IsVd3z2/NCZ5S0cCoKSFYx7RKlxIWuFCjuf3tWDeDZWTM89u4n0GO5AbuLj08AL+5DZkMcbQWDqRz7gPvSkAW6DD9A0vW9BjlFL2OVrU45csdIvewxy7ra9pW99I+mOUUFIABJAtfHWpUaRa1hb4YmyooKbDyGIXUFGlR0UfTE2V2kdymwsRbY9sQpXlAUWAAGOJvmuG3JRpF72F/O2Js8lG12pIB7DfEWpoKNC/ujf0xNnvUUO5SAANgBtbELqCnHKbXscut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нига: &quot;Сверху вниз наискосок&quot; - Виктор Драгунский. Купить книгу, читать  рецензии | ISBN 978-5-386-03784-0 | Лабирин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Краткое содержание первый день драгунского за 2 минуты пересказ сюжета -  КИЦ г.Севастополь | Культурно-информационный цен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08025"/>
            <a:ext cx="3450431" cy="238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Драгунский В.Ю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t="6091"/>
          <a:stretch/>
        </p:blipFill>
        <p:spPr bwMode="auto">
          <a:xfrm>
            <a:off x="4025900" y="631825"/>
            <a:ext cx="1547891" cy="2065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Мишка из «Денискиных рассказов» погиб на глазах семь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708025"/>
            <a:ext cx="3565525" cy="23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249147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2100" y="730858"/>
            <a:ext cx="4275854" cy="92269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altLang="ru-RU" sz="21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Тайное – </a:t>
            </a:r>
            <a:r>
              <a:rPr lang="uz-Latn-UZ" sz="2000" b="1" dirty="0">
                <a:latin typeface="Arial" panose="020B0604020202020204" pitchFamily="34" charset="0"/>
                <a:cs typeface="Arial" panose="020B0604020202020204" pitchFamily="34" charset="0"/>
              </a:rPr>
              <a:t>yashirin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Явное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2000" b="1" dirty="0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Остался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наедине -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yolg'iz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9875" y="1715107"/>
            <a:ext cx="5418853" cy="63030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Latn-UZ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Пошлёпал</a:t>
            </a:r>
            <a:r>
              <a:rPr kumimoji="0" lang="ru-RU" altLang="ru-RU" sz="2100" b="1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100" b="1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кашу ложкой</a:t>
            </a:r>
            <a:r>
              <a:rPr kumimoji="0" lang="uz-Latn-UZ" altLang="ru-RU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altLang="ru-RU" sz="210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bo'tqani</a:t>
            </a:r>
            <a:r>
              <a:rPr kumimoji="0" lang="ru-RU" altLang="ru-RU" sz="210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10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qoshiq</a:t>
            </a:r>
            <a:r>
              <a:rPr kumimoji="0" lang="ru-RU" altLang="ru-RU" sz="210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210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kumimoji="0" lang="ru-RU" altLang="ru-RU" sz="210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z-Latn-UZ" altLang="ru-RU" sz="210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urdi</a:t>
            </a:r>
            <a:endParaRPr kumimoji="0" lang="ru-RU" alt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102424"/>
            <a:ext cx="5172947" cy="369332"/>
          </a:xfrm>
        </p:spPr>
        <p:txBody>
          <a:bodyPr/>
          <a:lstStyle/>
          <a:p>
            <a:pPr algn="ctr"/>
            <a:r>
              <a:rPr lang="ru-RU" sz="2400" dirty="0" smtClean="0"/>
              <a:t>Словарная работа</a:t>
            </a:r>
            <a:endParaRPr lang="ru-RU" sz="2400" dirty="0"/>
          </a:p>
        </p:txBody>
      </p:sp>
      <p:pic>
        <p:nvPicPr>
          <p:cNvPr id="20482" name="Picture 2" descr="https://cf3.ppt-online.org/files3/slide/l/LYMdD7X8kTyZni0z9JAIewfab45HUC6o3NvOmq/slide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15550" r="11453" b="10597"/>
          <a:stretch/>
        </p:blipFill>
        <p:spPr bwMode="auto">
          <a:xfrm>
            <a:off x="215900" y="555625"/>
            <a:ext cx="533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883</Words>
  <Application>Microsoft Office PowerPoint</Application>
  <PresentationFormat>Произвольный</PresentationFormat>
  <Paragraphs>113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inherit</vt:lpstr>
      <vt:lpstr>Roboto</vt:lpstr>
      <vt:lpstr>Office Theme</vt:lpstr>
      <vt:lpstr>Русский язык литературное чтение </vt:lpstr>
      <vt:lpstr>Сегодня на уроке</vt:lpstr>
      <vt:lpstr>Виктор Драгунский (1913-1972)</vt:lpstr>
      <vt:lpstr>Ответьте на вопросы</vt:lpstr>
      <vt:lpstr>Ответьте на вопросы</vt:lpstr>
      <vt:lpstr>Ответьте на вопросы</vt:lpstr>
      <vt:lpstr>Презентация PowerPoint</vt:lpstr>
      <vt:lpstr>Словарная работа</vt:lpstr>
      <vt:lpstr>Словарная работа</vt:lpstr>
      <vt:lpstr>Читаем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мысль рассказа </vt:lpstr>
      <vt:lpstr>Выбери правильный ответ</vt:lpstr>
      <vt:lpstr>Выбери правильный ответ</vt:lpstr>
      <vt:lpstr>Выбери правильный ответ</vt:lpstr>
      <vt:lpstr>Выбери правильный ответ</vt:lpstr>
      <vt:lpstr>Выбери правильный ответ</vt:lpstr>
      <vt:lpstr>Выбери правильный ответ</vt:lpstr>
      <vt:lpstr>Выбери правильный ответ</vt:lpstr>
      <vt:lpstr>Выбери правильный ответ</vt:lpstr>
      <vt:lpstr>Выбери правильный ответ</vt:lpstr>
      <vt:lpstr>Пословицы о неправде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Lenova 330 pro A6</cp:lastModifiedBy>
  <cp:revision>130</cp:revision>
  <dcterms:created xsi:type="dcterms:W3CDTF">2020-04-13T08:05:42Z</dcterms:created>
  <dcterms:modified xsi:type="dcterms:W3CDTF">2021-01-05T09:22:08Z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