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9" r:id="rId3"/>
    <p:sldId id="349" r:id="rId4"/>
    <p:sldId id="361" r:id="rId5"/>
    <p:sldId id="383" r:id="rId6"/>
    <p:sldId id="348" r:id="rId7"/>
    <p:sldId id="371" r:id="rId8"/>
    <p:sldId id="366" r:id="rId9"/>
    <p:sldId id="369" r:id="rId10"/>
    <p:sldId id="368" r:id="rId11"/>
    <p:sldId id="374" r:id="rId12"/>
    <p:sldId id="376" r:id="rId13"/>
    <p:sldId id="377" r:id="rId14"/>
    <p:sldId id="337" r:id="rId15"/>
    <p:sldId id="360" r:id="rId16"/>
    <p:sldId id="370" r:id="rId17"/>
    <p:sldId id="338" r:id="rId18"/>
    <p:sldId id="339" r:id="rId19"/>
    <p:sldId id="347" r:id="rId20"/>
    <p:sldId id="379" r:id="rId21"/>
    <p:sldId id="340" r:id="rId22"/>
    <p:sldId id="380" r:id="rId23"/>
    <p:sldId id="341" r:id="rId24"/>
    <p:sldId id="381" r:id="rId25"/>
    <p:sldId id="344" r:id="rId26"/>
    <p:sldId id="378" r:id="rId27"/>
    <p:sldId id="362" r:id="rId28"/>
    <p:sldId id="363" r:id="rId29"/>
    <p:sldId id="367" r:id="rId30"/>
    <p:sldId id="364" r:id="rId31"/>
    <p:sldId id="365" r:id="rId32"/>
    <p:sldId id="375" r:id="rId33"/>
    <p:sldId id="382" r:id="rId34"/>
    <p:sldId id="372" r:id="rId35"/>
    <p:sldId id="351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26" autoAdjust="0"/>
  </p:normalViewPr>
  <p:slideViewPr>
    <p:cSldViewPr snapToGrid="0">
      <p:cViewPr varScale="1">
        <p:scale>
          <a:sx n="81" d="100"/>
          <a:sy n="81" d="100"/>
        </p:scale>
        <p:origin x="3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E732-2946-4735-969A-21AB34B7DAE6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AC21-70AC-43C8-A855-A799EFDC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513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E732-2946-4735-969A-21AB34B7DAE6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AC21-70AC-43C8-A855-A799EFDC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039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E732-2946-4735-969A-21AB34B7DAE6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AC21-70AC-43C8-A855-A799EFDC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909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E732-2946-4735-969A-21AB34B7DAE6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AC21-70AC-43C8-A855-A799EFDC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32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E732-2946-4735-969A-21AB34B7DAE6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AC21-70AC-43C8-A855-A799EFDC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8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E732-2946-4735-969A-21AB34B7DAE6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AC21-70AC-43C8-A855-A799EFDC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242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E732-2946-4735-969A-21AB34B7DAE6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AC21-70AC-43C8-A855-A799EFDC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604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E732-2946-4735-969A-21AB34B7DAE6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AC21-70AC-43C8-A855-A799EFDC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E732-2946-4735-969A-21AB34B7DAE6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AC21-70AC-43C8-A855-A799EFDC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71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E732-2946-4735-969A-21AB34B7DAE6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AC21-70AC-43C8-A855-A799EFDC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29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E732-2946-4735-969A-21AB34B7DAE6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AC21-70AC-43C8-A855-A799EFDC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55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1E732-2946-4735-969A-21AB34B7DAE6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8AC21-70AC-43C8-A855-A799EFDC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38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3" y="3244"/>
            <a:ext cx="12173957" cy="215805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4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8468" y="141881"/>
            <a:ext cx="6252724" cy="1814091"/>
          </a:xfrm>
          <a:prstGeom prst="rect">
            <a:avLst/>
          </a:prstGeom>
        </p:spPr>
        <p:txBody>
          <a:bodyPr vert="horz" wrap="square" lIns="0" tIns="30866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sz="7186" b="1" spc="-1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7186" b="1" spc="-11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186" b="1" spc="2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r>
              <a:rPr lang="ru-RU" sz="7186" b="1" spc="2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186" b="1" spc="2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spc="2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литературное чтение</a:t>
            </a:r>
            <a:endParaRPr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9054" y="3270074"/>
            <a:ext cx="727404" cy="1429309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grpSp>
        <p:nvGrpSpPr>
          <p:cNvPr id="10" name="object 10"/>
          <p:cNvGrpSpPr/>
          <p:nvPr/>
        </p:nvGrpSpPr>
        <p:grpSpPr>
          <a:xfrm>
            <a:off x="9908462" y="449898"/>
            <a:ext cx="1340732" cy="1340732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410307" y="526314"/>
            <a:ext cx="366386" cy="765618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ru-RU" sz="4755" b="1" spc="2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4755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44195" y="1145419"/>
            <a:ext cx="928715" cy="448621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sz="2748" spc="1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748" spc="-11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748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8156" y="2299937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Александр Сергеевич  Пушкин.</a:t>
            </a:r>
          </a:p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«Сказка о мёртвой царевне и о семи богатырях». </a:t>
            </a:r>
          </a:p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Урок 2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Сказка о мертвой царевне и о семи богатыря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97" y="2421731"/>
            <a:ext cx="2946482" cy="386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96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аме\Учительская деятельность\Модератор\6 класс\6 класс 1 четверть\6 класс урок 10+\1514561800_merttsar_121-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2509" y="95003"/>
            <a:ext cx="11649694" cy="6412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702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277592" cy="4351338"/>
          </a:xfrm>
        </p:spPr>
        <p:txBody>
          <a:bodyPr/>
          <a:lstStyle/>
          <a:p>
            <a:r>
              <a:rPr lang="ru-RU" dirty="0"/>
              <a:t>Спорить нечего. С царевной</a:t>
            </a:r>
            <a:br>
              <a:rPr lang="ru-RU" dirty="0"/>
            </a:br>
            <a:r>
              <a:rPr lang="ru-RU" dirty="0"/>
              <a:t>Вот Чернавка в лес пошла</a:t>
            </a:r>
            <a:br>
              <a:rPr lang="ru-RU" dirty="0"/>
            </a:br>
            <a:r>
              <a:rPr lang="ru-RU" dirty="0"/>
              <a:t>И в такую даль свела,</a:t>
            </a:r>
            <a:br>
              <a:rPr lang="ru-RU" dirty="0"/>
            </a:br>
            <a:r>
              <a:rPr lang="ru-RU" dirty="0"/>
              <a:t>Что царевна догадалась</a:t>
            </a:r>
            <a:br>
              <a:rPr lang="ru-RU" dirty="0"/>
            </a:br>
            <a:r>
              <a:rPr lang="ru-RU" dirty="0"/>
              <a:t>И до смерти испугалась</a:t>
            </a:r>
            <a:br>
              <a:rPr lang="ru-RU" dirty="0"/>
            </a:br>
            <a:r>
              <a:rPr lang="ru-RU" dirty="0"/>
              <a:t>И взмолилась: “Жизнь моя!</a:t>
            </a:r>
            <a:br>
              <a:rPr lang="ru-RU" dirty="0"/>
            </a:br>
            <a:r>
              <a:rPr lang="ru-RU" dirty="0"/>
              <a:t>В чём, скажи, виновна я?</a:t>
            </a:r>
            <a:br>
              <a:rPr lang="ru-RU" dirty="0"/>
            </a:br>
            <a:r>
              <a:rPr lang="ru-RU" dirty="0"/>
              <a:t>Не губи меня, девица!</a:t>
            </a:r>
            <a:br>
              <a:rPr lang="ru-RU" dirty="0"/>
            </a:br>
            <a:r>
              <a:rPr lang="ru-RU" dirty="0"/>
              <a:t>А как буду я царица,</a:t>
            </a:r>
            <a:br>
              <a:rPr lang="ru-RU" dirty="0"/>
            </a:br>
            <a:r>
              <a:rPr lang="ru-RU" dirty="0"/>
              <a:t>Я пожалую тебя”.</a:t>
            </a:r>
          </a:p>
        </p:txBody>
      </p:sp>
      <p:pic>
        <p:nvPicPr>
          <p:cNvPr id="4102" name="Picture 6" descr="Смотреть диафильм Сказка о мёртвой царевне и о семи богатырях. Часть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" b="20223"/>
          <a:stretch/>
        </p:blipFill>
        <p:spPr bwMode="auto">
          <a:xfrm>
            <a:off x="5959529" y="1436916"/>
            <a:ext cx="5725789" cy="423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www.grammaticus.de/Skazka/Bild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475323"/>
            <a:ext cx="11103427" cy="6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21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9397" y="783771"/>
            <a:ext cx="4868884" cy="5393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Та, в душе её любя,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убила, не связала,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Отпустила и сказала: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“Не кручинься, бог с тобой”.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сама пришла домой.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“Что? - сказала ей царица. -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Где красавица девица?” -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“Там, в лесу, стоит одна, -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Отвечает ей она.-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Крепко связаны ей локти;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Попадётся зверю в когти,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Меньше будет ей терпеть,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Легче будет умереть”.</a:t>
            </a:r>
          </a:p>
        </p:txBody>
      </p:sp>
      <p:pic>
        <p:nvPicPr>
          <p:cNvPr id="14340" name="Picture 4" descr="Иллюстрация 3 из 22 для Сказка о царе Салтане - Александр Пушкин | Лабиринт  - книги. Источник: Miss88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64" r="432" b="15844"/>
          <a:stretch/>
        </p:blipFill>
        <p:spPr bwMode="auto">
          <a:xfrm>
            <a:off x="6614556" y="783771"/>
            <a:ext cx="4417621" cy="510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5018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388" y="843148"/>
            <a:ext cx="4857008" cy="5333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молва трезвонить стала: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Дочка царская пропала!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Тужит бедный царь по ней.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Королевич Елисей,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Помолясь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усердно богу,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Отправляется в дорогу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 красавицей душой,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 невестой молодой.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 невеста молодая,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 зари в лесу блуждая,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Между тем всё шла да шла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на терем набрела.</a:t>
            </a:r>
          </a:p>
          <a:p>
            <a:endParaRPr lang="ru-RU" dirty="0"/>
          </a:p>
        </p:txBody>
      </p:sp>
      <p:pic>
        <p:nvPicPr>
          <p:cNvPr id="13314" name="Picture 2" descr="Сказка о мертвой царевне и о семи богатырях читать онлайн полностью, Пушкин  А. С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588" y="1879496"/>
            <a:ext cx="5779212" cy="424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Фото: Сказка о мертвой царевне и о семи богатырях / Скриншот мультфильма  «Сказка о мертвой царевне и о семи богатырях» (1951) #2619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588" y="1690688"/>
            <a:ext cx="5779212" cy="443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62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15636" y="843148"/>
            <a:ext cx="5011387" cy="533381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Ей навстречу пёс,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залая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Прибежал и смолк, играя.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ворота вошла она,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подворье тишина.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Пёс бежит за ней, ласкаясь,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царевна, подбираясь,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Поднялася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крыльцо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взялася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 кольцо;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Дверь тихонько отворилась,</a:t>
            </a:r>
          </a:p>
        </p:txBody>
      </p:sp>
      <p:pic>
        <p:nvPicPr>
          <p:cNvPr id="10242" name="Picture 2" descr="Сказка о мертвой царевне и семи богатырях (А. С. Пушкин) | ТЫРНЕТ — Детский  Интернет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044" y="460209"/>
            <a:ext cx="4987636" cy="571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Сказка о мёртвой царевне и о семи богатырях. | uskazok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86" y="460209"/>
            <a:ext cx="5557652" cy="571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279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008" y="961901"/>
            <a:ext cx="5189517" cy="521506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царевна очутилась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светлой горнице; кругом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Лавки, крытые ковром,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 святыми стол дубовый,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Печь с лежанкой изразцовой.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Видит девица, что тут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Люди добрые живут;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Знать, не будет ей обидно! -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Никого меж тем не видно.</a:t>
            </a:r>
          </a:p>
        </p:txBody>
      </p:sp>
      <p:pic>
        <p:nvPicPr>
          <p:cNvPr id="2050" name="Picture 2" descr="Сказка о мертвой царевне и семи богатырях | Сказки, Мультфильмы, Детские  мультфильм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112" y="961901"/>
            <a:ext cx="5876278" cy="440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34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4385" y="961901"/>
            <a:ext cx="5035138" cy="41225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Час обеда приближался,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Топот по двору раздался: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Входят семь богатырей,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Семь румяных усачей.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Старший молвил: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Что за диво!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Всё так чисто и красиво.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Кто-то терем прибирал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Да хозяев поджидал.</a:t>
            </a:r>
          </a:p>
        </p:txBody>
      </p:sp>
      <p:pic>
        <p:nvPicPr>
          <p:cNvPr id="2050" name="Picture 2" descr="Сказка о мертвой царевне и о семи богатырях, Пушкин А.С, читать | Русская  сказ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50" y="439385"/>
            <a:ext cx="4940714" cy="594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6899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80009" y="804685"/>
            <a:ext cx="5617029" cy="537227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Кто же?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Выдь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покажися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нами честно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подружися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Коль ты старый человек,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Дядей будешь нам навек.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Коли парень ты румяный,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Братец будешь нам названый.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Коль старушка, будь нам мать,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Так и станем величать.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Коли красная девица,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Будь нам милая сестрица”.</a:t>
            </a:r>
          </a:p>
        </p:txBody>
      </p:sp>
      <p:pic>
        <p:nvPicPr>
          <p:cNvPr id="3074" name="Picture 2" descr="Сказка о мёртвой царевне и о семи богатырях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930" y="1318160"/>
            <a:ext cx="5045103" cy="420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мысл сказки о мертвой царевне - Пушкина | Какой Смыс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052" y="804685"/>
            <a:ext cx="5151981" cy="491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336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96884" y="1389413"/>
            <a:ext cx="4999512" cy="478755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День за днём идёт, мелькая,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царевна молодая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Всё в лесу; не скучно ей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семи богатырей.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Перед утренней зарёю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Братья дружною толпою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Выезжают погулять,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Серых уток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пострелять…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Сказка о мертвой царевне, Сказки Пушкина - YouTub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408" y="1235034"/>
            <a:ext cx="5574475" cy="442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ll Categories - Marcus Re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405" y="1235034"/>
            <a:ext cx="5669478" cy="452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387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казка О мертвой царевне и о семи богатырях часть 1 Пушкин А. С. текст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87996"/>
            <a:ext cx="5334000" cy="508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Пушкин А - Сказка о мертвой царевне и семи богатырях (чит. А.Фрейндлих) |  Старое Ради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304" y="987996"/>
            <a:ext cx="5153891" cy="508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868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188" y="222423"/>
            <a:ext cx="10550611" cy="914399"/>
          </a:xfrm>
        </p:spPr>
        <p:txBody>
          <a:bodyPr/>
          <a:lstStyle/>
          <a:p>
            <a:pPr algn="ctr"/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Сегодня на уроке мы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53" y="1460665"/>
            <a:ext cx="847179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Продолжим знакомство </a:t>
            </a:r>
            <a:r>
              <a:rPr lang="ru-RU" sz="3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 </a:t>
            </a:r>
            <a:r>
              <a:rPr lang="ru-RU" sz="3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сказкой А. С. Пушкина </a:t>
            </a:r>
            <a:r>
              <a:rPr lang="ru-RU" sz="3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3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Сказка о мёртвой царевне и о семи богатырях».</a:t>
            </a:r>
          </a:p>
          <a:p>
            <a:r>
              <a:rPr lang="ru-RU" sz="3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2.Ответим </a:t>
            </a:r>
            <a:r>
              <a:rPr lang="ru-RU" sz="3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</a:t>
            </a:r>
            <a:r>
              <a:rPr lang="ru-RU" sz="3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 вопросы по 1 части.</a:t>
            </a:r>
          </a:p>
          <a:p>
            <a:r>
              <a:rPr lang="ru-RU" sz="3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Составим характеристики </a:t>
            </a:r>
            <a:r>
              <a:rPr lang="ru-RU" sz="3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героев </a:t>
            </a:r>
            <a:r>
              <a:rPr lang="ru-RU" sz="3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сказки.</a:t>
            </a:r>
          </a:p>
          <a:p>
            <a:r>
              <a:rPr lang="ru-RU" sz="3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4.Послушаем продолжение сказки.</a:t>
            </a:r>
          </a:p>
          <a:p>
            <a:endParaRPr lang="ru-RU" sz="32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Аудиосказка «Сказка о мёртвой царевне и семи богатырях» слушать онлайн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724" y="2207130"/>
            <a:ext cx="3314204" cy="304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34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1262" y="1353787"/>
            <a:ext cx="5568538" cy="4823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За невестою своей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Королевич Елисей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Между тем по свету скачет.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/>
          </a:p>
        </p:txBody>
      </p:sp>
      <p:pic>
        <p:nvPicPr>
          <p:cNvPr id="5" name="Picture 4" descr="https://litobozrenie.com/wp-content/uploads/2017/11/Skazka-o-tsare-Saltane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681" y="831272"/>
            <a:ext cx="4667003" cy="546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210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27512" y="439387"/>
            <a:ext cx="5592288" cy="5737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красну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солнцу наконец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Обратился молодец: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-Свет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наш солнышко! Ты ходишь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Круглый год по небу, сводишь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Зиму с тёплою весной,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Всех нас видишь под собой.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Аль откажешь мне в ответе?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видало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ль где на свете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Ты царевны молодой?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 жених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ей. </a:t>
            </a:r>
          </a:p>
        </p:txBody>
      </p:sp>
      <p:pic>
        <p:nvPicPr>
          <p:cNvPr id="7170" name="Picture 2" descr="https://i.mycdn.me/i?r=AyH4iRPQ2q0otWIFepML2LxRVLwrAhTIgST5XN2cS-21f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925" y="618413"/>
            <a:ext cx="5452345" cy="494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756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Свет ты мой, -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Красно солнце отвечало, -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 царевны 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видало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Знать, её в живых уж нет.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Разве месяц, мой сосед,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Где-нибудь её да встретил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Или след её заметил.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https://litobozrenie.com/wp-content/uploads/2017/11/Skazka-o-myortvoj-tsarevne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050" y="510013"/>
            <a:ext cx="4785755" cy="597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63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534390" y="546265"/>
            <a:ext cx="5485410" cy="56306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Месяц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месяц, мой дружок,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Позолоченный рожок!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Ты встаёшь во тьме глубокой,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Круглолицый, светлоокий,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И, обычай твой любя,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Звёзды смотрят на тебя.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Аль откажешь мне в ответе?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видал ли где на свете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Ты царевны молодой?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 жених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ей. </a:t>
            </a:r>
          </a:p>
        </p:txBody>
      </p:sp>
      <p:pic>
        <p:nvPicPr>
          <p:cNvPr id="6146" name="Picture 2" descr="Я кукушкою печальной&quot; ... музыка в слезах — Дневник — Православные  знакомства «Азбука верности»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7562"/>
            <a:ext cx="5486401" cy="635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568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Братец мой, -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Отвечает месяц ясный, -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видал я девы красной.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стороже я стою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Только в очередь мою.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Без меня царевна, видно,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Пробежала.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Как обидно! </a:t>
            </a:r>
          </a:p>
          <a:p>
            <a:endParaRPr lang="ru-RU" dirty="0"/>
          </a:p>
        </p:txBody>
      </p:sp>
      <p:pic>
        <p:nvPicPr>
          <p:cNvPr id="1026" name="Picture 2" descr="ЧУДЕСА В СКАЗКАХ А.С. ПУШКИНА - PDF Free Downloa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4F5F9"/>
              </a:clrFrom>
              <a:clrTo>
                <a:srgbClr val="F4F5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18" y="584733"/>
            <a:ext cx="5165765" cy="592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122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15636" y="1104405"/>
            <a:ext cx="5604164" cy="5072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Елисей, не унывая,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 ветру кинулся, взывая: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-Ветер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ветер! Ты могуч,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Ты гоняешь стаи туч,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Ты волнуешь сине море,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Всюду веешь на просторе,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боишься никого,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Кроме бога одного.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Аль откажешь мне в ответе?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видал ли где на свете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Ты царевны молодой?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 жених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её. </a:t>
            </a:r>
          </a:p>
        </p:txBody>
      </p:sp>
      <p:pic>
        <p:nvPicPr>
          <p:cNvPr id="8194" name="Picture 2" descr="14. Елисей, не унывая [1968 - - Пушкин А. С. Сказка о мертвой царевне и о  семи богатырях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570" y="908604"/>
            <a:ext cx="6379852" cy="507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167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6261" y="1365662"/>
            <a:ext cx="5522024" cy="48113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Отвечает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ветер буйный, -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Там за речкой тихоструйной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Есть высокая гора,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ней глубокая нора;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той норе, во тьме печальной,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Гроб качается хрустальный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цепях между столбов.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видать ничьих следов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Вкруг того пустого места;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том гробу твоя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невеста.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сказка о мертвой царевн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67274"/>
            <a:ext cx="4920714" cy="388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Сказка о мертвой царевне и о семи богатырях, Пушкин А.С, читать | Русская  сказ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67274"/>
            <a:ext cx="5378327" cy="423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85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6" y="225632"/>
            <a:ext cx="5676899" cy="59513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Вот идёт, и поднялась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Перед ним гора крутая;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Вкруг неё страна пустая;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 горою тёмный вход.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 туда скорей идёт.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Перед ним, во мгле печальной,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Гроб качается хрустальный,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в хрустальном гробе том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Спит царевна вечным сном.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о гроб невесты милой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 ударился всей силой.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Гроб разбился. Дева вдруг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Ожила. Глядит вокруг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Изумлёнными глазами;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И, качаясь над цепями,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Привздохнув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произнесла: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-Как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же долго я спала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Аудио сказка о мёртвой царевне и семи богатырях. Слушать онлайн или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785" y="724394"/>
            <a:ext cx="5098504" cy="509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09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509" y="783771"/>
            <a:ext cx="4868883" cy="53931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Дома в ту пору без дела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Злая мачеха сидела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Перед зеркальцем своим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беседовала с ним,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Говоря: “Я ль всех милее,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Всех румяней и белее?”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услышала в ответ: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“Ты прекрасна, слова нет,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 царевна всё ж милее,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Всё румяней и белее”.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Злая мачеха, вскочив,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 пол зеркальце разбив,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двери прямо побежала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царевну повстречала.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Тут её тоска взяла,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царица умерла.</a:t>
            </a:r>
          </a:p>
        </p:txBody>
      </p:sp>
      <p:pic>
        <p:nvPicPr>
          <p:cNvPr id="12290" name="Picture 2" descr="Создать мем &quot;Сказки АСПушкина (Сказки АСПушкина, сказка о мертвой царевне и  о семи богатырях, мертвая царевна)&quot; - Картинки - Meme-arsenal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023" y="1171204"/>
            <a:ext cx="5569528" cy="458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Сказка о мёртвой царевне и о семи богатыря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270" y="1171205"/>
            <a:ext cx="5913912" cy="472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29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010" y="1401288"/>
            <a:ext cx="10973790" cy="4775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Лишь её похоронили,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Свадьбу тотчас учинили,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 с невестою своей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Обвенчался Елисей;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 никто с начала мира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Не видал такого пира;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Я там был, мёд, пиво пил,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Да усы лишь обмочил.</a:t>
            </a:r>
          </a:p>
        </p:txBody>
      </p:sp>
      <p:pic>
        <p:nvPicPr>
          <p:cNvPr id="17410" name="Picture 2" descr="https://www.grammaticus.de/Skazka/Bild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282" y="831272"/>
            <a:ext cx="5605426" cy="477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05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Сказка о мертвой царевне и о семи богатырях - А.С. Пушкин. Читать онлай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7" y="351454"/>
            <a:ext cx="9725891" cy="633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54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Царевич Елисей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5642" y="1690688"/>
            <a:ext cx="5351813" cy="448627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 кому обратился за помощью?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Кто помог ему?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Опишите его. Какой он?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D:\Маме\Учительская деятельность\Модератор\6 класс\6 класс 1 четверть\6 класс урок 10+\1514561781_merttsar_115-.jpg"/>
          <p:cNvPicPr>
            <a:picLocks noChangeAspect="1" noChangeArrowheads="1"/>
          </p:cNvPicPr>
          <p:nvPr/>
        </p:nvPicPr>
        <p:blipFill rotWithShape="1">
          <a:blip r:embed="rId2"/>
          <a:srcRect r="-929" b="12894"/>
          <a:stretch/>
        </p:blipFill>
        <p:spPr bwMode="auto">
          <a:xfrm>
            <a:off x="5957455" y="1225826"/>
            <a:ext cx="5119255" cy="4951137"/>
          </a:xfrm>
          <a:prstGeom prst="rect">
            <a:avLst/>
          </a:prstGeom>
          <a:noFill/>
        </p:spPr>
      </p:pic>
      <p:pic>
        <p:nvPicPr>
          <p:cNvPr id="5" name="Picture 6" descr="https://litobozrenie.com/wp-content/uploads/2017/11/1370257982_skazki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59" y="3852012"/>
            <a:ext cx="2980706" cy="232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56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www.grammaticus.de/Skazka/Bild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19" y="510639"/>
            <a:ext cx="3703137" cy="272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www.grammaticus.de/Skazka/Bild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596" y="1424847"/>
            <a:ext cx="5017850" cy="446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www.grammaticus.de/Skazka/Bild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10" y="3656347"/>
            <a:ext cx="3924717" cy="273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s://www.grammaticus.de/Skazka/Bild7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2" t="-3870" b="1"/>
          <a:stretch/>
        </p:blipFill>
        <p:spPr bwMode="auto">
          <a:xfrm>
            <a:off x="3158835" y="2315689"/>
            <a:ext cx="3166061" cy="286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55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www.grammaticus.de/Skazka/Bild8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3" y="1104406"/>
            <a:ext cx="5185884" cy="488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www.grammaticus.de/Skazka/Bild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429" y="1151907"/>
            <a:ext cx="5331625" cy="478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57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3138" y="748145"/>
            <a:ext cx="5556662" cy="54288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Положительные герои: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Молодая царевна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добрая,всем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помогала и её все любили.</a:t>
            </a:r>
          </a:p>
          <a:p>
            <a:pPr marL="0" indent="0">
              <a:buNone/>
            </a:pP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Королевич Елисей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-верный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ищет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спасает невесту.</a:t>
            </a:r>
          </a:p>
          <a:p>
            <a:pPr marL="0" indent="0">
              <a:buNone/>
            </a:pP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Семь богатырей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-добрые молодцы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совершают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бравые дела. Живут в лесном тереме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приютили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царевну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Становятся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названными братьями царевне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сильные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могучие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убиты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горем после отравления царевны. Искусные мастера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сделали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хрустальный гроб и повесили его на цепях в пещере.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27668" y="748145"/>
            <a:ext cx="5226132" cy="54288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Отрицательные герои: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Царица-Мачеха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Мачеха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изводила свою падчерицу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заставляла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свою служанку погубить её.</a:t>
            </a:r>
          </a:p>
          <a:p>
            <a:pPr marL="0" indent="0">
              <a:buNone/>
            </a:pP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Чернавка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служанка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мачехи-по приказу мачехи увела царевну в лес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пожалела и не убила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принесла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отравленное яблоко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переодевшись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нищенкой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Девка выполняет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приказы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не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перечит и молчит.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1461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512" y="771896"/>
            <a:ext cx="5890162" cy="5533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Чему учит эта сказка?</a:t>
            </a:r>
          </a:p>
          <a:p>
            <a:pPr marL="0" indent="0">
              <a:buNone/>
            </a:pP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Сказка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 Александра Сергеевича Пушкина о 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мёртвой царевне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 и семи богатырях 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учит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 тому, что мало обладать красивой внешностью, нужно еще обладать красотой души, то есть быть добрым, отзывчивым и мягким человеком.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Сказка о мертвой царевне и о семи богатырях, Пушкин А.С, читать | Русская  сказка | Сказочное искусство, Сказки, Карти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309" y="419977"/>
            <a:ext cx="4845133" cy="623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0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самостоятельного выполнения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2514" y="1911927"/>
            <a:ext cx="5497286" cy="4265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Дочитайте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сказку до конца.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Ответьте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на вопросы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 задания на странице 131.</a:t>
            </a:r>
          </a:p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Выучите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отрывок наизусть.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Сказка о мертвой царевне и о семи богатырях, Пушкин А.С, читать | Русская  сказ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889" y="1825625"/>
            <a:ext cx="4620491" cy="474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litobozrenie.com/wp-content/uploads/2017/11/Illyustratsii-k-Russkim-skazkam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121" y="4196340"/>
            <a:ext cx="2774071" cy="211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95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7553" y="365125"/>
            <a:ext cx="9678389" cy="1071789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Опишите царевну. Какая она?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D:\Маме\Учительская деятельность\Модератор\6 класс\6 класс 1 четверть\6 класс урок 10+\1514561730_merttsar_114-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r="1811" b="20833"/>
          <a:stretch/>
        </p:blipFill>
        <p:spPr bwMode="auto">
          <a:xfrm>
            <a:off x="4810496" y="1436914"/>
            <a:ext cx="6436426" cy="52044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3771" y="1793174"/>
            <a:ext cx="32177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Белолица 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Черноброва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Нраву кроткого 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Всех милее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Всех румяней и белее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s://litobozrenie.com/wp-content/uploads/2017/11/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1" y="4957145"/>
            <a:ext cx="2916114" cy="155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17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642" y="938151"/>
            <a:ext cx="10748158" cy="575953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Правду молвить, молодица</a:t>
            </a:r>
          </a:p>
          <a:p>
            <a:pPr marL="0" indent="0">
              <a:buNone/>
            </a:pP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Уж и впрямь была царица:</a:t>
            </a:r>
          </a:p>
          <a:p>
            <a:pPr marL="0" indent="0">
              <a:buNone/>
            </a:pP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Высока, стройна, бела,</a:t>
            </a:r>
          </a:p>
          <a:p>
            <a:pPr marL="0" indent="0">
              <a:buNone/>
            </a:pP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И умом и всем взяла;</a:t>
            </a:r>
          </a:p>
          <a:p>
            <a:pPr marL="0" indent="0">
              <a:buNone/>
            </a:pP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Но зато горда, </a:t>
            </a:r>
            <a:r>
              <a:rPr lang="ru-RU" sz="4100" dirty="0" err="1">
                <a:latin typeface="Arial" panose="020B0604020202020204" pitchFamily="34" charset="0"/>
                <a:cs typeface="Arial" panose="020B0604020202020204" pitchFamily="34" charset="0"/>
              </a:rPr>
              <a:t>ломлива</a:t>
            </a: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Своенравна и ревнива</a:t>
            </a:r>
            <a:r>
              <a:rPr lang="ru-RU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Пушкин красочно описывает </a:t>
            </a:r>
            <a:r>
              <a:rPr lang="ru-RU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мачеху. </a:t>
            </a: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Молодая</a:t>
            </a:r>
            <a:r>
              <a:rPr lang="ru-RU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, видная </a:t>
            </a: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красавица</a:t>
            </a:r>
            <a:r>
              <a:rPr lang="ru-RU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ru-RU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красота холодная</a:t>
            </a:r>
            <a:r>
              <a:rPr lang="ru-RU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, царица гордая, высокая, стройная </a:t>
            </a: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и с </a:t>
            </a:r>
            <a:endParaRPr lang="ru-RU" sz="4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красивым </a:t>
            </a: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лицом</a:t>
            </a:r>
            <a:r>
              <a:rPr lang="ru-RU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. Умная, всем </a:t>
            </a: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хороша</a:t>
            </a:r>
            <a:r>
              <a:rPr lang="ru-RU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, но </a:t>
            </a: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характер у мачехи </a:t>
            </a:r>
            <a:r>
              <a:rPr lang="ru-RU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злой.</a:t>
            </a:r>
          </a:p>
          <a:p>
            <a:pPr marL="0" indent="0">
              <a:buNone/>
            </a:pPr>
            <a:r>
              <a:rPr lang="ru-RU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Своенравна </a:t>
            </a: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и ревнива-любит делать </a:t>
            </a:r>
            <a:r>
              <a:rPr lang="ru-RU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всё по-своему.</a:t>
            </a:r>
          </a:p>
          <a:p>
            <a:pPr marL="0" indent="0">
              <a:buNone/>
            </a:pPr>
            <a:r>
              <a:rPr lang="ru-RU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Добродушна</a:t>
            </a: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, весела-только с зеркальцем</a:t>
            </a:r>
            <a:r>
              <a:rPr lang="ru-RU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, любит </a:t>
            </a: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лесть</a:t>
            </a:r>
            <a:r>
              <a:rPr lang="ru-RU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, похвалы. </a:t>
            </a:r>
          </a:p>
          <a:p>
            <a:pPr marL="0" indent="0">
              <a:buNone/>
            </a:pPr>
            <a:r>
              <a:rPr lang="ru-RU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Мачеха гордилась своей </a:t>
            </a:r>
            <a:r>
              <a:rPr lang="ru-RU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красотой.</a:t>
            </a:r>
            <a:endParaRPr lang="ru-RU" dirty="0"/>
          </a:p>
        </p:txBody>
      </p:sp>
      <p:pic>
        <p:nvPicPr>
          <p:cNvPr id="2050" name="Picture 2" descr="Сказка о мертвой царевне и о семи богатырях с картинками - Читать сказки  Пушкина Александра Сергеевич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924" y="534390"/>
            <a:ext cx="4453246" cy="297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952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казка о мертвой царевне и о семи богатырях, Пушкин А.С, читать | Русская  сказк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072" y="450059"/>
            <a:ext cx="5508728" cy="572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320633" y="1555667"/>
            <a:ext cx="5343897" cy="46212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 И царица, и царевна – внешне красивы. Про какую из героинь мы можем сказать, что она обладает и внутренней, душевной красотой? </a:t>
            </a:r>
          </a:p>
        </p:txBody>
      </p:sp>
    </p:spTree>
    <p:extLst>
      <p:ext uri="{BB962C8B-B14F-4D97-AF65-F5344CB8AC3E}">
        <p14:creationId xmlns:p14="http://schemas.microsoft.com/office/powerpoint/2010/main" val="320898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казка о мертвой царевне и о семи богатырях, Пушкин А.С, читать | Русская  сказка | Сказки, Иллюстрации, Искусств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43" y="581891"/>
            <a:ext cx="10252467" cy="590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86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Маме\Учительская деятельность\Модератор\6 класс\6 класс 1 четверть\6 класс урок 10+\1514561752_merttsar_113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759" y="365125"/>
            <a:ext cx="11661568" cy="66413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523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Маме\Учительская деятельность\Модератор\6 класс\6 класс 1 четверть\6 класс урок 10+\1514561716_merttsar_120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010" y="365125"/>
            <a:ext cx="11519065" cy="6145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09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426</Words>
  <Application>Microsoft Office PowerPoint</Application>
  <PresentationFormat>Широкоэкранный</PresentationFormat>
  <Paragraphs>71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Тема Office</vt:lpstr>
      <vt:lpstr>Русский язык литературное чтение</vt:lpstr>
      <vt:lpstr>Сегодня на уроке мы</vt:lpstr>
      <vt:lpstr>Презентация PowerPoint</vt:lpstr>
      <vt:lpstr>Опишите царевну. Какая она?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Царевич Елисей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для самостоятельного выполнения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10</dc:creator>
  <cp:lastModifiedBy>WINDOWS 10</cp:lastModifiedBy>
  <cp:revision>95</cp:revision>
  <dcterms:created xsi:type="dcterms:W3CDTF">2020-09-06T05:56:15Z</dcterms:created>
  <dcterms:modified xsi:type="dcterms:W3CDTF">2020-09-25T07:02:28Z</dcterms:modified>
</cp:coreProperties>
</file>