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702" r:id="rId3"/>
    <p:sldMasterId id="2147483704" r:id="rId4"/>
    <p:sldMasterId id="2147483719" r:id="rId5"/>
    <p:sldMasterId id="2147483721" r:id="rId6"/>
    <p:sldMasterId id="2147483723" r:id="rId7"/>
    <p:sldMasterId id="2147483736" r:id="rId8"/>
  </p:sldMasterIdLst>
  <p:notesMasterIdLst>
    <p:notesMasterId r:id="rId27"/>
  </p:notesMasterIdLst>
  <p:handoutMasterIdLst>
    <p:handoutMasterId r:id="rId28"/>
  </p:handoutMasterIdLst>
  <p:sldIdLst>
    <p:sldId id="496" r:id="rId9"/>
    <p:sldId id="525" r:id="rId10"/>
    <p:sldId id="520" r:id="rId11"/>
    <p:sldId id="533" r:id="rId12"/>
    <p:sldId id="540" r:id="rId13"/>
    <p:sldId id="516" r:id="rId14"/>
    <p:sldId id="517" r:id="rId15"/>
    <p:sldId id="519" r:id="rId16"/>
    <p:sldId id="522" r:id="rId17"/>
    <p:sldId id="535" r:id="rId18"/>
    <p:sldId id="536" r:id="rId19"/>
    <p:sldId id="538" r:id="rId20"/>
    <p:sldId id="526" r:id="rId21"/>
    <p:sldId id="531" r:id="rId22"/>
    <p:sldId id="537" r:id="rId23"/>
    <p:sldId id="530" r:id="rId24"/>
    <p:sldId id="539" r:id="rId25"/>
    <p:sldId id="464" r:id="rId26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5C7"/>
    <a:srgbClr val="EA0404"/>
    <a:srgbClr val="C3D69B"/>
    <a:srgbClr val="F2F6F9"/>
    <a:srgbClr val="F4F8FB"/>
    <a:srgbClr val="F8FAFC"/>
    <a:srgbClr val="FAC090"/>
    <a:srgbClr val="00B0F0"/>
    <a:srgbClr val="00B05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182" autoAdjust="0"/>
  </p:normalViewPr>
  <p:slideViewPr>
    <p:cSldViewPr snapToGrid="0">
      <p:cViewPr varScale="1">
        <p:scale>
          <a:sx n="61" d="100"/>
          <a:sy n="61" d="100"/>
        </p:scale>
        <p:origin x="90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77859-D999-4131-A04F-F6EDD4C4677E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0810E-6B30-46D4-A0E0-D3FCECB9F0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38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5B0B9-4B28-45B8-844F-BFF3D7C7C3B5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7B7-2F03-4CC5-ABF7-01E958571E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63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5"/>
            <a:ext cx="8413371" cy="666569"/>
          </a:xfrm>
        </p:spPr>
        <p:txBody>
          <a:bodyPr lIns="0" tIns="0" rIns="0" bIns="0"/>
          <a:lstStyle>
            <a:lvl1pPr>
              <a:defRPr sz="4331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5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7"/>
            <a:ext cx="3857667" cy="4189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2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06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6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4"/>
            <a:ext cx="3406669" cy="799785"/>
          </a:xfrm>
        </p:spPr>
        <p:txBody>
          <a:bodyPr lIns="0" tIns="0" rIns="0" bIns="0"/>
          <a:lstStyle>
            <a:lvl1pPr>
              <a:defRPr sz="5197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defTabSz="1794231">
              <a:defRPr/>
            </a:pPr>
            <a:fld id="{1C659A22-F514-4D5A-8495-8ED58DC7B761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>
                <a:defRPr/>
              </a:pPr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75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1" y="6245225"/>
            <a:ext cx="3860800" cy="29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7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99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848671">
              <a:buClr>
                <a:srgbClr val="000000"/>
              </a:buClr>
            </a:pPr>
            <a:fld id="{00000000-1234-1234-1234-123412341234}" type="slidenum">
              <a:rPr lang="en-US" kern="0" smtClean="0">
                <a:solidFill>
                  <a:srgbClr val="000000"/>
                </a:solidFill>
              </a:rPr>
              <a:pPr defTabSz="848671">
                <a:buClr>
                  <a:srgbClr val="000000"/>
                </a:buClr>
              </a:pPr>
              <a:t>‹#›</a:t>
            </a:fld>
            <a:endParaRPr lang="en-US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1" y="2125979"/>
            <a:ext cx="10363200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61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718145"/>
          </a:xfrm>
        </p:spPr>
        <p:txBody>
          <a:bodyPr lIns="0" tIns="0" rIns="0" bIns="0"/>
          <a:lstStyle>
            <a:lvl1pPr>
              <a:defRPr sz="4667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68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141354" y="150393"/>
            <a:ext cx="11948965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5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44181" y="2232515"/>
            <a:ext cx="5544137" cy="2186239"/>
          </a:xfrm>
          <a:custGeom>
            <a:avLst/>
            <a:gdLst/>
            <a:ahLst/>
            <a:cxnLst/>
            <a:rect l="l" t="t" r="r" b="b"/>
            <a:pathLst>
              <a:path w="2621915" h="1034414">
                <a:moveTo>
                  <a:pt x="2621368" y="0"/>
                </a:moveTo>
                <a:lnTo>
                  <a:pt x="0" y="0"/>
                </a:lnTo>
                <a:lnTo>
                  <a:pt x="0" y="1034140"/>
                </a:lnTo>
                <a:lnTo>
                  <a:pt x="2621368" y="1034140"/>
                </a:lnTo>
                <a:lnTo>
                  <a:pt x="262136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94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102" y="227013"/>
            <a:ext cx="9969500" cy="4078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51369" y="1598614"/>
            <a:ext cx="4821767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76334" y="1598614"/>
            <a:ext cx="4823884" cy="17235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9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0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1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659A22-F514-4D5A-8495-8ED58DC7B761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42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objects" type="fourObj">
  <p:cSld name="Title and four 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3457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4476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E2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FE2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498040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768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114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286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593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9442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005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144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114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614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2729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0757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964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887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90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5986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751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131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014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5586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6961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826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5177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0111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3739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0442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861775"/>
          </a:xfrm>
        </p:spPr>
        <p:txBody>
          <a:bodyPr lIns="0" tIns="0" rIns="0" bIns="0"/>
          <a:lstStyle>
            <a:lvl1pPr>
              <a:defRPr sz="56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2" y="1523336"/>
            <a:ext cx="3857667" cy="45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3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2" y="1577340"/>
            <a:ext cx="530352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61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presentationgo.com/" TargetMode="Externa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7942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59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8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1"/>
            <a:ext cx="3901440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2" y="6377941"/>
            <a:ext cx="2804159" cy="552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8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97115">
        <a:defRPr>
          <a:latin typeface="+mn-lt"/>
          <a:ea typeface="+mn-ea"/>
          <a:cs typeface="+mn-cs"/>
        </a:defRPr>
      </a:lvl2pPr>
      <a:lvl3pPr marL="1794231">
        <a:defRPr>
          <a:latin typeface="+mn-lt"/>
          <a:ea typeface="+mn-ea"/>
          <a:cs typeface="+mn-cs"/>
        </a:defRPr>
      </a:lvl3pPr>
      <a:lvl4pPr marL="2691346">
        <a:defRPr>
          <a:latin typeface="+mn-lt"/>
          <a:ea typeface="+mn-ea"/>
          <a:cs typeface="+mn-cs"/>
        </a:defRPr>
      </a:lvl4pPr>
      <a:lvl5pPr marL="3588459">
        <a:defRPr>
          <a:latin typeface="+mn-lt"/>
          <a:ea typeface="+mn-ea"/>
          <a:cs typeface="+mn-cs"/>
        </a:defRPr>
      </a:lvl5pPr>
      <a:lvl6pPr marL="4485576">
        <a:defRPr>
          <a:latin typeface="+mn-lt"/>
          <a:ea typeface="+mn-ea"/>
          <a:cs typeface="+mn-cs"/>
        </a:defRPr>
      </a:lvl6pPr>
      <a:lvl7pPr marL="5382691">
        <a:defRPr>
          <a:latin typeface="+mn-lt"/>
          <a:ea typeface="+mn-ea"/>
          <a:cs typeface="+mn-cs"/>
        </a:defRPr>
      </a:lvl7pPr>
      <a:lvl8pPr marL="6279805">
        <a:defRPr>
          <a:latin typeface="+mn-lt"/>
          <a:ea typeface="+mn-ea"/>
          <a:cs typeface="+mn-cs"/>
        </a:defRPr>
      </a:lvl8pPr>
      <a:lvl9pPr marL="7176922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4"/>
            <a:ext cx="11948965" cy="559913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86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92667" y="2836743"/>
            <a:ext cx="3406669" cy="40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89315" y="2076244"/>
            <a:ext cx="841337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3734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0"/>
            <a:ext cx="3901440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10/23/2020</a:t>
            </a:fld>
            <a:endParaRPr kumimoji="0" lang="en-US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59" cy="595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933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3868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933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3868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0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6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596">
        <a:defRPr>
          <a:latin typeface="+mn-lt"/>
          <a:ea typeface="+mn-ea"/>
          <a:cs typeface="+mn-cs"/>
        </a:defRPr>
      </a:lvl2pPr>
      <a:lvl3pPr marL="1933192">
        <a:defRPr>
          <a:latin typeface="+mn-lt"/>
          <a:ea typeface="+mn-ea"/>
          <a:cs typeface="+mn-cs"/>
        </a:defRPr>
      </a:lvl3pPr>
      <a:lvl4pPr marL="2899788">
        <a:defRPr>
          <a:latin typeface="+mn-lt"/>
          <a:ea typeface="+mn-ea"/>
          <a:cs typeface="+mn-cs"/>
        </a:defRPr>
      </a:lvl4pPr>
      <a:lvl5pPr marL="3866382">
        <a:defRPr>
          <a:latin typeface="+mn-lt"/>
          <a:ea typeface="+mn-ea"/>
          <a:cs typeface="+mn-cs"/>
        </a:defRPr>
      </a:lvl5pPr>
      <a:lvl6pPr marL="4832980">
        <a:defRPr>
          <a:latin typeface="+mn-lt"/>
          <a:ea typeface="+mn-ea"/>
          <a:cs typeface="+mn-cs"/>
        </a:defRPr>
      </a:lvl6pPr>
      <a:lvl7pPr marL="5799575">
        <a:defRPr>
          <a:latin typeface="+mn-lt"/>
          <a:ea typeface="+mn-ea"/>
          <a:cs typeface="+mn-cs"/>
        </a:defRPr>
      </a:lvl7pPr>
      <a:lvl8pPr marL="6766170">
        <a:defRPr>
          <a:latin typeface="+mn-lt"/>
          <a:ea typeface="+mn-ea"/>
          <a:cs typeface="+mn-cs"/>
        </a:defRPr>
      </a:lvl8pPr>
      <a:lvl9pPr marL="773276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95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95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3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821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02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6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1D8BD707-D9CF-40AE-B4C6-C98DA3205C09}" type="datetimeFigureOut">
              <a:rPr lang="en-US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10/23/2020</a:t>
            </a:fld>
            <a:endParaRPr lang="en-US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794231"/>
            <a:fld id="{B6F15528-21DE-4FAA-801E-634DDDAF4B2B}" type="slidenum">
              <a:rPr lang="ru-RU" sz="3590" smtClean="0">
                <a:solidFill>
                  <a:prstClr val="black">
                    <a:tint val="75000"/>
                  </a:prstClr>
                </a:solidFill>
              </a:rPr>
              <a:pPr defTabSz="1794231"/>
              <a:t>‹#›</a:t>
            </a:fld>
            <a:endParaRPr lang="ru-RU" sz="359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7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25723" y="2381244"/>
            <a:ext cx="693497" cy="170188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4910" y="4214648"/>
            <a:ext cx="683173" cy="1660635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pPr marL="0" marR="0" lvl="0" indent="0" algn="l" defTabSz="871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695543" y="117868"/>
            <a:ext cx="2281932" cy="1284316"/>
            <a:chOff x="9901419" y="579022"/>
            <a:chExt cx="1340489" cy="1349829"/>
          </a:xfrm>
        </p:grpSpPr>
        <p:grpSp>
          <p:nvGrpSpPr>
            <p:cNvPr id="7" name="object 7"/>
            <p:cNvGrpSpPr/>
            <p:nvPr/>
          </p:nvGrpSpPr>
          <p:grpSpPr>
            <a:xfrm>
              <a:off x="9901419" y="579022"/>
              <a:ext cx="1340489" cy="1349829"/>
              <a:chOff x="4656695" y="224817"/>
              <a:chExt cx="603885" cy="608391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4656695" y="229323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603605" y="0"/>
                    </a:moveTo>
                    <a:lnTo>
                      <a:pt x="0" y="0"/>
                    </a:lnTo>
                    <a:lnTo>
                      <a:pt x="0" y="603618"/>
                    </a:lnTo>
                    <a:lnTo>
                      <a:pt x="603605" y="603618"/>
                    </a:lnTo>
                    <a:lnTo>
                      <a:pt x="603605" y="0"/>
                    </a:lnTo>
                    <a:close/>
                  </a:path>
                </a:pathLst>
              </a:custGeom>
              <a:solidFill>
                <a:srgbClr val="00A85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4656695" y="224817"/>
                <a:ext cx="603885" cy="603885"/>
              </a:xfrm>
              <a:custGeom>
                <a:avLst/>
                <a:gdLst/>
                <a:ahLst/>
                <a:cxnLst/>
                <a:rect l="l" t="t" r="r" b="b"/>
                <a:pathLst>
                  <a:path w="603885" h="603885">
                    <a:moveTo>
                      <a:pt x="0" y="0"/>
                    </a:moveTo>
                    <a:lnTo>
                      <a:pt x="603605" y="0"/>
                    </a:lnTo>
                    <a:lnTo>
                      <a:pt x="603605" y="603618"/>
                    </a:lnTo>
                    <a:lnTo>
                      <a:pt x="0" y="603618"/>
                    </a:lnTo>
                    <a:lnTo>
                      <a:pt x="0" y="0"/>
                    </a:lnTo>
                    <a:close/>
                  </a:path>
                </a:pathLst>
              </a:custGeom>
              <a:ln w="30481">
                <a:solidFill>
                  <a:srgbClr val="FEFEFE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ctr" defTabSz="8710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1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object 12"/>
            <p:cNvSpPr txBox="1"/>
            <p:nvPr/>
          </p:nvSpPr>
          <p:spPr>
            <a:xfrm>
              <a:off x="10042969" y="761050"/>
              <a:ext cx="1085680" cy="775098"/>
            </a:xfrm>
            <a:prstGeom prst="rect">
              <a:avLst/>
            </a:prstGeom>
          </p:spPr>
          <p:txBody>
            <a:bodyPr vert="horz" wrap="square" lIns="0" tIns="33561" rIns="0" bIns="0" rtlCol="0">
              <a:spAutoFit/>
            </a:bodyPr>
            <a:lstStyle/>
            <a:p>
              <a:pPr marL="0" marR="0" lvl="0" indent="0" algn="ctr" defTabSz="871057" rtl="0" eaLnBrk="1" fontAlgn="auto" latinLnBrk="0" hangingPunct="1">
                <a:lnSpc>
                  <a:spcPct val="100000"/>
                </a:lnSpc>
                <a:spcBef>
                  <a:spcPts val="26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72" b="1" i="0" u="none" strike="noStrike" kern="1200" cap="none" spc="21" normalizeH="0" baseline="0" noProof="0" dirty="0" smtClean="0">
                  <a:ln>
                    <a:noFill/>
                  </a:ln>
                  <a:solidFill>
                    <a:srgbClr val="FEFEF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6-sinf</a:t>
              </a:r>
              <a:endParaRPr kumimoji="0" sz="457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1" name="Picture 6" descr="Контактная информация Dell • Сервис центр в Краснода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2155" y="1894548"/>
            <a:ext cx="5787690" cy="416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9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735" y="300639"/>
            <a:ext cx="120592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Wordda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so‘zga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xususiyatlarni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aniqlang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10161" y="1417601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Belgilar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ketma-ketligi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10161" y="2317180"/>
            <a:ext cx="94477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Ketma-ketliklar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probel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0161" y="3828874"/>
            <a:ext cx="94477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Ketma-ketliklar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tire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belgisi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10161" y="5340568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javoblar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3" y="1288856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3" y="2417691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3" y="4030339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047135" y="5152313"/>
            <a:ext cx="7993626" cy="117474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92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166650"/>
            <a:ext cx="11931445" cy="1323439"/>
          </a:xfrm>
          <a:prstGeom prst="rect">
            <a:avLst/>
          </a:prstGeom>
          <a:solidFill>
            <a:srgbClr val="2365C7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MS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Wordda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yangi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abzasga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o‘tish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uchun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qaysi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klavish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bosiladi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?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7966640" y="4160287"/>
            <a:ext cx="1800225" cy="1721956"/>
            <a:chOff x="8655868" y="2987805"/>
            <a:chExt cx="1800225" cy="1721956"/>
          </a:xfrm>
        </p:grpSpPr>
        <p:pic>
          <p:nvPicPr>
            <p:cNvPr id="6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5868" y="2987805"/>
              <a:ext cx="1800225" cy="172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9097855" y="3299309"/>
              <a:ext cx="916249" cy="895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F2</a:t>
              </a:r>
              <a:endPara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8810566" y="1733105"/>
            <a:ext cx="1912597" cy="1721956"/>
            <a:chOff x="5328861" y="4441424"/>
            <a:chExt cx="1912597" cy="1721956"/>
          </a:xfrm>
        </p:grpSpPr>
        <p:pic>
          <p:nvPicPr>
            <p:cNvPr id="8" name="Picture 2" descr="Значение клавиш F1 - F12 на клавиатуре компьютера | Как настроить?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8861" y="4441424"/>
              <a:ext cx="1912597" cy="1721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5619196" y="4709761"/>
              <a:ext cx="1288244" cy="895350"/>
            </a:xfrm>
            <a:prstGeom prst="roundRect">
              <a:avLst>
                <a:gd name="adj" fmla="val 3643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Esc</a:t>
              </a:r>
              <a:endPara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84961" y="4160287"/>
            <a:ext cx="4556661" cy="2103076"/>
            <a:chOff x="518052" y="4441424"/>
            <a:chExt cx="4556661" cy="2103076"/>
          </a:xfrm>
        </p:grpSpPr>
        <p:pic>
          <p:nvPicPr>
            <p:cNvPr id="1026" name="Picture 2" descr="клавиши со стрелками скачать бесплатно - Компьютерная клавиатура клавиша  ввода клавиши со стрелками картинки - клавиша Shif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89167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52" y="4441424"/>
              <a:ext cx="4556661" cy="2103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Скругленный прямоугольник 11"/>
            <p:cNvSpPr/>
            <p:nvPr/>
          </p:nvSpPr>
          <p:spPr>
            <a:xfrm>
              <a:off x="1907457" y="4709761"/>
              <a:ext cx="2271252" cy="895350"/>
            </a:xfrm>
            <a:prstGeom prst="roundRect">
              <a:avLst>
                <a:gd name="adj" fmla="val 3643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Enter</a:t>
              </a:r>
              <a:endPara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125650" y="1758426"/>
            <a:ext cx="4556661" cy="1836960"/>
            <a:chOff x="808997" y="1821586"/>
            <a:chExt cx="4556661" cy="1836960"/>
          </a:xfrm>
        </p:grpSpPr>
        <p:pic>
          <p:nvPicPr>
            <p:cNvPr id="1028" name="Picture 4" descr="Shift vs Caps Lock - Форумы - обсуждение, помощь, проблема, не запускается,  решение, ошибки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997" y="1821586"/>
              <a:ext cx="4556661" cy="1836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Скругленный прямоугольник 17"/>
            <p:cNvSpPr/>
            <p:nvPr/>
          </p:nvSpPr>
          <p:spPr>
            <a:xfrm>
              <a:off x="1814452" y="2171729"/>
              <a:ext cx="2271252" cy="895350"/>
            </a:xfrm>
            <a:prstGeom prst="roundRect">
              <a:avLst>
                <a:gd name="adj" fmla="val 3643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</a:t>
              </a:r>
              <a:endPara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590" y="5056459"/>
            <a:ext cx="920508" cy="9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52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484" y="210895"/>
            <a:ext cx="119314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Blok deb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nimaga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aytiladi</a:t>
            </a:r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?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 descr="Информационная Система 1С:ИТС от Альфа-Софт 1calfa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97" y="2172648"/>
            <a:ext cx="1238864" cy="123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10161" y="1417601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Matnda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belgilangan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 ta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10161" y="2554423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n-US" sz="4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Matnda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belgilangan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biror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10161" y="3828874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Matnning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belgilangan</a:t>
            </a:r>
            <a:r>
              <a:rPr lang="en-US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satri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10161" y="5340568"/>
            <a:ext cx="9447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E)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Matnning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belgilangan</a:t>
            </a:r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abzasi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3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1999" cy="165753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defTabSz="871057"/>
            <a:endParaRPr sz="3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168686" y="64020"/>
            <a:ext cx="8288211" cy="1508504"/>
          </a:xfrm>
          <a:prstGeom prst="rect">
            <a:avLst/>
          </a:prstGeom>
        </p:spPr>
        <p:txBody>
          <a:bodyPr vert="horz" wrap="square" lIns="0" tIns="3087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850" algn="ctr">
              <a:spcBef>
                <a:spcPts val="241"/>
              </a:spcBef>
            </a:pP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Informatika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va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axborot</a:t>
            </a:r>
            <a:r>
              <a:rPr lang="en-US" sz="4800" spc="1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spc="1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texnologiyalari</a:t>
            </a:r>
            <a:endParaRPr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1728" y="2093931"/>
            <a:ext cx="7047388" cy="2061149"/>
          </a:xfrm>
          <a:prstGeom prst="rect">
            <a:avLst/>
          </a:prstGeom>
        </p:spPr>
        <p:txBody>
          <a:bodyPr vert="horz" wrap="square" lIns="0" tIns="29535" rIns="0" bIns="0" rtlCol="0">
            <a:spAutoFit/>
          </a:bodyPr>
          <a:lstStyle/>
          <a:p>
            <a:pPr marL="38933" defTabSz="871057">
              <a:spcBef>
                <a:spcPts val="232"/>
              </a:spcBef>
            </a:pPr>
            <a:r>
              <a:rPr sz="6600" b="1" dirty="0" err="1" smtClean="0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sz="6000" b="1" dirty="0" smtClean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en-US" sz="60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66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Hujjatni</a:t>
            </a:r>
            <a:r>
              <a:rPr lang="en-US" sz="6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6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formatlash</a:t>
            </a:r>
            <a:endParaRPr sz="6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5018502" y="1831515"/>
            <a:ext cx="6970540" cy="4106284"/>
            <a:chOff x="5221460" y="2503834"/>
            <a:chExt cx="6970540" cy="4106284"/>
          </a:xfrm>
        </p:grpSpPr>
        <p:pic>
          <p:nvPicPr>
            <p:cNvPr id="2056" name="Picture 8" descr="1 Uds., portalápices, organizador de escritorio, portalápices, bandeja de  almacenamiento, malla metálica negra para oficina, herramienta de  escritorio con contenedor hueco|caso|caso rondascaso de la pluma -  AliExpres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9981" y="3726428"/>
              <a:ext cx="1765833" cy="1765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Word 2019 E-learning elearning, course training Beginner | OEM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273" b="70364" l="4545" r="9545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858"/>
            <a:stretch/>
          </p:blipFill>
          <p:spPr bwMode="auto">
            <a:xfrm>
              <a:off x="7672623" y="2503834"/>
              <a:ext cx="4519377" cy="3350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Документы — ОК, Аланья!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460" y="4861037"/>
              <a:ext cx="1749080" cy="1749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64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4" descr="прозрачные узоры для фотошопа PNG image with transparent background | TOP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6" descr="прозрачные узоры для фотошопа PNG image with transparent background | TOP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Picture 2" descr="Бумага тетради школы Пробел бумаги примечания Выровнянный лист Иллюстрация  вектора - иллюстрации насчитывающей лист, бумага: 1237300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5" t="9303" r="17769" b="67453"/>
          <a:stretch/>
        </p:blipFill>
        <p:spPr bwMode="auto">
          <a:xfrm>
            <a:off x="404505" y="204948"/>
            <a:ext cx="8106145" cy="3200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бъект 2"/>
          <p:cNvSpPr>
            <a:spLocks noGrp="1"/>
          </p:cNvSpPr>
          <p:nvPr/>
        </p:nvSpPr>
        <p:spPr>
          <a:xfrm>
            <a:off x="1870042" y="450212"/>
            <a:ext cx="6898003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933" b="0" i="0">
                <a:solidFill>
                  <a:srgbClr val="FEFEFE"/>
                </a:solidFill>
                <a:latin typeface="Arial"/>
                <a:ea typeface="+mn-ea"/>
                <a:cs typeface="Arial"/>
              </a:defRPr>
            </a:lvl1pPr>
            <a:lvl2pPr marL="966596">
              <a:defRPr>
                <a:latin typeface="+mn-lt"/>
                <a:ea typeface="+mn-ea"/>
                <a:cs typeface="+mn-cs"/>
              </a:defRPr>
            </a:lvl2pPr>
            <a:lvl3pPr marL="1933192">
              <a:defRPr>
                <a:latin typeface="+mn-lt"/>
                <a:ea typeface="+mn-ea"/>
                <a:cs typeface="+mn-cs"/>
              </a:defRPr>
            </a:lvl3pPr>
            <a:lvl4pPr marL="2899788">
              <a:defRPr>
                <a:latin typeface="+mn-lt"/>
                <a:ea typeface="+mn-ea"/>
                <a:cs typeface="+mn-cs"/>
              </a:defRPr>
            </a:lvl4pPr>
            <a:lvl5pPr marL="3866382">
              <a:defRPr>
                <a:latin typeface="+mn-lt"/>
                <a:ea typeface="+mn-ea"/>
                <a:cs typeface="+mn-cs"/>
              </a:defRPr>
            </a:lvl5pPr>
            <a:lvl6pPr marL="4832980">
              <a:defRPr>
                <a:latin typeface="+mn-lt"/>
                <a:ea typeface="+mn-ea"/>
                <a:cs typeface="+mn-cs"/>
              </a:defRPr>
            </a:lvl6pPr>
            <a:lvl7pPr marL="5799575">
              <a:defRPr>
                <a:latin typeface="+mn-lt"/>
                <a:ea typeface="+mn-ea"/>
                <a:cs typeface="+mn-cs"/>
              </a:defRPr>
            </a:lvl7pPr>
            <a:lvl8pPr marL="6766170">
              <a:defRPr>
                <a:latin typeface="+mn-lt"/>
                <a:ea typeface="+mn-ea"/>
                <a:cs typeface="+mn-cs"/>
              </a:defRPr>
            </a:lvl8pPr>
            <a:lvl9pPr marL="7732767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Qo‘lda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yoki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yozuv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mashinkasida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yozilgan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matnga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tuzatish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kiritish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mushkul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301" y="1650698"/>
            <a:ext cx="7362699" cy="303593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6" name="Группа 15"/>
          <p:cNvGrpSpPr/>
          <p:nvPr/>
        </p:nvGrpSpPr>
        <p:grpSpPr>
          <a:xfrm>
            <a:off x="304922" y="3508246"/>
            <a:ext cx="8236319" cy="3698810"/>
            <a:chOff x="460375" y="3432753"/>
            <a:chExt cx="8236319" cy="3698810"/>
          </a:xfrm>
        </p:grpSpPr>
        <p:pic>
          <p:nvPicPr>
            <p:cNvPr id="12" name="Picture 2" descr="Бумага тетради школы Пробел бумаги примечания Выровнянный лист Иллюстрация  вектора - иллюстрации насчитывающей лист, бумага: 12373001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95" t="9303" r="17769" b="67453"/>
            <a:stretch/>
          </p:blipFill>
          <p:spPr bwMode="auto">
            <a:xfrm>
              <a:off x="590549" y="3432753"/>
              <a:ext cx="8106145" cy="3200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эскиз для тату бабочка летящая к цветку | Искусство татуировки! Татуировки  фото, тату в Киеве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539" b="96289" l="0" r="89701">
                          <a14:foregroundMark x1="70432" y1="90625" x2="76744" y2="86523"/>
                          <a14:foregroundMark x1="75748" y1="87305" x2="79070" y2="876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" y="3432753"/>
              <a:ext cx="1853105" cy="315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Тату - эскизы Бабочка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222" b="90000" l="10000" r="90000">
                          <a14:foregroundMark x1="29222" y1="70778" x2="22778" y2="85000"/>
                          <a14:foregroundMark x1="43000" y1="68667" x2="33333" y2="86778"/>
                          <a14:foregroundMark x1="67333" y1="59222" x2="65000" y2="68000"/>
                          <a14:foregroundMark x1="67889" y1="59222" x2="67889" y2="59222"/>
                          <a14:foregroundMark x1="76667" y1="25889" x2="71667" y2="32444"/>
                          <a14:foregroundMark x1="79222" y1="21889" x2="78333" y2="26222"/>
                          <a14:foregroundMark x1="76111" y1="22222" x2="76111" y2="24333"/>
                          <a14:foregroundMark x1="77889" y1="20556" x2="78000" y2="20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42358" y="5032953"/>
              <a:ext cx="1506834" cy="1506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узоры-завитушки-png-4 — Vadim Sprigga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6276" y="4955304"/>
              <a:ext cx="3502025" cy="2176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Объект 2"/>
          <p:cNvSpPr>
            <a:spLocks noGrp="1"/>
          </p:cNvSpPr>
          <p:nvPr/>
        </p:nvSpPr>
        <p:spPr>
          <a:xfrm>
            <a:off x="1900633" y="3753510"/>
            <a:ext cx="6898003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933" b="0" i="0">
                <a:solidFill>
                  <a:srgbClr val="FEFEFE"/>
                </a:solidFill>
                <a:latin typeface="Arial"/>
                <a:ea typeface="+mn-ea"/>
                <a:cs typeface="Arial"/>
              </a:defRPr>
            </a:lvl1pPr>
            <a:lvl2pPr marL="966596">
              <a:defRPr>
                <a:latin typeface="+mn-lt"/>
                <a:ea typeface="+mn-ea"/>
                <a:cs typeface="+mn-cs"/>
              </a:defRPr>
            </a:lvl2pPr>
            <a:lvl3pPr marL="1933192">
              <a:defRPr>
                <a:latin typeface="+mn-lt"/>
                <a:ea typeface="+mn-ea"/>
                <a:cs typeface="+mn-cs"/>
              </a:defRPr>
            </a:lvl3pPr>
            <a:lvl4pPr marL="2899788">
              <a:defRPr>
                <a:latin typeface="+mn-lt"/>
                <a:ea typeface="+mn-ea"/>
                <a:cs typeface="+mn-cs"/>
              </a:defRPr>
            </a:lvl4pPr>
            <a:lvl5pPr marL="3866382">
              <a:defRPr>
                <a:latin typeface="+mn-lt"/>
                <a:ea typeface="+mn-ea"/>
                <a:cs typeface="+mn-cs"/>
              </a:defRPr>
            </a:lvl5pPr>
            <a:lvl6pPr marL="4832980">
              <a:defRPr>
                <a:latin typeface="+mn-lt"/>
                <a:ea typeface="+mn-ea"/>
                <a:cs typeface="+mn-cs"/>
              </a:defRPr>
            </a:lvl6pPr>
            <a:lvl7pPr marL="5799575">
              <a:defRPr>
                <a:latin typeface="+mn-lt"/>
                <a:ea typeface="+mn-ea"/>
                <a:cs typeface="+mn-cs"/>
              </a:defRPr>
            </a:lvl7pPr>
            <a:lvl8pPr marL="6766170">
              <a:defRPr>
                <a:latin typeface="+mn-lt"/>
                <a:ea typeface="+mn-ea"/>
                <a:cs typeface="+mn-cs"/>
              </a:defRPr>
            </a:lvl8pPr>
            <a:lvl9pPr marL="7732767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Qo‘lda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yoki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yozuv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mashinkasida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yozilgan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matnga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tuzatish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kiritish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Lucida Handwriting" panose="03010101010101010101" pitchFamily="66" charset="0"/>
              </a:rPr>
              <a:t>mushkul</a:t>
            </a:r>
            <a:r>
              <a:rPr lang="en-US" sz="2400" dirty="0" smtClean="0">
                <a:solidFill>
                  <a:schemeClr val="tx1"/>
                </a:solidFill>
                <a:latin typeface="Lucida Handwriting" panose="03010101010101010101" pitchFamily="66" charset="0"/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3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токовые векторные изображения Украшенные |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45" y="2194303"/>
            <a:ext cx="2159923" cy="269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565" y="2194303"/>
            <a:ext cx="3028571" cy="4257143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4413096" y="2194304"/>
            <a:ext cx="3300310" cy="4201858"/>
            <a:chOff x="4280360" y="1354573"/>
            <a:chExt cx="3109932" cy="4146575"/>
          </a:xfrm>
        </p:grpSpPr>
        <p:pic>
          <p:nvPicPr>
            <p:cNvPr id="2052" name="Picture 4" descr="ME′MORCHILIK va QURILISH MUAMMOLAR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0360" y="1354573"/>
              <a:ext cx="3109932" cy="41465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Скругленный прямоугольник 2"/>
            <p:cNvSpPr/>
            <p:nvPr/>
          </p:nvSpPr>
          <p:spPr>
            <a:xfrm>
              <a:off x="4689989" y="1574216"/>
              <a:ext cx="929148" cy="33504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137097" y="1274033"/>
            <a:ext cx="2358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Shriftga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84115" y="1274033"/>
            <a:ext cx="2358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Matnga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59714" y="1274033"/>
            <a:ext cx="2358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Abzasga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1169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Formatlash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34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6146" y="235974"/>
            <a:ext cx="558165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Matnni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formatlash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68" y="1786445"/>
            <a:ext cx="5942752" cy="48396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86053" y="1341499"/>
            <a:ext cx="5589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Formatlanishi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blokka</a:t>
            </a: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olinadi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5665499" y="2050009"/>
            <a:ext cx="639437" cy="452789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988142" y="2510416"/>
            <a:ext cx="4997076" cy="2533532"/>
          </a:xfrm>
          <a:prstGeom prst="roundRect">
            <a:avLst/>
          </a:prstGeom>
          <a:noFill/>
          <a:ln w="57150">
            <a:solidFill>
              <a:srgbClr val="EA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8052619" y="2418717"/>
            <a:ext cx="546" cy="1011878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7176169" y="5590756"/>
            <a:ext cx="2286000" cy="730204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933" y="3430595"/>
            <a:ext cx="5973025" cy="1998247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9690440" y="4893557"/>
            <a:ext cx="773285" cy="725260"/>
          </a:xfrm>
          <a:prstGeom prst="roundRect">
            <a:avLst/>
          </a:prstGeom>
          <a:noFill/>
          <a:ln w="57150">
            <a:solidFill>
              <a:srgbClr val="EA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435564" y="3046508"/>
            <a:ext cx="32830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 </a:t>
            </a:r>
            <a:r>
              <a:rPr lang="en-US" sz="32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8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eruza\AppData\Local\Temp\SNAGHTML563894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32" y="23120"/>
            <a:ext cx="7051431" cy="683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11680" y="192903"/>
            <a:ext cx="396556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Shrift turi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886277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Shrift yozuv shakli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1626444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Shrift o‘lchami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2402808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Shrift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rangi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3142975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Tagchiziq ko‘rinishi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3979048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Tagchiziq rangi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24209" y="5495829"/>
            <a:ext cx="5156163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8.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Matnga oid turli effektlar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411680" y="4719465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uz-Cyrl-UZ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Shrift ko‘rinishi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5658386" y="1180387"/>
            <a:ext cx="633047" cy="650631"/>
          </a:xfrm>
          <a:prstGeom prst="wedgeRoundRectCallout">
            <a:avLst>
              <a:gd name="adj1" fmla="val -87499"/>
              <a:gd name="adj2" fmla="val 118784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3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1652953" y="975813"/>
            <a:ext cx="633047" cy="650631"/>
          </a:xfrm>
          <a:prstGeom prst="wedgeRoundRectCallout">
            <a:avLst>
              <a:gd name="adj1" fmla="val -87499"/>
              <a:gd name="adj2" fmla="val 118784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3943214" y="923329"/>
            <a:ext cx="633047" cy="650631"/>
          </a:xfrm>
          <a:prstGeom prst="wedgeRoundRectCallout">
            <a:avLst>
              <a:gd name="adj1" fmla="val -87499"/>
              <a:gd name="adj2" fmla="val 118784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2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9813" y="3505542"/>
            <a:ext cx="6357913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3624380" y="5934679"/>
            <a:ext cx="633047" cy="650631"/>
          </a:xfrm>
          <a:prstGeom prst="wedgeRoundRectCallout">
            <a:avLst>
              <a:gd name="adj1" fmla="val -131943"/>
              <a:gd name="adj2" fmla="val 26892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8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1652952" y="3157971"/>
            <a:ext cx="633047" cy="650631"/>
          </a:xfrm>
          <a:prstGeom prst="wedgeRoundRectCallout">
            <a:avLst>
              <a:gd name="adj1" fmla="val -112499"/>
              <a:gd name="adj2" fmla="val -46081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4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3684648" y="3180227"/>
            <a:ext cx="633047" cy="650631"/>
          </a:xfrm>
          <a:prstGeom prst="wedgeRoundRectCallout">
            <a:avLst>
              <a:gd name="adj1" fmla="val -112499"/>
              <a:gd name="adj2" fmla="val -46081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5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5979169" y="3157971"/>
            <a:ext cx="633047" cy="650631"/>
          </a:xfrm>
          <a:prstGeom prst="wedgeRoundRectCallout">
            <a:avLst>
              <a:gd name="adj1" fmla="val -112499"/>
              <a:gd name="adj2" fmla="val -46081"/>
              <a:gd name="adj3" fmla="val 16667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6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0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7846"/>
            <a:ext cx="12302543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Matnga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oid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turli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effektlarni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formatlash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2" descr="C:\Users\Feruza\AppData\Local\Temp\SNAGHTML564195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21" y="1235172"/>
            <a:ext cx="7197632" cy="53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Feruza\AppData\Local\Temp\SNAGHTML5641950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" r="72356" b="50475"/>
          <a:stretch/>
        </p:blipFill>
        <p:spPr bwMode="auto">
          <a:xfrm>
            <a:off x="7334800" y="1383510"/>
            <a:ext cx="4438340" cy="50207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 стрелкой 14"/>
          <p:cNvCxnSpPr/>
          <p:nvPr/>
        </p:nvCxnSpPr>
        <p:spPr>
          <a:xfrm>
            <a:off x="2356338" y="2796737"/>
            <a:ext cx="4765431" cy="720186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175592" y="1529970"/>
            <a:ext cx="2180746" cy="2533532"/>
          </a:xfrm>
          <a:prstGeom prst="roundRect">
            <a:avLst/>
          </a:prstGeom>
          <a:noFill/>
          <a:ln w="57150">
            <a:solidFill>
              <a:srgbClr val="EA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18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833711" y="2232718"/>
            <a:ext cx="478032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1. Masshtab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846240" y="2926092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2.Oraliq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8B853F-3178-49E3-A8F9-75A8E391AA2E}"/>
              </a:ext>
            </a:extLst>
          </p:cNvPr>
          <p:cNvSpPr txBox="1"/>
          <p:nvPr/>
        </p:nvSpPr>
        <p:spPr>
          <a:xfrm>
            <a:off x="7846240" y="3666259"/>
            <a:ext cx="51561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3600" b="1" noProof="1" smtClean="0">
                <a:latin typeface="Arial" panose="020B0604020202020204" pitchFamily="34" charset="0"/>
                <a:cs typeface="Arial" panose="020B0604020202020204" pitchFamily="34" charset="0"/>
              </a:rPr>
              <a:t>3.Siljish</a:t>
            </a:r>
            <a:endParaRPr lang="en-US" sz="36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Feruza\AppData\Local\Temp\SNAGHTML563b2e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2" y="70340"/>
            <a:ext cx="6908313" cy="669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1216687" y="1339178"/>
            <a:ext cx="6379867" cy="1216705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6" idx="1"/>
          </p:cNvCxnSpPr>
          <p:nvPr/>
        </p:nvCxnSpPr>
        <p:spPr>
          <a:xfrm flipH="1" flipV="1">
            <a:off x="1216688" y="1709388"/>
            <a:ext cx="6629552" cy="1539870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1216688" y="2032553"/>
            <a:ext cx="6379866" cy="2043807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57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1,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8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0" y="31169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Abzasni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formatlash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083" y="1441597"/>
            <a:ext cx="8641233" cy="34041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85250" y="5077673"/>
            <a:ext cx="8217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Bosh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menyuning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Abzas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mantiqiy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guruhi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0412888" y="2180492"/>
            <a:ext cx="1192958" cy="1726487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9632477" y="4120460"/>
            <a:ext cx="780411" cy="725260"/>
          </a:xfrm>
          <a:prstGeom prst="roundRect">
            <a:avLst/>
          </a:prstGeom>
          <a:noFill/>
          <a:ln w="57150">
            <a:solidFill>
              <a:srgbClr val="EA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79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6753712" y="1628230"/>
            <a:ext cx="2654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Umumiy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380892" y="276525"/>
            <a:ext cx="6969978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Chekinish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va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oraliqlar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146" name="Picture 2" descr="C:\Users\Feruza\AppData\Local\Temp\SNAGHTML526ff7b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4" y="110836"/>
            <a:ext cx="5489210" cy="660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753712" y="2979935"/>
            <a:ext cx="2654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Chekinish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53712" y="4331640"/>
            <a:ext cx="26540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Oraliq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1728" y="837141"/>
            <a:ext cx="4704737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>
            <a:endCxn id="44" idx="1"/>
          </p:cNvCxnSpPr>
          <p:nvPr/>
        </p:nvCxnSpPr>
        <p:spPr>
          <a:xfrm>
            <a:off x="4896465" y="1577746"/>
            <a:ext cx="1857247" cy="404427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191728" y="1982173"/>
            <a:ext cx="4704737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896465" y="2722778"/>
            <a:ext cx="1857247" cy="404427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36558" y="3236779"/>
            <a:ext cx="4704737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841295" y="3977384"/>
            <a:ext cx="1857247" cy="404427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52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5989517" y="1715242"/>
            <a:ext cx="5948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Sahifalash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222022" y="311694"/>
            <a:ext cx="6969978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Sahifadagi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holat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2" descr="C:\Users\Feruza\AppData\Local\Temp\SNAGHTML565304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35" y="140223"/>
            <a:ext cx="5541841" cy="6665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89517" y="3118791"/>
            <a:ext cx="5948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Formatlashdagi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istisno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1728" y="2069185"/>
            <a:ext cx="4704737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896465" y="2809790"/>
            <a:ext cx="1093052" cy="491439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91728" y="855262"/>
            <a:ext cx="4704737" cy="1213923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4896465" y="1595867"/>
            <a:ext cx="1093052" cy="491439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31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0" y="311695"/>
            <a:ext cx="11963400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Abzasni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formatlash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447" y="1316187"/>
            <a:ext cx="9990649" cy="30479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47238" y="4813903"/>
            <a:ext cx="8217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Sahifani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menyusining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Abzas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mantiqiy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guruhi</a:t>
            </a:r>
            <a:endParaRPr kumimoji="0" lang="ru-RU" sz="4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1351096" y="1529862"/>
            <a:ext cx="465766" cy="1895579"/>
          </a:xfrm>
          <a:prstGeom prst="straightConnector1">
            <a:avLst/>
          </a:prstGeom>
          <a:ln w="57150">
            <a:solidFill>
              <a:srgbClr val="EA04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0570685" y="3638922"/>
            <a:ext cx="780411" cy="725260"/>
          </a:xfrm>
          <a:prstGeom prst="roundRect">
            <a:avLst/>
          </a:prstGeom>
          <a:noFill/>
          <a:ln w="57150">
            <a:solidFill>
              <a:srgbClr val="EA0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04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-sinf12_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7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6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7238" y="95250"/>
            <a:ext cx="11495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Mustaqil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bajarish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uchun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5400" b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topshiriq</a:t>
            </a:r>
            <a:r>
              <a:rPr kumimoji="0" lang="en-US" sz="5400" b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ru-RU" sz="54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Kid with personal computer Royalty Free Vector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 bwMode="auto">
          <a:xfrm>
            <a:off x="8836731" y="1752099"/>
            <a:ext cx="2698167" cy="223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9920" y="1345130"/>
            <a:ext cx="76599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Darslikning</a:t>
            </a:r>
            <a:r>
              <a:rPr lang="en-US" sz="4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39-betdagi</a:t>
            </a:r>
            <a:endParaRPr lang="ru-RU" sz="4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avollarga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javob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yozing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hamda</a:t>
            </a:r>
            <a:r>
              <a:rPr kumimoji="0" lang="en-US" sz="4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3-4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-mashq</a:t>
            </a:r>
            <a:r>
              <a:rPr lang="en-US" sz="4800" b="1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larni </a:t>
            </a:r>
            <a:r>
              <a:rPr lang="en-US" sz="4800" b="1" noProof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bajaring</a:t>
            </a:r>
            <a:r>
              <a:rPr lang="en-US" sz="4800" b="1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sz="4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6276</TotalTime>
  <Words>215</Words>
  <Application>Microsoft Office PowerPoint</Application>
  <PresentationFormat>Широкоэкранный</PresentationFormat>
  <Paragraphs>61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Helvetica</vt:lpstr>
      <vt:lpstr>Lucida Handwriting</vt:lpstr>
      <vt:lpstr>Open Sans</vt:lpstr>
      <vt:lpstr>1_Office Theme</vt:lpstr>
      <vt:lpstr>Office Theme</vt:lpstr>
      <vt:lpstr>Template PresentationGO</vt:lpstr>
      <vt:lpstr>1_Template PresentationGo</vt:lpstr>
      <vt:lpstr>2_Template PresentationGO</vt:lpstr>
      <vt:lpstr>3_Template PresentationGo</vt:lpstr>
      <vt:lpstr>Тема Office</vt:lpstr>
      <vt:lpstr>1_Тема Office</vt:lpstr>
      <vt:lpstr>Informatika va axborot texnologiyalari</vt:lpstr>
      <vt:lpstr>Презентация PowerPoint</vt:lpstr>
      <vt:lpstr>Презентация PowerPoint</vt:lpstr>
      <vt:lpstr>Презентация PowerPoint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Feruza</dc:creator>
  <cp:lastModifiedBy>Пользователь</cp:lastModifiedBy>
  <cp:revision>637</cp:revision>
  <dcterms:created xsi:type="dcterms:W3CDTF">2020-04-30T17:20:46Z</dcterms:created>
  <dcterms:modified xsi:type="dcterms:W3CDTF">2020-10-23T07:18:16Z</dcterms:modified>
</cp:coreProperties>
</file>