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19" r:id="rId5"/>
    <p:sldMasterId id="2147483721" r:id="rId6"/>
    <p:sldMasterId id="2147483723" r:id="rId7"/>
    <p:sldMasterId id="2147483736" r:id="rId8"/>
  </p:sldMasterIdLst>
  <p:notesMasterIdLst>
    <p:notesMasterId r:id="rId27"/>
  </p:notesMasterIdLst>
  <p:handoutMasterIdLst>
    <p:handoutMasterId r:id="rId28"/>
  </p:handoutMasterIdLst>
  <p:sldIdLst>
    <p:sldId id="496" r:id="rId9"/>
    <p:sldId id="525" r:id="rId10"/>
    <p:sldId id="520" r:id="rId11"/>
    <p:sldId id="533" r:id="rId12"/>
    <p:sldId id="540" r:id="rId13"/>
    <p:sldId id="516" r:id="rId14"/>
    <p:sldId id="517" r:id="rId15"/>
    <p:sldId id="519" r:id="rId16"/>
    <p:sldId id="522" r:id="rId17"/>
    <p:sldId id="535" r:id="rId18"/>
    <p:sldId id="536" r:id="rId19"/>
    <p:sldId id="538" r:id="rId20"/>
    <p:sldId id="526" r:id="rId21"/>
    <p:sldId id="531" r:id="rId22"/>
    <p:sldId id="537" r:id="rId23"/>
    <p:sldId id="530" r:id="rId24"/>
    <p:sldId id="539" r:id="rId25"/>
    <p:sldId id="464" r:id="rId26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EA0404"/>
    <a:srgbClr val="C3D69B"/>
    <a:srgbClr val="F2F6F9"/>
    <a:srgbClr val="F4F8FB"/>
    <a:srgbClr val="F8FAFC"/>
    <a:srgbClr val="FAC090"/>
    <a:srgbClr val="00B0F0"/>
    <a:srgbClr val="00B05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182" autoAdjust="0"/>
  </p:normalViewPr>
  <p:slideViewPr>
    <p:cSldViewPr snapToGrid="0">
      <p:cViewPr varScale="1">
        <p:scale>
          <a:sx n="61" d="100"/>
          <a:sy n="61" d="100"/>
        </p:scale>
        <p:origin x="9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8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593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42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005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44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11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614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72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075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964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88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90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8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751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131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014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558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696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826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17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1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73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44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1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6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7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4910" y="4214648"/>
            <a:ext cx="683173" cy="166063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9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7846"/>
            <a:ext cx="12302543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Matnga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oid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turli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effektlarni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formatlash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 descr="C:\Users\Feruza\AppData\Local\Temp\SNAGHTML564195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1" y="1235172"/>
            <a:ext cx="7197632" cy="53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Feruza\AppData\Local\Temp\SNAGHTML564195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5" r="72356" b="50475"/>
          <a:stretch/>
        </p:blipFill>
        <p:spPr bwMode="auto">
          <a:xfrm>
            <a:off x="7334800" y="1383510"/>
            <a:ext cx="4438340" cy="50207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2356338" y="2796737"/>
            <a:ext cx="4765431" cy="720186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175592" y="1529970"/>
            <a:ext cx="2180746" cy="2533532"/>
          </a:xfrm>
          <a:prstGeom prst="roundRect">
            <a:avLst/>
          </a:prstGeom>
          <a:noFill/>
          <a:ln w="57150">
            <a:solidFill>
              <a:srgbClr val="EA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1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833711" y="2232718"/>
            <a:ext cx="4780320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1. Masshtab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846240" y="2926092"/>
            <a:ext cx="5156163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2.Oraliq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846240" y="3666259"/>
            <a:ext cx="5156163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3.Siljish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Feruza\AppData\Local\Temp\SNAGHTML563b2e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2" y="70340"/>
            <a:ext cx="6908313" cy="669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1216687" y="1339178"/>
            <a:ext cx="6379867" cy="1216705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6" idx="1"/>
          </p:cNvCxnSpPr>
          <p:nvPr/>
        </p:nvCxnSpPr>
        <p:spPr>
          <a:xfrm flipH="1" flipV="1">
            <a:off x="1216688" y="1709388"/>
            <a:ext cx="6629552" cy="1539870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1216688" y="2032553"/>
            <a:ext cx="6379866" cy="2043807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57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1,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0" y="31169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Abzasni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formatlash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83" y="1441597"/>
            <a:ext cx="8641233" cy="34041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85250" y="5077673"/>
            <a:ext cx="82170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menyuning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Abzas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mantiqiy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guruhi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0412888" y="2180492"/>
            <a:ext cx="1192958" cy="1726487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9632477" y="4120460"/>
            <a:ext cx="780411" cy="725260"/>
          </a:xfrm>
          <a:prstGeom prst="roundRect">
            <a:avLst/>
          </a:prstGeom>
          <a:noFill/>
          <a:ln w="57150">
            <a:solidFill>
              <a:srgbClr val="EA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7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6753712" y="1628230"/>
            <a:ext cx="2654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Umumiy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380892" y="276525"/>
            <a:ext cx="6969978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Chekinish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oraliqlar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C:\Users\Feruza\AppData\Local\Temp\SNAGHTML526ff7b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" y="110836"/>
            <a:ext cx="5489210" cy="660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53712" y="2979935"/>
            <a:ext cx="2654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Chekinish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53712" y="4331640"/>
            <a:ext cx="2654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Oraliq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1728" y="837141"/>
            <a:ext cx="4704737" cy="1213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>
            <a:endCxn id="44" idx="1"/>
          </p:cNvCxnSpPr>
          <p:nvPr/>
        </p:nvCxnSpPr>
        <p:spPr>
          <a:xfrm>
            <a:off x="4896465" y="1577746"/>
            <a:ext cx="1857247" cy="404427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191728" y="1982173"/>
            <a:ext cx="4704737" cy="1213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896465" y="2722778"/>
            <a:ext cx="1857247" cy="404427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36558" y="3236779"/>
            <a:ext cx="4704737" cy="1213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841295" y="3977384"/>
            <a:ext cx="1857247" cy="404427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52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5989517" y="1715242"/>
            <a:ext cx="5948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Sahifalash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222022" y="311694"/>
            <a:ext cx="6969978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Sahifadagi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holat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C:\Users\Feruza\AppData\Local\Temp\SNAGHTML565304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5" y="140223"/>
            <a:ext cx="5541841" cy="666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89517" y="3118791"/>
            <a:ext cx="5948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Formatlashdagi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istisno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1728" y="2069185"/>
            <a:ext cx="4704737" cy="1213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896465" y="2809790"/>
            <a:ext cx="1093052" cy="491439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191728" y="855262"/>
            <a:ext cx="4704737" cy="1213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896465" y="1595867"/>
            <a:ext cx="1093052" cy="491439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3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0" y="31169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Abzasni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formatlash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47" y="1316187"/>
            <a:ext cx="9990649" cy="30479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47238" y="4813903"/>
            <a:ext cx="82170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Sahifani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menyusining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Abzas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mantiqiy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guruhi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1351096" y="1529862"/>
            <a:ext cx="465766" cy="1895579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10570685" y="3638922"/>
            <a:ext cx="780411" cy="725260"/>
          </a:xfrm>
          <a:prstGeom prst="roundRect">
            <a:avLst/>
          </a:prstGeom>
          <a:noFill/>
          <a:ln w="57150">
            <a:solidFill>
              <a:srgbClr val="EA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0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-sinf12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Kid with personal computer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3"/>
          <a:stretch/>
        </p:blipFill>
        <p:spPr bwMode="auto">
          <a:xfrm>
            <a:off x="8836731" y="1752099"/>
            <a:ext cx="2698167" cy="223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9920" y="1345130"/>
            <a:ext cx="76599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39-betdagi</a:t>
            </a:r>
            <a:endParaRPr lang="ru-RU" sz="4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avollarga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javob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yozing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hamda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3-4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-mashq</a:t>
            </a:r>
            <a:r>
              <a:rPr lang="en-US" sz="4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larni </a:t>
            </a:r>
            <a:r>
              <a:rPr lang="en-US" sz="4800" b="1" noProof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bajaring</a:t>
            </a:r>
            <a:r>
              <a:rPr lang="en-US" sz="4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735" y="300639"/>
            <a:ext cx="120592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Wordda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so‘zga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xususiyatlarni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10161" y="1417601"/>
            <a:ext cx="9447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ketma-ketligi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0161" y="2317180"/>
            <a:ext cx="9447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Ketma-ketliklar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probel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10161" y="3828874"/>
            <a:ext cx="9447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Ketma-ketliklar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tire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belgisi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0161" y="5340568"/>
            <a:ext cx="9447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javoblar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3" y="1288856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3" y="2417691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3" y="4030339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047135" y="5152313"/>
            <a:ext cx="7993626" cy="117474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2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484" y="166650"/>
            <a:ext cx="11931445" cy="1323439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MS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Wordda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yangi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abzasga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o‘tish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klavish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bosiladi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966640" y="4160287"/>
            <a:ext cx="1800225" cy="1721956"/>
            <a:chOff x="8655868" y="2987805"/>
            <a:chExt cx="1800225" cy="1721956"/>
          </a:xfrm>
        </p:grpSpPr>
        <p:pic>
          <p:nvPicPr>
            <p:cNvPr id="6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868" y="2987805"/>
              <a:ext cx="1800225" cy="172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9097855" y="3299309"/>
              <a:ext cx="916249" cy="895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F2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810566" y="1733105"/>
            <a:ext cx="1912597" cy="1721956"/>
            <a:chOff x="5328861" y="4441424"/>
            <a:chExt cx="1912597" cy="1721956"/>
          </a:xfrm>
        </p:grpSpPr>
        <p:pic>
          <p:nvPicPr>
            <p:cNvPr id="8" name="Picture 2" descr="Значение клавиш F1 - F12 на клавиатуре компьютера | Как настроить?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861" y="4441424"/>
              <a:ext cx="1912597" cy="1721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Скругленный прямоугольник 8"/>
            <p:cNvSpPr/>
            <p:nvPr/>
          </p:nvSpPr>
          <p:spPr>
            <a:xfrm>
              <a:off x="5619196" y="4709761"/>
              <a:ext cx="1288244" cy="895350"/>
            </a:xfrm>
            <a:prstGeom prst="roundRect">
              <a:avLst>
                <a:gd name="adj" fmla="val 3643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284961" y="4160287"/>
            <a:ext cx="4556661" cy="2103076"/>
            <a:chOff x="518052" y="4441424"/>
            <a:chExt cx="4556661" cy="2103076"/>
          </a:xfrm>
        </p:grpSpPr>
        <p:pic>
          <p:nvPicPr>
            <p:cNvPr id="1026" name="Picture 2" descr="клавиши со стрелками скачать бесплатно - Компьютерная клавиатура клавиша  ввода клавиши со стрелками картинки - клавиша Shif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16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52" y="4441424"/>
              <a:ext cx="4556661" cy="210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1907457" y="4709761"/>
              <a:ext cx="2271252" cy="895350"/>
            </a:xfrm>
            <a:prstGeom prst="roundRect">
              <a:avLst>
                <a:gd name="adj" fmla="val 3643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125650" y="1758426"/>
            <a:ext cx="4556661" cy="1836960"/>
            <a:chOff x="808997" y="1821586"/>
            <a:chExt cx="4556661" cy="1836960"/>
          </a:xfrm>
        </p:grpSpPr>
        <p:pic>
          <p:nvPicPr>
            <p:cNvPr id="1028" name="Picture 4" descr="Shift vs Caps Lock - Форумы - обсуждение, помощь, проблема, не запускается,  решение, ошибки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97" y="1821586"/>
              <a:ext cx="4556661" cy="1836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Скругленный прямоугольник 17"/>
            <p:cNvSpPr/>
            <p:nvPr/>
          </p:nvSpPr>
          <p:spPr>
            <a:xfrm>
              <a:off x="1814452" y="2171729"/>
              <a:ext cx="2271252" cy="895350"/>
            </a:xfrm>
            <a:prstGeom prst="roundRect">
              <a:avLst>
                <a:gd name="adj" fmla="val 3643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90" y="5056459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52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484" y="210895"/>
            <a:ext cx="119314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Blok deb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nimaga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aytiladi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7" y="2172648"/>
            <a:ext cx="1238864" cy="12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810161" y="1417601"/>
            <a:ext cx="9447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Matnda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belgilangan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ta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10161" y="2554423"/>
            <a:ext cx="9447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Matnda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belgilangan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10161" y="3828874"/>
            <a:ext cx="9447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Matnning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belgilangan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0161" y="5340568"/>
            <a:ext cx="9447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Matnning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belgilangan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abzasi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3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1728" y="2093931"/>
            <a:ext cx="7047388" cy="2061149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defTabSz="871057">
              <a:spcBef>
                <a:spcPts val="232"/>
              </a:spcBef>
            </a:pPr>
            <a:r>
              <a:rPr sz="66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60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60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Hujjatni</a:t>
            </a:r>
            <a:r>
              <a:rPr lang="en-US" sz="6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formatlash</a:t>
            </a:r>
            <a:endParaRPr sz="6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018502" y="1831515"/>
            <a:ext cx="6970540" cy="4106284"/>
            <a:chOff x="5221460" y="2503834"/>
            <a:chExt cx="6970540" cy="4106284"/>
          </a:xfrm>
        </p:grpSpPr>
        <p:pic>
          <p:nvPicPr>
            <p:cNvPr id="2056" name="Picture 8" descr="1 Uds., portalápices, organizador de escritorio, portalápices, bandeja de  almacenamiento, malla metálica negra para oficina, herramienta de  escritorio con contenedor hueco|caso|caso rondascaso de la pluma -  AliExpres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981" y="3726428"/>
              <a:ext cx="1765833" cy="1765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Word 2019 E-learning elearning, course training Beginner | OE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73" b="70364" l="4545" r="95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58"/>
            <a:stretch/>
          </p:blipFill>
          <p:spPr bwMode="auto">
            <a:xfrm>
              <a:off x="7672623" y="2503834"/>
              <a:ext cx="4519377" cy="3350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Документы — ОК, Аланья!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460" y="4861037"/>
              <a:ext cx="1749080" cy="174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64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4" descr="прозрачные узоры для фотошопа PNG image with transparent background | TOP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6" descr="прозрачные узоры для фотошопа PNG image with transparent background | TOP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2" descr="Бумага тетради школы Пробел бумаги примечания Выровнянный лист Иллюстрация  вектора - иллюстрации насчитывающей лист, бумага: 1237300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9303" r="17769" b="67453"/>
          <a:stretch/>
        </p:blipFill>
        <p:spPr bwMode="auto">
          <a:xfrm>
            <a:off x="404505" y="204948"/>
            <a:ext cx="8106145" cy="32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бъект 2"/>
          <p:cNvSpPr>
            <a:spLocks noGrp="1"/>
          </p:cNvSpPr>
          <p:nvPr/>
        </p:nvSpPr>
        <p:spPr>
          <a:xfrm>
            <a:off x="1870042" y="450212"/>
            <a:ext cx="6898003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933" b="0" i="0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966596">
              <a:defRPr>
                <a:latin typeface="+mn-lt"/>
                <a:ea typeface="+mn-ea"/>
                <a:cs typeface="+mn-cs"/>
              </a:defRPr>
            </a:lvl2pPr>
            <a:lvl3pPr marL="1933192">
              <a:defRPr>
                <a:latin typeface="+mn-lt"/>
                <a:ea typeface="+mn-ea"/>
                <a:cs typeface="+mn-cs"/>
              </a:defRPr>
            </a:lvl3pPr>
            <a:lvl4pPr marL="2899788">
              <a:defRPr>
                <a:latin typeface="+mn-lt"/>
                <a:ea typeface="+mn-ea"/>
                <a:cs typeface="+mn-cs"/>
              </a:defRPr>
            </a:lvl4pPr>
            <a:lvl5pPr marL="3866382">
              <a:defRPr>
                <a:latin typeface="+mn-lt"/>
                <a:ea typeface="+mn-ea"/>
                <a:cs typeface="+mn-cs"/>
              </a:defRPr>
            </a:lvl5pPr>
            <a:lvl6pPr marL="4832980">
              <a:defRPr>
                <a:latin typeface="+mn-lt"/>
                <a:ea typeface="+mn-ea"/>
                <a:cs typeface="+mn-cs"/>
              </a:defRPr>
            </a:lvl6pPr>
            <a:lvl7pPr marL="5799575">
              <a:defRPr>
                <a:latin typeface="+mn-lt"/>
                <a:ea typeface="+mn-ea"/>
                <a:cs typeface="+mn-cs"/>
              </a:defRPr>
            </a:lvl7pPr>
            <a:lvl8pPr marL="6766170">
              <a:defRPr>
                <a:latin typeface="+mn-lt"/>
                <a:ea typeface="+mn-ea"/>
                <a:cs typeface="+mn-cs"/>
              </a:defRPr>
            </a:lvl8pPr>
            <a:lvl9pPr marL="7732767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Qo‘lda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yoki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yozuv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mashinkasida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yozilgan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matnga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tuzatish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kiritish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mushkul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301" y="1650698"/>
            <a:ext cx="7362699" cy="303593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Группа 15"/>
          <p:cNvGrpSpPr/>
          <p:nvPr/>
        </p:nvGrpSpPr>
        <p:grpSpPr>
          <a:xfrm>
            <a:off x="304922" y="3508246"/>
            <a:ext cx="8236319" cy="3698810"/>
            <a:chOff x="460375" y="3432753"/>
            <a:chExt cx="8236319" cy="3698810"/>
          </a:xfrm>
        </p:grpSpPr>
        <p:pic>
          <p:nvPicPr>
            <p:cNvPr id="12" name="Picture 2" descr="Бумага тетради школы Пробел бумаги примечания Выровнянный лист Иллюстрация  вектора - иллюстрации насчитывающей лист, бумага: 12373001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5" t="9303" r="17769" b="67453"/>
            <a:stretch/>
          </p:blipFill>
          <p:spPr bwMode="auto">
            <a:xfrm>
              <a:off x="590549" y="3432753"/>
              <a:ext cx="8106145" cy="3200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эскиз для тату бабочка летящая к цветку | Искусство татуировки! Татуировки  фото, тату в Киеве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39" b="96289" l="0" r="89701">
                          <a14:foregroundMark x1="70432" y1="90625" x2="76744" y2="86523"/>
                          <a14:foregroundMark x1="75748" y1="87305" x2="79070" y2="87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3432753"/>
              <a:ext cx="1853105" cy="315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Тату - эскизы Бабочк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22" b="90000" l="10000" r="90000">
                          <a14:foregroundMark x1="29222" y1="70778" x2="22778" y2="85000"/>
                          <a14:foregroundMark x1="43000" y1="68667" x2="33333" y2="86778"/>
                          <a14:foregroundMark x1="67333" y1="59222" x2="65000" y2="68000"/>
                          <a14:foregroundMark x1="67889" y1="59222" x2="67889" y2="59222"/>
                          <a14:foregroundMark x1="76667" y1="25889" x2="71667" y2="32444"/>
                          <a14:foregroundMark x1="79222" y1="21889" x2="78333" y2="26222"/>
                          <a14:foregroundMark x1="76111" y1="22222" x2="76111" y2="24333"/>
                          <a14:foregroundMark x1="77889" y1="20556" x2="78000" y2="2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42358" y="5032953"/>
              <a:ext cx="1506834" cy="1506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узоры-завитушки-png-4 — Vadim Sprigga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276" y="4955304"/>
              <a:ext cx="3502025" cy="217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Объект 2"/>
          <p:cNvSpPr>
            <a:spLocks noGrp="1"/>
          </p:cNvSpPr>
          <p:nvPr/>
        </p:nvSpPr>
        <p:spPr>
          <a:xfrm>
            <a:off x="1900633" y="3753510"/>
            <a:ext cx="6898003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933" b="0" i="0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966596">
              <a:defRPr>
                <a:latin typeface="+mn-lt"/>
                <a:ea typeface="+mn-ea"/>
                <a:cs typeface="+mn-cs"/>
              </a:defRPr>
            </a:lvl2pPr>
            <a:lvl3pPr marL="1933192">
              <a:defRPr>
                <a:latin typeface="+mn-lt"/>
                <a:ea typeface="+mn-ea"/>
                <a:cs typeface="+mn-cs"/>
              </a:defRPr>
            </a:lvl3pPr>
            <a:lvl4pPr marL="2899788">
              <a:defRPr>
                <a:latin typeface="+mn-lt"/>
                <a:ea typeface="+mn-ea"/>
                <a:cs typeface="+mn-cs"/>
              </a:defRPr>
            </a:lvl4pPr>
            <a:lvl5pPr marL="3866382">
              <a:defRPr>
                <a:latin typeface="+mn-lt"/>
                <a:ea typeface="+mn-ea"/>
                <a:cs typeface="+mn-cs"/>
              </a:defRPr>
            </a:lvl5pPr>
            <a:lvl6pPr marL="4832980">
              <a:defRPr>
                <a:latin typeface="+mn-lt"/>
                <a:ea typeface="+mn-ea"/>
                <a:cs typeface="+mn-cs"/>
              </a:defRPr>
            </a:lvl6pPr>
            <a:lvl7pPr marL="5799575">
              <a:defRPr>
                <a:latin typeface="+mn-lt"/>
                <a:ea typeface="+mn-ea"/>
                <a:cs typeface="+mn-cs"/>
              </a:defRPr>
            </a:lvl7pPr>
            <a:lvl8pPr marL="6766170">
              <a:defRPr>
                <a:latin typeface="+mn-lt"/>
                <a:ea typeface="+mn-ea"/>
                <a:cs typeface="+mn-cs"/>
              </a:defRPr>
            </a:lvl8pPr>
            <a:lvl9pPr marL="7732767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Qo‘lda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yoki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yozuv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mashinkasida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yozilgan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matnga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tuzatish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kiritish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mushkul</a:t>
            </a:r>
            <a:r>
              <a:rPr lang="en-US" sz="2400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токовые векторные изображения Украшенные |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45" y="2194303"/>
            <a:ext cx="2159923" cy="26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565" y="2194303"/>
            <a:ext cx="3028571" cy="425714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413096" y="2194304"/>
            <a:ext cx="3300310" cy="4201858"/>
            <a:chOff x="4280360" y="1354573"/>
            <a:chExt cx="3109932" cy="4146575"/>
          </a:xfrm>
        </p:grpSpPr>
        <p:pic>
          <p:nvPicPr>
            <p:cNvPr id="2052" name="Picture 4" descr="ME′MORCHILIK va QURILISH MUAMMOLAR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0" y="1354573"/>
              <a:ext cx="3109932" cy="41465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Скругленный прямоугольник 2"/>
            <p:cNvSpPr/>
            <p:nvPr/>
          </p:nvSpPr>
          <p:spPr>
            <a:xfrm>
              <a:off x="4689989" y="1574216"/>
              <a:ext cx="929148" cy="3350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137097" y="1274033"/>
            <a:ext cx="2358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Shriftga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84115" y="1274033"/>
            <a:ext cx="2358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Matnga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59714" y="1274033"/>
            <a:ext cx="2358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Abzasga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31169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Formatlash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6146" y="235974"/>
            <a:ext cx="558165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Matnni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formatlash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68" y="1786445"/>
            <a:ext cx="5942752" cy="48396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6053" y="1341499"/>
            <a:ext cx="5589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Formatlanishi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blokka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5665499" y="2050009"/>
            <a:ext cx="639437" cy="452789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988142" y="2510416"/>
            <a:ext cx="4997076" cy="2533532"/>
          </a:xfrm>
          <a:prstGeom prst="roundRect">
            <a:avLst/>
          </a:prstGeom>
          <a:noFill/>
          <a:ln w="57150">
            <a:solidFill>
              <a:srgbClr val="EA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8052619" y="2418717"/>
            <a:ext cx="546" cy="1011878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7176169" y="5590756"/>
            <a:ext cx="2286000" cy="730204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933" y="3430595"/>
            <a:ext cx="5973025" cy="1998247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9690440" y="4893557"/>
            <a:ext cx="773285" cy="725260"/>
          </a:xfrm>
          <a:prstGeom prst="roundRect">
            <a:avLst/>
          </a:prstGeom>
          <a:noFill/>
          <a:ln w="57150">
            <a:solidFill>
              <a:srgbClr val="EA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435564" y="3046508"/>
            <a:ext cx="3283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ruza\AppData\Local\Temp\SNAGHTML563894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2" y="23120"/>
            <a:ext cx="7051431" cy="68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411680" y="192903"/>
            <a:ext cx="3965562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uz-Cyrl-UZ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Shrift turi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424209" y="886277"/>
            <a:ext cx="5156163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uz-Cyrl-UZ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Shrift yozuv shakli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424209" y="1626444"/>
            <a:ext cx="5156163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uz-Cyrl-UZ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Shrift o‘lchami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424209" y="2402808"/>
            <a:ext cx="5156163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uz-Cyrl-UZ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Shrift </a:t>
            </a:r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424209" y="3142975"/>
            <a:ext cx="5156163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uz-Cyrl-UZ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Tagchiziq ko‘rinishi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424209" y="3979048"/>
            <a:ext cx="5156163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uz-Cyrl-UZ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Tagchiziq rangi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424209" y="5495829"/>
            <a:ext cx="5156163" cy="120032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uz-Cyrl-UZ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Matnga oid turli effektlar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B853F-3178-49E3-A8F9-75A8E391AA2E}"/>
              </a:ext>
            </a:extLst>
          </p:cNvPr>
          <p:cNvSpPr txBox="1"/>
          <p:nvPr/>
        </p:nvSpPr>
        <p:spPr>
          <a:xfrm>
            <a:off x="7411680" y="4719465"/>
            <a:ext cx="5156163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uz-Cyrl-UZ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Shrift ko‘rinishi</a:t>
            </a:r>
            <a:endParaRPr lang="en-US" sz="36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5658386" y="1180387"/>
            <a:ext cx="633047" cy="650631"/>
          </a:xfrm>
          <a:prstGeom prst="wedgeRoundRectCallout">
            <a:avLst>
              <a:gd name="adj1" fmla="val -87499"/>
              <a:gd name="adj2" fmla="val 11878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1652953" y="975813"/>
            <a:ext cx="633047" cy="650631"/>
          </a:xfrm>
          <a:prstGeom prst="wedgeRoundRectCallout">
            <a:avLst>
              <a:gd name="adj1" fmla="val -87499"/>
              <a:gd name="adj2" fmla="val 11878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3943214" y="923329"/>
            <a:ext cx="633047" cy="650631"/>
          </a:xfrm>
          <a:prstGeom prst="wedgeRoundRectCallout">
            <a:avLst>
              <a:gd name="adj1" fmla="val -87499"/>
              <a:gd name="adj2" fmla="val 11878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9813" y="3505542"/>
            <a:ext cx="6357913" cy="1213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3624380" y="5934679"/>
            <a:ext cx="633047" cy="650631"/>
          </a:xfrm>
          <a:prstGeom prst="wedgeRoundRectCallout">
            <a:avLst>
              <a:gd name="adj1" fmla="val -131943"/>
              <a:gd name="adj2" fmla="val 26892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8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1652952" y="3157971"/>
            <a:ext cx="633047" cy="650631"/>
          </a:xfrm>
          <a:prstGeom prst="wedgeRoundRectCallout">
            <a:avLst>
              <a:gd name="adj1" fmla="val -112499"/>
              <a:gd name="adj2" fmla="val -46081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3684648" y="3180227"/>
            <a:ext cx="633047" cy="650631"/>
          </a:xfrm>
          <a:prstGeom prst="wedgeRoundRectCallout">
            <a:avLst>
              <a:gd name="adj1" fmla="val -112499"/>
              <a:gd name="adj2" fmla="val -46081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5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5979169" y="3157971"/>
            <a:ext cx="633047" cy="650631"/>
          </a:xfrm>
          <a:prstGeom prst="wedgeRoundRectCallout">
            <a:avLst>
              <a:gd name="adj1" fmla="val -112499"/>
              <a:gd name="adj2" fmla="val -46081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6276</TotalTime>
  <Words>215</Words>
  <Application>Microsoft Office PowerPoint</Application>
  <PresentationFormat>Широкоэкранный</PresentationFormat>
  <Paragraphs>61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Helvetica</vt:lpstr>
      <vt:lpstr>Lucida Handwriting</vt:lpstr>
      <vt:lpstr>Open Sans</vt:lpstr>
      <vt:lpstr>1_Office Theme</vt:lpstr>
      <vt:lpstr>Office Theme</vt:lpstr>
      <vt:lpstr>Template PresentationGO</vt:lpstr>
      <vt:lpstr>1_Template PresentationGo</vt:lpstr>
      <vt:lpstr>2_Template PresentationGO</vt:lpstr>
      <vt:lpstr>3_Template PresentationGo</vt:lpstr>
      <vt:lpstr>Тема Office</vt:lpstr>
      <vt:lpstr>1_Тема Office</vt:lpstr>
      <vt:lpstr>Informatika va axborot texnologiyalari</vt:lpstr>
      <vt:lpstr>Презентация PowerPoint</vt:lpstr>
      <vt:lpstr>Презентация PowerPoint</vt:lpstr>
      <vt:lpstr>Презентация PowerPoint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637</cp:revision>
  <dcterms:created xsi:type="dcterms:W3CDTF">2020-04-30T17:20:46Z</dcterms:created>
  <dcterms:modified xsi:type="dcterms:W3CDTF">2020-10-23T07:18:16Z</dcterms:modified>
</cp:coreProperties>
</file>