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slideLayouts/slideLayout1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702" r:id="rId3"/>
    <p:sldMasterId id="2147483704" r:id="rId4"/>
    <p:sldMasterId id="2147483719" r:id="rId5"/>
    <p:sldMasterId id="2147483721" r:id="rId6"/>
  </p:sldMasterIdLst>
  <p:notesMasterIdLst>
    <p:notesMasterId r:id="rId30"/>
  </p:notesMasterIdLst>
  <p:handoutMasterIdLst>
    <p:handoutMasterId r:id="rId31"/>
  </p:handoutMasterIdLst>
  <p:sldIdLst>
    <p:sldId id="496" r:id="rId7"/>
    <p:sldId id="334" r:id="rId8"/>
    <p:sldId id="534" r:id="rId9"/>
    <p:sldId id="542" r:id="rId10"/>
    <p:sldId id="536" r:id="rId11"/>
    <p:sldId id="524" r:id="rId12"/>
    <p:sldId id="544" r:id="rId13"/>
    <p:sldId id="545" r:id="rId14"/>
    <p:sldId id="546" r:id="rId15"/>
    <p:sldId id="537" r:id="rId16"/>
    <p:sldId id="535" r:id="rId17"/>
    <p:sldId id="547" r:id="rId18"/>
    <p:sldId id="548" r:id="rId19"/>
    <p:sldId id="549" r:id="rId20"/>
    <p:sldId id="550" r:id="rId21"/>
    <p:sldId id="551" r:id="rId22"/>
    <p:sldId id="543" r:id="rId23"/>
    <p:sldId id="538" r:id="rId24"/>
    <p:sldId id="552" r:id="rId25"/>
    <p:sldId id="539" r:id="rId26"/>
    <p:sldId id="541" r:id="rId27"/>
    <p:sldId id="540" r:id="rId28"/>
    <p:sldId id="464" r:id="rId29"/>
  </p:sldIdLst>
  <p:sldSz cx="12192000" cy="6858000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EA0404"/>
    <a:srgbClr val="C3D69B"/>
    <a:srgbClr val="F2F6F9"/>
    <a:srgbClr val="F4F8FB"/>
    <a:srgbClr val="F8FAFC"/>
    <a:srgbClr val="FAC090"/>
    <a:srgbClr val="00B0F0"/>
    <a:srgbClr val="00B050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74" autoAdjust="0"/>
    <p:restoredTop sz="94182" autoAdjust="0"/>
  </p:normalViewPr>
  <p:slideViewPr>
    <p:cSldViewPr snapToGrid="0">
      <p:cViewPr varScale="1">
        <p:scale>
          <a:sx n="61" d="100"/>
          <a:sy n="61" d="100"/>
        </p:scale>
        <p:origin x="90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77859-D999-4131-A04F-F6EDD4C4677E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0810E-6B30-46D4-A0E0-D3FCECB9F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86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5B0B9-4B28-45B8-844F-BFF3D7C7C3B5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27B7-2F03-4CC5-ABF7-01E958571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63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527B7-2F03-4CC5-ABF7-01E958571E0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380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10/30/2020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325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3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578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946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59A22-F514-4D5A-8495-8ED58DC7B761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421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457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4476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930DF0-104B-4293-A7F6-66AEFF3E6AF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  <a:solidFill>
            <a:schemeClr val="accent6"/>
          </a:solidFill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9FDF5E90-AE29-4303-979F-161F791D98BB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grpFill/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C25032D-D31A-446E-BBAA-A896C50E8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498040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77681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7114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5"/>
            <a:ext cx="8413371" cy="666569"/>
          </a:xfrm>
        </p:spPr>
        <p:txBody>
          <a:bodyPr lIns="0" tIns="0" rIns="0" bIns="0"/>
          <a:lstStyle>
            <a:lvl1pPr>
              <a:defRPr sz="433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10/30/2020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37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7"/>
            <a:ext cx="3857667" cy="4189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2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10/30/2020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066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6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10/30/2020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269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10/30/2020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101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fld id="{1C659A22-F514-4D5A-8495-8ED58DC7B761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>
                <a:defRPr/>
              </a:pPr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756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2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1" y="6245225"/>
            <a:ext cx="3860800" cy="2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fld id="{00000000-1234-1234-1234-123412341234}" type="slidenum">
              <a:rPr lang="en-US" kern="0" smtClean="0">
                <a:solidFill>
                  <a:srgbClr val="000000"/>
                </a:solidFill>
              </a:rPr>
              <a:pPr defTabSz="848671">
                <a:buClr>
                  <a:srgbClr val="000000"/>
                </a:buClr>
              </a:pPr>
              <a:t>‹#›</a:t>
            </a:fld>
            <a:endParaRPr lang="en-US"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747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619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687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59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10/30/2020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2" y="6377941"/>
            <a:ext cx="2804159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687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897115">
        <a:defRPr>
          <a:latin typeface="+mn-lt"/>
          <a:ea typeface="+mn-ea"/>
          <a:cs typeface="+mn-cs"/>
        </a:defRPr>
      </a:lvl2pPr>
      <a:lvl3pPr marL="1794231">
        <a:defRPr>
          <a:latin typeface="+mn-lt"/>
          <a:ea typeface="+mn-ea"/>
          <a:cs typeface="+mn-cs"/>
        </a:defRPr>
      </a:lvl3pPr>
      <a:lvl4pPr marL="2691346">
        <a:defRPr>
          <a:latin typeface="+mn-lt"/>
          <a:ea typeface="+mn-ea"/>
          <a:cs typeface="+mn-cs"/>
        </a:defRPr>
      </a:lvl4pPr>
      <a:lvl5pPr marL="3588459">
        <a:defRPr>
          <a:latin typeface="+mn-lt"/>
          <a:ea typeface="+mn-ea"/>
          <a:cs typeface="+mn-cs"/>
        </a:defRPr>
      </a:lvl5pPr>
      <a:lvl6pPr marL="4485576">
        <a:defRPr>
          <a:latin typeface="+mn-lt"/>
          <a:ea typeface="+mn-ea"/>
          <a:cs typeface="+mn-cs"/>
        </a:defRPr>
      </a:lvl6pPr>
      <a:lvl7pPr marL="5382691">
        <a:defRPr>
          <a:latin typeface="+mn-lt"/>
          <a:ea typeface="+mn-ea"/>
          <a:cs typeface="+mn-cs"/>
        </a:defRPr>
      </a:lvl7pPr>
      <a:lvl8pPr marL="6279805">
        <a:defRPr>
          <a:latin typeface="+mn-lt"/>
          <a:ea typeface="+mn-ea"/>
          <a:cs typeface="+mn-cs"/>
        </a:defRPr>
      </a:lvl8pPr>
      <a:lvl9pPr marL="717692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897115">
        <a:defRPr>
          <a:latin typeface="+mn-lt"/>
          <a:ea typeface="+mn-ea"/>
          <a:cs typeface="+mn-cs"/>
        </a:defRPr>
      </a:lvl2pPr>
      <a:lvl3pPr marL="1794231">
        <a:defRPr>
          <a:latin typeface="+mn-lt"/>
          <a:ea typeface="+mn-ea"/>
          <a:cs typeface="+mn-cs"/>
        </a:defRPr>
      </a:lvl3pPr>
      <a:lvl4pPr marL="2691346">
        <a:defRPr>
          <a:latin typeface="+mn-lt"/>
          <a:ea typeface="+mn-ea"/>
          <a:cs typeface="+mn-cs"/>
        </a:defRPr>
      </a:lvl4pPr>
      <a:lvl5pPr marL="3588459">
        <a:defRPr>
          <a:latin typeface="+mn-lt"/>
          <a:ea typeface="+mn-ea"/>
          <a:cs typeface="+mn-cs"/>
        </a:defRPr>
      </a:lvl5pPr>
      <a:lvl6pPr marL="4485576">
        <a:defRPr>
          <a:latin typeface="+mn-lt"/>
          <a:ea typeface="+mn-ea"/>
          <a:cs typeface="+mn-cs"/>
        </a:defRPr>
      </a:lvl6pPr>
      <a:lvl7pPr marL="5382691">
        <a:defRPr>
          <a:latin typeface="+mn-lt"/>
          <a:ea typeface="+mn-ea"/>
          <a:cs typeface="+mn-cs"/>
        </a:defRPr>
      </a:lvl7pPr>
      <a:lvl8pPr marL="6279805">
        <a:defRPr>
          <a:latin typeface="+mn-lt"/>
          <a:ea typeface="+mn-ea"/>
          <a:cs typeface="+mn-cs"/>
        </a:defRPr>
      </a:lvl8pPr>
      <a:lvl9pPr marL="7176922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09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95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195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821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024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168686" y="64020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4" y="2381244"/>
            <a:ext cx="703379" cy="1612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03889" y="4183117"/>
            <a:ext cx="714703" cy="16080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695543" y="117868"/>
            <a:ext cx="2281932" cy="1284316"/>
            <a:chOff x="9901419" y="579022"/>
            <a:chExt cx="1340489" cy="1349829"/>
          </a:xfrm>
        </p:grpSpPr>
        <p:grpSp>
          <p:nvGrpSpPr>
            <p:cNvPr id="7" name="object 7"/>
            <p:cNvGrpSpPr/>
            <p:nvPr/>
          </p:nvGrpSpPr>
          <p:grpSpPr>
            <a:xfrm>
              <a:off x="9901419" y="579022"/>
              <a:ext cx="1340489" cy="1349829"/>
              <a:chOff x="4656695" y="224817"/>
              <a:chExt cx="603885" cy="608391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656695" y="229323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5" y="0"/>
                    </a:moveTo>
                    <a:lnTo>
                      <a:pt x="0" y="0"/>
                    </a:lnTo>
                    <a:lnTo>
                      <a:pt x="0" y="603618"/>
                    </a:lnTo>
                    <a:lnTo>
                      <a:pt x="603605" y="603618"/>
                    </a:lnTo>
                    <a:lnTo>
                      <a:pt x="603605" y="0"/>
                    </a:lnTo>
                    <a:close/>
                  </a:path>
                </a:pathLst>
              </a:custGeom>
              <a:solidFill>
                <a:srgbClr val="00A859"/>
              </a:solidFill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656695" y="224817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5" y="0"/>
                    </a:lnTo>
                    <a:lnTo>
                      <a:pt x="603605" y="603618"/>
                    </a:lnTo>
                    <a:lnTo>
                      <a:pt x="0" y="603618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EFEFE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2" name="object 12"/>
            <p:cNvSpPr txBox="1"/>
            <p:nvPr/>
          </p:nvSpPr>
          <p:spPr>
            <a:xfrm>
              <a:off x="10042969" y="761050"/>
              <a:ext cx="1085680" cy="775098"/>
            </a:xfrm>
            <a:prstGeom prst="rect">
              <a:avLst/>
            </a:prstGeom>
          </p:spPr>
          <p:txBody>
            <a:bodyPr vert="horz" wrap="square" lIns="0" tIns="33561" rIns="0" bIns="0" rtlCol="0">
              <a:spAutoFit/>
            </a:bodyPr>
            <a:lstStyle/>
            <a:p>
              <a:pPr marL="0" marR="0" lvl="0" indent="0" algn="ctr" defTabSz="871057" rtl="0" eaLnBrk="1" fontAlgn="auto" latinLnBrk="0" hangingPunct="1">
                <a:lnSpc>
                  <a:spcPct val="100000"/>
                </a:lnSpc>
                <a:spcBef>
                  <a:spcPts val="264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72" b="1" i="0" u="none" strike="noStrike" kern="1200" cap="none" spc="21" normalizeH="0" baseline="0" noProof="0" dirty="0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6-sinf</a:t>
              </a:r>
              <a:endParaRPr kumimoji="0" sz="457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1" name="Picture 6" descr="Контактная информация Dell • Сервис центр в Краснода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02155" y="1894548"/>
            <a:ext cx="5787690" cy="416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96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910_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69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1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407391" y="1718743"/>
            <a:ext cx="11593697" cy="4018379"/>
            <a:chOff x="377895" y="1718743"/>
            <a:chExt cx="11593697" cy="4018379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7895" y="1718743"/>
              <a:ext cx="11593697" cy="4018379"/>
            </a:xfrm>
            <a:prstGeom prst="rect">
              <a:avLst/>
            </a:prstGeom>
          </p:spPr>
        </p:pic>
        <p:sp>
          <p:nvSpPr>
            <p:cNvPr id="9" name="Прямоугольник 8"/>
            <p:cNvSpPr/>
            <p:nvPr/>
          </p:nvSpPr>
          <p:spPr>
            <a:xfrm>
              <a:off x="1415846" y="2344991"/>
              <a:ext cx="1224116" cy="72267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3701845" y="5014452"/>
            <a:ext cx="7521678" cy="722670"/>
            <a:chOff x="3701845" y="5014452"/>
            <a:chExt cx="7521678" cy="72267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4477539" y="5250115"/>
              <a:ext cx="4667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-2-</a:t>
              </a:r>
              <a:endParaRPr lang="ru-RU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7353474" y="5250115"/>
              <a:ext cx="46679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-3-</a:t>
              </a:r>
              <a:endParaRPr lang="ru-RU" dirty="0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0229409" y="5250115"/>
              <a:ext cx="46679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-4-</a:t>
              </a:r>
              <a:endParaRPr lang="ru-RU" dirty="0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3701845" y="5014452"/>
              <a:ext cx="7521678" cy="722670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83128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9_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91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407391" y="1718743"/>
            <a:ext cx="11593697" cy="4018379"/>
            <a:chOff x="377895" y="1718743"/>
            <a:chExt cx="11593697" cy="4018379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7895" y="1718743"/>
              <a:ext cx="11593697" cy="4018379"/>
            </a:xfrm>
            <a:prstGeom prst="rect">
              <a:avLst/>
            </a:prstGeom>
          </p:spPr>
        </p:pic>
        <p:sp>
          <p:nvSpPr>
            <p:cNvPr id="9" name="Прямоугольник 8"/>
            <p:cNvSpPr/>
            <p:nvPr/>
          </p:nvSpPr>
          <p:spPr>
            <a:xfrm>
              <a:off x="1415846" y="2344991"/>
              <a:ext cx="1224116" cy="72267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3701845" y="5014452"/>
            <a:ext cx="7521678" cy="722670"/>
            <a:chOff x="3701845" y="5014452"/>
            <a:chExt cx="7521678" cy="72267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4477539" y="5250115"/>
              <a:ext cx="4667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-1-</a:t>
              </a:r>
              <a:endParaRPr lang="ru-RU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7353474" y="5250115"/>
              <a:ext cx="46679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-2-</a:t>
              </a:r>
              <a:endParaRPr lang="ru-RU" dirty="0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0229409" y="5250115"/>
              <a:ext cx="46679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-3-</a:t>
              </a:r>
              <a:endParaRPr lang="ru-RU" dirty="0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3701845" y="5014452"/>
              <a:ext cx="7521678" cy="722670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04136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9_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1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318900" y="1339004"/>
            <a:ext cx="11593697" cy="4018379"/>
            <a:chOff x="377895" y="1718743"/>
            <a:chExt cx="11593697" cy="4018379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7895" y="1718743"/>
              <a:ext cx="11593697" cy="4018379"/>
            </a:xfrm>
            <a:prstGeom prst="rect">
              <a:avLst/>
            </a:prstGeom>
          </p:spPr>
        </p:pic>
        <p:sp>
          <p:nvSpPr>
            <p:cNvPr id="9" name="Прямоугольник 8"/>
            <p:cNvSpPr/>
            <p:nvPr/>
          </p:nvSpPr>
          <p:spPr>
            <a:xfrm>
              <a:off x="1415846" y="2344991"/>
              <a:ext cx="1224116" cy="72267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6548282" y="4472480"/>
            <a:ext cx="4527755" cy="884903"/>
            <a:chOff x="6695767" y="5014451"/>
            <a:chExt cx="4527755" cy="884903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7345886" y="5250115"/>
              <a:ext cx="46770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-1-</a:t>
              </a:r>
              <a:endParaRPr lang="ru-RU" dirty="0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0227460" y="5250115"/>
              <a:ext cx="46770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-2-</a:t>
              </a:r>
              <a:endParaRPr lang="ru-RU" dirty="0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6695767" y="5014451"/>
              <a:ext cx="4527755" cy="884903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31028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7613" y="3090908"/>
            <a:ext cx="5639284" cy="35373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5043948" y="5368413"/>
            <a:ext cx="3841079" cy="8849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967" y="169677"/>
            <a:ext cx="8124611" cy="29505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4572000" y="1106129"/>
            <a:ext cx="2433484" cy="67800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17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9_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89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Как в Word повернуть только одну страницу | MS Office | Учебные статьи  ArtemVM.iNF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42" r="531" b="10640"/>
          <a:stretch/>
        </p:blipFill>
        <p:spPr bwMode="auto">
          <a:xfrm>
            <a:off x="835973" y="1383311"/>
            <a:ext cx="10694510" cy="521596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>
            <a:spLocks noGrp="1"/>
          </p:cNvSpPr>
          <p:nvPr>
            <p:ph sz="half" idx="2"/>
          </p:nvPr>
        </p:nvSpPr>
        <p:spPr>
          <a:xfrm>
            <a:off x="2627892" y="1859204"/>
            <a:ext cx="1236420" cy="451405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</a:rPr>
              <a:t>Kitob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137379" y="2536995"/>
            <a:ext cx="1347701" cy="451405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</a:rPr>
              <a:t>Albom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00875" y="311176"/>
            <a:ext cx="82170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 smtClean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Sahifaning</a:t>
            </a:r>
            <a:r>
              <a:rPr lang="en-US" sz="4000" b="1" dirty="0" smtClean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itchFamily="34" charset="0"/>
                <a:cs typeface="Arial" panose="020B0604020202020204" pitchFamily="34" charset="0"/>
              </a:rPr>
              <a:t>yo‘nalishi</a:t>
            </a:r>
            <a:endParaRPr kumimoji="0" lang="ru-RU" sz="4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Black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43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9_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2771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30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Курс Microsoft Word | Учебный центр Трайте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75141">
            <a:off x="8156698" y="1756554"/>
            <a:ext cx="3077690" cy="216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871057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168686" y="64020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21215" y="2108739"/>
            <a:ext cx="7047388" cy="4092474"/>
          </a:xfrm>
          <a:prstGeom prst="rect">
            <a:avLst/>
          </a:prstGeom>
        </p:spPr>
        <p:txBody>
          <a:bodyPr vert="horz" wrap="square" lIns="0" tIns="29535" rIns="0" bIns="0" rtlCol="0">
            <a:spAutoFit/>
          </a:bodyPr>
          <a:lstStyle/>
          <a:p>
            <a:pPr marL="38933" defTabSz="871057">
              <a:spcBef>
                <a:spcPts val="232"/>
              </a:spcBef>
            </a:pPr>
            <a:r>
              <a:rPr sz="66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60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6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Hujjatni</a:t>
            </a:r>
            <a:r>
              <a:rPr lang="en-US" sz="6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tahrirlash</a:t>
            </a:r>
            <a:r>
              <a:rPr lang="en-US" sz="6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6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formatlashga</a:t>
            </a:r>
            <a:r>
              <a:rPr lang="en-US" sz="6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oid</a:t>
            </a:r>
            <a:r>
              <a:rPr lang="en-US" sz="6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mashqlar</a:t>
            </a:r>
            <a:endParaRPr sz="6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1461" y="2381244"/>
            <a:ext cx="727760" cy="17018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871057"/>
            <a:endParaRPr sz="240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1460" y="4291455"/>
            <a:ext cx="727760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871057"/>
            <a:endParaRPr sz="2401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695543" y="117868"/>
            <a:ext cx="2281932" cy="1284316"/>
            <a:chOff x="9901419" y="579022"/>
            <a:chExt cx="1340489" cy="1349829"/>
          </a:xfrm>
        </p:grpSpPr>
        <p:grpSp>
          <p:nvGrpSpPr>
            <p:cNvPr id="7" name="object 7"/>
            <p:cNvGrpSpPr/>
            <p:nvPr/>
          </p:nvGrpSpPr>
          <p:grpSpPr>
            <a:xfrm>
              <a:off x="9901419" y="579022"/>
              <a:ext cx="1340489" cy="1349829"/>
              <a:chOff x="4656695" y="224817"/>
              <a:chExt cx="603885" cy="608391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656695" y="229323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5" y="0"/>
                    </a:moveTo>
                    <a:lnTo>
                      <a:pt x="0" y="0"/>
                    </a:lnTo>
                    <a:lnTo>
                      <a:pt x="0" y="603618"/>
                    </a:lnTo>
                    <a:lnTo>
                      <a:pt x="603605" y="603618"/>
                    </a:lnTo>
                    <a:lnTo>
                      <a:pt x="603605" y="0"/>
                    </a:lnTo>
                    <a:close/>
                  </a:path>
                </a:pathLst>
              </a:custGeom>
              <a:solidFill>
                <a:srgbClr val="00A859"/>
              </a:solidFill>
            </p:spPr>
            <p:txBody>
              <a:bodyPr wrap="square" lIns="0" tIns="0" rIns="0" bIns="0" rtlCol="0"/>
              <a:lstStyle/>
              <a:p>
                <a:pPr algn="ctr" defTabSz="871057"/>
                <a:endParaRPr sz="2401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656695" y="224817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5" y="0"/>
                    </a:lnTo>
                    <a:lnTo>
                      <a:pt x="603605" y="603618"/>
                    </a:lnTo>
                    <a:lnTo>
                      <a:pt x="0" y="603618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EFEFE"/>
                </a:solidFill>
              </a:ln>
            </p:spPr>
            <p:txBody>
              <a:bodyPr wrap="square" lIns="0" tIns="0" rIns="0" bIns="0" rtlCol="0"/>
              <a:lstStyle/>
              <a:p>
                <a:pPr algn="ctr" defTabSz="871057"/>
                <a:endParaRPr sz="2401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2" name="object 12"/>
            <p:cNvSpPr txBox="1"/>
            <p:nvPr/>
          </p:nvSpPr>
          <p:spPr>
            <a:xfrm>
              <a:off x="10042969" y="761050"/>
              <a:ext cx="1085680" cy="775098"/>
            </a:xfrm>
            <a:prstGeom prst="rect">
              <a:avLst/>
            </a:prstGeom>
          </p:spPr>
          <p:txBody>
            <a:bodyPr vert="horz" wrap="square" lIns="0" tIns="33561" rIns="0" bIns="0" rtlCol="0">
              <a:spAutoFit/>
            </a:bodyPr>
            <a:lstStyle/>
            <a:p>
              <a:pPr algn="ctr" defTabSz="871057">
                <a:spcBef>
                  <a:spcPts val="264"/>
                </a:spcBef>
              </a:pPr>
              <a:r>
                <a:rPr lang="ru-RU" sz="4572" b="1" spc="21" dirty="0" smtClean="0">
                  <a:solidFill>
                    <a:srgbClr val="FEFEFE"/>
                  </a:solidFill>
                  <a:latin typeface="Arial"/>
                  <a:cs typeface="Arial"/>
                </a:rPr>
                <a:t>6</a:t>
              </a:r>
              <a:r>
                <a:rPr lang="en-US" sz="4572" b="1" spc="21" dirty="0" smtClean="0">
                  <a:solidFill>
                    <a:srgbClr val="FEFEFE"/>
                  </a:solidFill>
                  <a:latin typeface="Arial"/>
                  <a:cs typeface="Arial"/>
                </a:rPr>
                <a:t>-</a:t>
              </a:r>
              <a:r>
                <a:rPr lang="en-US" sz="4572" b="1" spc="21" dirty="0" err="1" smtClean="0">
                  <a:solidFill>
                    <a:srgbClr val="FEFEFE"/>
                  </a:solidFill>
                  <a:latin typeface="Arial"/>
                  <a:cs typeface="Arial"/>
                </a:rPr>
                <a:t>sinf</a:t>
              </a:r>
              <a:endParaRPr sz="4572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026" name="Picture 2" descr="Корректура, редактура текста | Цена на услуги корректора, редактор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5543" y="2906747"/>
            <a:ext cx="2496457" cy="249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78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Студопедия — Применение книжной и альбомной ориентации страниц в одном  документ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как сделать ... альбомный лист среди книжных Word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60338"/>
            <a:ext cx="11598979" cy="652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65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9_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682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35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7238" y="95250"/>
            <a:ext cx="114954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54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170" name="Picture 2" descr="Ребенок за компьютером. мультфильм мальчик учится на стол с ноутбуком. код  изучения студента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5" t="18025" r="16195" b="14547"/>
          <a:stretch/>
        </p:blipFill>
        <p:spPr bwMode="auto">
          <a:xfrm flipH="1">
            <a:off x="507237" y="1465940"/>
            <a:ext cx="4964648" cy="5112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88952" y="2351312"/>
            <a:ext cx="76205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3-4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-5-topshiriqlar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(8-dars 40</a:t>
            </a:r>
            <a:r>
              <a:rPr lang="en-US" sz="6000" i="1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-bet)</a:t>
            </a:r>
            <a:endParaRPr kumimoji="0" lang="ru-RU" sz="60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56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7319" y="156815"/>
            <a:ext cx="11931445" cy="1323439"/>
          </a:xfrm>
          <a:prstGeom prst="rect">
            <a:avLst/>
          </a:prstGeom>
          <a:solidFill>
            <a:srgbClr val="2365C7"/>
          </a:solidFill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MS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Wordda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yangi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abzasga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o‘tish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qaysi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klavish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bosiladi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?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010935" y="1898470"/>
            <a:ext cx="3895738" cy="1589854"/>
            <a:chOff x="518052" y="4441424"/>
            <a:chExt cx="4556661" cy="2103076"/>
          </a:xfrm>
        </p:grpSpPr>
        <p:pic>
          <p:nvPicPr>
            <p:cNvPr id="9" name="Picture 2" descr="клавиши со стрелками скачать бесплатно - Компьютерная клавиатура клавиша  ввода клавиши со стрелками картинки - клавиша Shift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89167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052" y="4441424"/>
              <a:ext cx="4556661" cy="2103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Скругленный прямоугольник 9"/>
            <p:cNvSpPr/>
            <p:nvPr/>
          </p:nvSpPr>
          <p:spPr>
            <a:xfrm>
              <a:off x="1907457" y="4709761"/>
              <a:ext cx="2271252" cy="895350"/>
            </a:xfrm>
            <a:prstGeom prst="roundRect">
              <a:avLst>
                <a:gd name="adj" fmla="val 36434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Enter</a:t>
              </a:r>
              <a:endPara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1324271" y="3488324"/>
            <a:ext cx="526906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Abzasni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kumimoji="0" lang="en-US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sahifaga</a:t>
            </a:r>
            <a:r>
              <a:rPr kumimoji="0" lang="en-US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o‘tishda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klavishdan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qulaymi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ru-RU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Thinking PNG, Person Thinking, Emoji Thinking, Boy, Cartoon images Free  Download - Free Transparent PNG Logo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635" y="1377044"/>
            <a:ext cx="4645384" cy="464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5477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91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68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0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Нумерация страниц глав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65" y="1261052"/>
            <a:ext cx="4092407" cy="531481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ook Printing: Five Tips for adding Page Numbers to your Book's Artwork  File | Formax Print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539" y="1261052"/>
            <a:ext cx="6212117" cy="531481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12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01600" y="245145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Kolontitullar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029" y="2362670"/>
            <a:ext cx="8914541" cy="361400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74767" y="1364502"/>
            <a:ext cx="82170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menyusi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endParaRPr kumimoji="0" lang="ru-RU" sz="4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62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Feruza\AppData\Local\Temp\SNAGHTML19fa54b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90257"/>
            <a:ext cx="12036425" cy="641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7333499" y="2824647"/>
            <a:ext cx="2311946" cy="1452386"/>
            <a:chOff x="312928" y="4367110"/>
            <a:chExt cx="2586805" cy="1869493"/>
          </a:xfrm>
        </p:grpSpPr>
        <p:pic>
          <p:nvPicPr>
            <p:cNvPr id="7" name="Picture 2" descr="Управление | Subnautica вики | Fandom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1483" y="4600573"/>
              <a:ext cx="1238250" cy="1238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 descr="Дидактическая игра «Божьи коровки на цветах» Стрелка вниз – olgasergeeff.ru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915" y="4664652"/>
              <a:ext cx="654169" cy="11741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Дидактическая игра «Божьи коровки на цветах» Стрелка вниз – olgasergeeff.ru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8264" y="4664652"/>
              <a:ext cx="654169" cy="11741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Скругленный прямоугольник 9"/>
            <p:cNvSpPr/>
            <p:nvPr/>
          </p:nvSpPr>
          <p:spPr>
            <a:xfrm>
              <a:off x="312928" y="4367110"/>
              <a:ext cx="2579974" cy="1869493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cxnSp>
        <p:nvCxnSpPr>
          <p:cNvPr id="11" name="Прямая со стрелкой 10"/>
          <p:cNvCxnSpPr/>
          <p:nvPr/>
        </p:nvCxnSpPr>
        <p:spPr>
          <a:xfrm flipH="1" flipV="1">
            <a:off x="3082413" y="1740310"/>
            <a:ext cx="4070555" cy="126571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3215148" y="4159045"/>
            <a:ext cx="3834582" cy="185829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801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Feruza\AppData\Local\Temp\SNAGHTML19f612a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72" y="355109"/>
            <a:ext cx="11808311" cy="6293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27561" y="2972130"/>
            <a:ext cx="52690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Конструктор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Menyusi</a:t>
            </a:r>
            <a:r>
              <a:rPr lang="en-US" sz="4000" b="1" noProof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noProof="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ochiladi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37005" y="530943"/>
            <a:ext cx="2394041" cy="39705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1861848" y="3134363"/>
            <a:ext cx="2311946" cy="1452386"/>
            <a:chOff x="312928" y="4367110"/>
            <a:chExt cx="2586805" cy="1869493"/>
          </a:xfrm>
        </p:grpSpPr>
        <p:pic>
          <p:nvPicPr>
            <p:cNvPr id="11" name="Picture 2" descr="Управление | Subnautica вики | Fandom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1483" y="4600573"/>
              <a:ext cx="1238250" cy="1238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Дидактическая игра «Божьи коровки на цветах» Стрелка вниз – olgasergeeff.ru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915" y="4664652"/>
              <a:ext cx="654169" cy="11741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Дидактическая игра «Божьи коровки на цветах» Стрелка вниз – olgasergeeff.ru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8264" y="4664652"/>
              <a:ext cx="654169" cy="11741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Скругленный прямоугольник 13"/>
            <p:cNvSpPr/>
            <p:nvPr/>
          </p:nvSpPr>
          <p:spPr>
            <a:xfrm>
              <a:off x="312928" y="4367110"/>
              <a:ext cx="2579974" cy="1869493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0281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01600" y="245145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Sahifa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tartib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raqami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876" y="1356205"/>
            <a:ext cx="5368098" cy="2176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377" y="2200761"/>
            <a:ext cx="5870382" cy="3970305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005400" y="1214265"/>
            <a:ext cx="1790977" cy="2318195"/>
          </a:xfrm>
          <a:prstGeom prst="roundRect">
            <a:avLst/>
          </a:prstGeom>
          <a:noFill/>
          <a:ln w="57150">
            <a:solidFill>
              <a:srgbClr val="EA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3030691" y="3233266"/>
            <a:ext cx="2156771" cy="1121910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кругленный прямоугольник 7"/>
          <p:cNvSpPr/>
          <p:nvPr/>
        </p:nvSpPr>
        <p:spPr>
          <a:xfrm>
            <a:off x="5187462" y="2602523"/>
            <a:ext cx="608915" cy="630743"/>
          </a:xfrm>
          <a:prstGeom prst="roundRect">
            <a:avLst/>
          </a:prstGeom>
          <a:noFill/>
          <a:ln w="57150">
            <a:solidFill>
              <a:srgbClr val="EA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85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plate PresentationGo">
  <a:themeElements>
    <a:clrScheme name="PGO5">
      <a:dk1>
        <a:sysClr val="windowText" lastClr="000000"/>
      </a:dk1>
      <a:lt1>
        <a:sysClr val="window" lastClr="FFFFFF"/>
      </a:lt1>
      <a:dk2>
        <a:srgbClr val="013D4D"/>
      </a:dk2>
      <a:lt2>
        <a:srgbClr val="D3D3D3"/>
      </a:lt2>
      <a:accent1>
        <a:srgbClr val="00A891"/>
      </a:accent1>
      <a:accent2>
        <a:srgbClr val="D9126B"/>
      </a:accent2>
      <a:accent3>
        <a:srgbClr val="FE7600"/>
      </a:accent3>
      <a:accent4>
        <a:srgbClr val="B1DB15"/>
      </a:accent4>
      <a:accent5>
        <a:srgbClr val="854D82"/>
      </a:accent5>
      <a:accent6>
        <a:srgbClr val="FFE200"/>
      </a:accent6>
      <a:hlink>
        <a:srgbClr val="00B0F0"/>
      </a:hlink>
      <a:folHlink>
        <a:srgbClr val="0070C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6894</TotalTime>
  <Words>82</Words>
  <Application>Microsoft Office PowerPoint</Application>
  <PresentationFormat>Широкоэкранный</PresentationFormat>
  <Paragraphs>28</Paragraphs>
  <Slides>23</Slides>
  <Notes>1</Notes>
  <HiddenSlides>0</HiddenSlides>
  <MMClips>7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23</vt:i4>
      </vt:variant>
    </vt:vector>
  </HeadingPairs>
  <TitlesOfParts>
    <vt:vector size="35" baseType="lpstr">
      <vt:lpstr>Arial</vt:lpstr>
      <vt:lpstr>Arial Black</vt:lpstr>
      <vt:lpstr>Calibri</vt:lpstr>
      <vt:lpstr>Calibri Light</vt:lpstr>
      <vt:lpstr>Helvetica</vt:lpstr>
      <vt:lpstr>Open Sans</vt:lpstr>
      <vt:lpstr>1_Office Theme</vt:lpstr>
      <vt:lpstr>Office Theme</vt:lpstr>
      <vt:lpstr>Template PresentationGO</vt:lpstr>
      <vt:lpstr>1_Template PresentationGo</vt:lpstr>
      <vt:lpstr>2_Template PresentationGO</vt:lpstr>
      <vt:lpstr>3_Template PresentationGo</vt:lpstr>
      <vt:lpstr>Informatika va axborot texnologiyalari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Feruza</dc:creator>
  <cp:lastModifiedBy>Пользователь</cp:lastModifiedBy>
  <cp:revision>674</cp:revision>
  <dcterms:created xsi:type="dcterms:W3CDTF">2020-04-30T17:20:46Z</dcterms:created>
  <dcterms:modified xsi:type="dcterms:W3CDTF">2020-10-30T09:48:14Z</dcterms:modified>
</cp:coreProperties>
</file>