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19" r:id="rId5"/>
    <p:sldMasterId id="2147483721" r:id="rId6"/>
  </p:sldMasterIdLst>
  <p:notesMasterIdLst>
    <p:notesMasterId r:id="rId30"/>
  </p:notesMasterIdLst>
  <p:handoutMasterIdLst>
    <p:handoutMasterId r:id="rId31"/>
  </p:handoutMasterIdLst>
  <p:sldIdLst>
    <p:sldId id="496" r:id="rId7"/>
    <p:sldId id="334" r:id="rId8"/>
    <p:sldId id="534" r:id="rId9"/>
    <p:sldId id="542" r:id="rId10"/>
    <p:sldId id="536" r:id="rId11"/>
    <p:sldId id="524" r:id="rId12"/>
    <p:sldId id="544" r:id="rId13"/>
    <p:sldId id="545" r:id="rId14"/>
    <p:sldId id="546" r:id="rId15"/>
    <p:sldId id="537" r:id="rId16"/>
    <p:sldId id="535" r:id="rId17"/>
    <p:sldId id="547" r:id="rId18"/>
    <p:sldId id="548" r:id="rId19"/>
    <p:sldId id="549" r:id="rId20"/>
    <p:sldId id="550" r:id="rId21"/>
    <p:sldId id="551" r:id="rId22"/>
    <p:sldId id="543" r:id="rId23"/>
    <p:sldId id="538" r:id="rId24"/>
    <p:sldId id="552" r:id="rId25"/>
    <p:sldId id="539" r:id="rId26"/>
    <p:sldId id="541" r:id="rId27"/>
    <p:sldId id="540" r:id="rId28"/>
    <p:sldId id="464" r:id="rId29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EA0404"/>
    <a:srgbClr val="C3D69B"/>
    <a:srgbClr val="F2F6F9"/>
    <a:srgbClr val="F4F8FB"/>
    <a:srgbClr val="F8FAFC"/>
    <a:srgbClr val="FAC090"/>
    <a:srgbClr val="00B0F0"/>
    <a:srgbClr val="00B05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182" autoAdjust="0"/>
  </p:normalViewPr>
  <p:slideViewPr>
    <p:cSldViewPr snapToGrid="0">
      <p:cViewPr varScale="1">
        <p:scale>
          <a:sx n="61" d="100"/>
          <a:sy n="61" d="100"/>
        </p:scale>
        <p:origin x="9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527B7-2F03-4CC5-ABF7-01E958571E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38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10/30/2020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10/30/2020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10/30/2020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10/30/2020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10/30/2020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10/30/2020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4" y="2381244"/>
            <a:ext cx="703379" cy="16126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3889" y="4183117"/>
            <a:ext cx="714703" cy="16080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9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10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07391" y="1718743"/>
            <a:ext cx="11593697" cy="4018379"/>
            <a:chOff x="377895" y="1718743"/>
            <a:chExt cx="11593697" cy="401837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895" y="1718743"/>
              <a:ext cx="11593697" cy="4018379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415846" y="2344991"/>
              <a:ext cx="1224116" cy="72267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701845" y="5014452"/>
            <a:ext cx="7521678" cy="722670"/>
            <a:chOff x="3701845" y="5014452"/>
            <a:chExt cx="7521678" cy="72267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477539" y="5250115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-2-</a:t>
              </a:r>
              <a:endParaRPr lang="ru-RU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353474" y="5250115"/>
              <a:ext cx="4667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-3-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229409" y="5250115"/>
              <a:ext cx="4667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-4-</a:t>
              </a:r>
              <a:endParaRPr lang="ru-RU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701845" y="5014452"/>
              <a:ext cx="7521678" cy="72267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312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9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07391" y="1718743"/>
            <a:ext cx="11593697" cy="4018379"/>
            <a:chOff x="377895" y="1718743"/>
            <a:chExt cx="11593697" cy="401837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895" y="1718743"/>
              <a:ext cx="11593697" cy="4018379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415846" y="2344991"/>
              <a:ext cx="1224116" cy="72267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701845" y="5014452"/>
            <a:ext cx="7521678" cy="722670"/>
            <a:chOff x="3701845" y="5014452"/>
            <a:chExt cx="7521678" cy="72267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477539" y="5250115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-1-</a:t>
              </a:r>
              <a:endParaRPr lang="ru-RU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353474" y="5250115"/>
              <a:ext cx="4667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-2-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229409" y="5250115"/>
              <a:ext cx="4667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-3-</a:t>
              </a:r>
              <a:endParaRPr lang="ru-RU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701845" y="5014452"/>
              <a:ext cx="7521678" cy="72267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413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9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18900" y="1339004"/>
            <a:ext cx="11593697" cy="4018379"/>
            <a:chOff x="377895" y="1718743"/>
            <a:chExt cx="11593697" cy="401837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895" y="1718743"/>
              <a:ext cx="11593697" cy="4018379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415846" y="2344991"/>
              <a:ext cx="1224116" cy="72267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548282" y="4472480"/>
            <a:ext cx="4527755" cy="884903"/>
            <a:chOff x="6695767" y="5014451"/>
            <a:chExt cx="4527755" cy="88490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345886" y="5250115"/>
              <a:ext cx="4677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-1-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227460" y="5250115"/>
              <a:ext cx="4677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-2-</a:t>
              </a:r>
              <a:endParaRPr lang="ru-RU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695767" y="5014451"/>
              <a:ext cx="4527755" cy="88490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1028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613" y="3090908"/>
            <a:ext cx="5639284" cy="3537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043948" y="5368413"/>
            <a:ext cx="3841079" cy="8849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67" y="169677"/>
            <a:ext cx="8124611" cy="2950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572000" y="1106129"/>
            <a:ext cx="2433484" cy="678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17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9_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Как в Word повернуть только одну страницу | MS Office | Учебные статьи  ArtemVM.iNF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2" r="531" b="10640"/>
          <a:stretch/>
        </p:blipFill>
        <p:spPr bwMode="auto">
          <a:xfrm>
            <a:off x="835973" y="1383311"/>
            <a:ext cx="10694510" cy="52159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sz="half" idx="2"/>
          </p:nvPr>
        </p:nvSpPr>
        <p:spPr>
          <a:xfrm>
            <a:off x="2627892" y="1859204"/>
            <a:ext cx="1236420" cy="451405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Kitob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137379" y="2536995"/>
            <a:ext cx="1347701" cy="451405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Albom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0875" y="311176"/>
            <a:ext cx="8217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Sahifaning</a:t>
            </a:r>
            <a:r>
              <a:rPr lang="en-US" sz="4000" b="1" dirty="0" smtClean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yo‘nalishi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9_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71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5141">
            <a:off x="8156698" y="1756554"/>
            <a:ext cx="3077690" cy="21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1215" y="2108739"/>
            <a:ext cx="7047388" cy="4092474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defTabSz="871057">
              <a:spcBef>
                <a:spcPts val="232"/>
              </a:spcBef>
            </a:pPr>
            <a:r>
              <a:rPr sz="66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60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6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Hujjatni</a:t>
            </a:r>
            <a:r>
              <a:rPr lang="en-US" sz="6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tahrirlash</a:t>
            </a:r>
            <a:r>
              <a:rPr lang="en-US" sz="6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6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formatlashga</a:t>
            </a:r>
            <a:r>
              <a:rPr lang="en-US" sz="6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oid</a:t>
            </a:r>
            <a:r>
              <a:rPr lang="en-US" sz="6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mashqlar</a:t>
            </a:r>
            <a:endParaRPr sz="6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1461" y="2381244"/>
            <a:ext cx="727760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1460" y="4291455"/>
            <a:ext cx="727760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algn="ctr" defTabSz="871057">
                <a:spcBef>
                  <a:spcPts val="264"/>
                </a:spcBef>
              </a:pPr>
              <a:r>
                <a:rPr lang="ru-RU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6</a:t>
              </a:r>
              <a:r>
                <a:rPr lang="en-US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-</a:t>
              </a:r>
              <a:r>
                <a:rPr lang="en-US" sz="4572" b="1" spc="21" dirty="0" err="1" smtClean="0">
                  <a:solidFill>
                    <a:srgbClr val="FEFEFE"/>
                  </a:solidFill>
                  <a:latin typeface="Arial"/>
                  <a:cs typeface="Arial"/>
                </a:rPr>
                <a:t>sinf</a:t>
              </a:r>
              <a:endParaRPr sz="4572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026" name="Picture 2" descr="Корректура, редактура текста | Цена на услуги корректора, редакто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543" y="2906747"/>
            <a:ext cx="2496457" cy="249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Студопедия — Применение книжной и альбомной ориентации страниц в одном  документ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как сделать ... альбомный лист среди книжных Word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8"/>
            <a:ext cx="11598979" cy="652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_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8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0" name="Picture 2" descr="Ребенок за компьютером. мультфильм мальчик учится на стол с ноутбуком. код  изучения студент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t="18025" r="16195" b="14547"/>
          <a:stretch/>
        </p:blipFill>
        <p:spPr bwMode="auto">
          <a:xfrm flipH="1">
            <a:off x="507237" y="1465940"/>
            <a:ext cx="4964648" cy="511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952" y="2351312"/>
            <a:ext cx="7620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3-4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-5-topshiriqlar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(8-dars 40</a:t>
            </a:r>
            <a:r>
              <a:rPr lang="en-US" sz="6000" i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-bet)</a:t>
            </a:r>
            <a:endParaRPr kumimoji="0" lang="ru-RU" sz="6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7319" y="156815"/>
            <a:ext cx="11931445" cy="1323439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MS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Wordda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yangi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abzasga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o‘tish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klavish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bosiladi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010935" y="1898470"/>
            <a:ext cx="3895738" cy="1589854"/>
            <a:chOff x="518052" y="4441424"/>
            <a:chExt cx="4556661" cy="2103076"/>
          </a:xfrm>
        </p:grpSpPr>
        <p:pic>
          <p:nvPicPr>
            <p:cNvPr id="9" name="Picture 2" descr="клавиши со стрелками скачать бесплатно - Компьютерная клавиатура клавиша  ввода клавиши со стрелками картинки - клавиша Shif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916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52" y="4441424"/>
              <a:ext cx="4556661" cy="210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Скругленный прямоугольник 9"/>
            <p:cNvSpPr/>
            <p:nvPr/>
          </p:nvSpPr>
          <p:spPr>
            <a:xfrm>
              <a:off x="1907457" y="4709761"/>
              <a:ext cx="2271252" cy="895350"/>
            </a:xfrm>
            <a:prstGeom prst="roundRect">
              <a:avLst>
                <a:gd name="adj" fmla="val 3643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324271" y="3488324"/>
            <a:ext cx="52690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Abzasni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sahifaga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o‘tishda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klavishdan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qulaymi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Thinking PNG, Person Thinking, Emoji Thinking, Boy, Cartoon images Free  Download - Free Transparent PNG Log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35" y="1377044"/>
            <a:ext cx="4645384" cy="46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4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9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8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умерация страниц глав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5" y="1261052"/>
            <a:ext cx="4092407" cy="53148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Printing: Five Tips for adding Page Numbers to your Book's Artwork  File | Formax Pri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39" y="1261052"/>
            <a:ext cx="6212117" cy="53148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01600" y="24514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Kolontitullar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029" y="2362670"/>
            <a:ext cx="8914541" cy="36140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4767" y="1364502"/>
            <a:ext cx="8217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menyusi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Feruza\AppData\Local\Temp\SNAGHTML19fa54b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0257"/>
            <a:ext cx="12036425" cy="64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7333499" y="2824647"/>
            <a:ext cx="2311946" cy="1452386"/>
            <a:chOff x="312928" y="4367110"/>
            <a:chExt cx="2586805" cy="1869493"/>
          </a:xfrm>
        </p:grpSpPr>
        <p:pic>
          <p:nvPicPr>
            <p:cNvPr id="7" name="Picture 2" descr="Управление | Subnautica вики | Fando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483" y="4600573"/>
              <a:ext cx="12382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15" y="4664652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64" y="4664652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Скругленный прямоугольник 9"/>
            <p:cNvSpPr/>
            <p:nvPr/>
          </p:nvSpPr>
          <p:spPr>
            <a:xfrm>
              <a:off x="312928" y="4367110"/>
              <a:ext cx="2579974" cy="1869493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cxnSp>
        <p:nvCxnSpPr>
          <p:cNvPr id="11" name="Прямая со стрелкой 10"/>
          <p:cNvCxnSpPr/>
          <p:nvPr/>
        </p:nvCxnSpPr>
        <p:spPr>
          <a:xfrm flipH="1" flipV="1">
            <a:off x="3082413" y="1740310"/>
            <a:ext cx="4070555" cy="12657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215148" y="4159045"/>
            <a:ext cx="3834582" cy="18582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01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ruza\AppData\Local\Temp\SNAGHTML19f612a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2" y="355109"/>
            <a:ext cx="11808311" cy="62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27561" y="2972130"/>
            <a:ext cx="52690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Конструктор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Menyusi</a:t>
            </a:r>
            <a:r>
              <a:rPr lang="en-US" sz="40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ochiladi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37005" y="530943"/>
            <a:ext cx="2394041" cy="3970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861848" y="3134363"/>
            <a:ext cx="2311946" cy="1452386"/>
            <a:chOff x="312928" y="4367110"/>
            <a:chExt cx="2586805" cy="1869493"/>
          </a:xfrm>
        </p:grpSpPr>
        <p:pic>
          <p:nvPicPr>
            <p:cNvPr id="11" name="Picture 2" descr="Управление | Subnautica вики | Fando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483" y="4600573"/>
              <a:ext cx="12382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15" y="4664652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64" y="4664652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312928" y="4367110"/>
              <a:ext cx="2579974" cy="1869493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0281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01600" y="24514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Sahifa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tartib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raqami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6" y="1356205"/>
            <a:ext cx="5368098" cy="2176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377" y="2200761"/>
            <a:ext cx="5870382" cy="397030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005400" y="1214265"/>
            <a:ext cx="1790977" cy="2318195"/>
          </a:xfrm>
          <a:prstGeom prst="roundRect">
            <a:avLst/>
          </a:prstGeom>
          <a:noFill/>
          <a:ln w="57150">
            <a:solidFill>
              <a:srgbClr val="EA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030691" y="3233266"/>
            <a:ext cx="2156771" cy="1121910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5187462" y="2602523"/>
            <a:ext cx="608915" cy="630743"/>
          </a:xfrm>
          <a:prstGeom prst="roundRect">
            <a:avLst/>
          </a:prstGeom>
          <a:noFill/>
          <a:ln w="57150">
            <a:solidFill>
              <a:srgbClr val="EA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8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6894</TotalTime>
  <Words>82</Words>
  <Application>Microsoft Office PowerPoint</Application>
  <PresentationFormat>Широкоэкранный</PresentationFormat>
  <Paragraphs>28</Paragraphs>
  <Slides>23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Helvetica</vt:lpstr>
      <vt:lpstr>Open Sans</vt:lpstr>
      <vt:lpstr>1_Office Theme</vt:lpstr>
      <vt:lpstr>Office Theme</vt:lpstr>
      <vt:lpstr>Template PresentationGO</vt:lpstr>
      <vt:lpstr>1_Template PresentationGo</vt:lpstr>
      <vt:lpstr>2_Template PresentationGO</vt:lpstr>
      <vt:lpstr>3_Template PresentationGo</vt:lpstr>
      <vt:lpstr>Informatika va axborot texnologiyalari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674</cp:revision>
  <dcterms:created xsi:type="dcterms:W3CDTF">2020-04-30T17:20:46Z</dcterms:created>
  <dcterms:modified xsi:type="dcterms:W3CDTF">2020-10-30T09:48:14Z</dcterms:modified>
</cp:coreProperties>
</file>