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02" r:id="rId2"/>
    <p:sldMasterId id="2147483704" r:id="rId3"/>
    <p:sldMasterId id="2147483719" r:id="rId4"/>
    <p:sldMasterId id="2147483721" r:id="rId5"/>
    <p:sldMasterId id="2147483723" r:id="rId6"/>
  </p:sldMasterIdLst>
  <p:notesMasterIdLst>
    <p:notesMasterId r:id="rId27"/>
  </p:notesMasterIdLst>
  <p:handoutMasterIdLst>
    <p:handoutMasterId r:id="rId28"/>
  </p:handoutMasterIdLst>
  <p:sldIdLst>
    <p:sldId id="577" r:id="rId7"/>
    <p:sldId id="578" r:id="rId8"/>
    <p:sldId id="554" r:id="rId9"/>
    <p:sldId id="558" r:id="rId10"/>
    <p:sldId id="559" r:id="rId11"/>
    <p:sldId id="572" r:id="rId12"/>
    <p:sldId id="573" r:id="rId13"/>
    <p:sldId id="566" r:id="rId14"/>
    <p:sldId id="567" r:id="rId15"/>
    <p:sldId id="568" r:id="rId16"/>
    <p:sldId id="553" r:id="rId17"/>
    <p:sldId id="569" r:id="rId18"/>
    <p:sldId id="570" r:id="rId19"/>
    <p:sldId id="574" r:id="rId20"/>
    <p:sldId id="555" r:id="rId21"/>
    <p:sldId id="575" r:id="rId22"/>
    <p:sldId id="571" r:id="rId23"/>
    <p:sldId id="557" r:id="rId24"/>
    <p:sldId id="576" r:id="rId25"/>
    <p:sldId id="464" r:id="rId26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404"/>
    <a:srgbClr val="FF33CC"/>
    <a:srgbClr val="64CEFE"/>
    <a:srgbClr val="C90077"/>
    <a:srgbClr val="2365C7"/>
    <a:srgbClr val="C3D69B"/>
    <a:srgbClr val="F2F6F9"/>
    <a:srgbClr val="F4F8FB"/>
    <a:srgbClr val="F8FAFC"/>
    <a:srgbClr val="FAC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182" autoAdjust="0"/>
  </p:normalViewPr>
  <p:slideViewPr>
    <p:cSldViewPr snapToGrid="0">
      <p:cViewPr varScale="1">
        <p:scale>
          <a:sx n="66" d="100"/>
          <a:sy n="66" d="100"/>
        </p:scale>
        <p:origin x="69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31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3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0.jp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4711" y="4406373"/>
            <a:ext cx="741583" cy="161904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111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7206" y="279321"/>
            <a:ext cx="10937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Matn bilan uyg‘unligi (</a:t>
            </a:r>
            <a:r>
              <a:rPr lang="ru-RU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Отбекание текстом</a:t>
            </a: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n-US" sz="3600" b="1" kern="0" noProof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066" y="1338750"/>
            <a:ext cx="7514286" cy="2133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59197" b="77257"/>
          <a:stretch/>
        </p:blipFill>
        <p:spPr>
          <a:xfrm>
            <a:off x="7431808" y="3472083"/>
            <a:ext cx="4346210" cy="1969390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5895833" y="3268087"/>
            <a:ext cx="1535975" cy="778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6837528" y="5072283"/>
            <a:ext cx="594281" cy="236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65" y="4234753"/>
            <a:ext cx="5219048" cy="2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7206" y="279321"/>
            <a:ext cx="10937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Matn bilan uyg‘unligi (</a:t>
            </a:r>
            <a:r>
              <a:rPr lang="ru-RU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Отбекание текстом</a:t>
            </a: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n-US" sz="3600" b="1" kern="0" noProof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39" y="1293387"/>
            <a:ext cx="6380952" cy="1923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39" y="4404231"/>
            <a:ext cx="6056840" cy="2139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2685" r="59950" b="55845"/>
          <a:stretch/>
        </p:blipFill>
        <p:spPr>
          <a:xfrm>
            <a:off x="7297026" y="2438954"/>
            <a:ext cx="4634912" cy="2019868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6400800" y="2552131"/>
            <a:ext cx="896227" cy="5019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6400799" y="4061700"/>
            <a:ext cx="896229" cy="5057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72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7206" y="279321"/>
            <a:ext cx="10937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Matn bilan uyg‘unligi (</a:t>
            </a:r>
            <a:r>
              <a:rPr lang="ru-RU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Отбекание текстом</a:t>
            </a: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n-US" sz="3600" b="1" kern="0" noProof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68" t="43148" r="58582" b="45481"/>
          <a:stretch/>
        </p:blipFill>
        <p:spPr>
          <a:xfrm>
            <a:off x="3778554" y="5117254"/>
            <a:ext cx="4634912" cy="10697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49" y="1325916"/>
            <a:ext cx="7255123" cy="3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7206" y="279321"/>
            <a:ext cx="10937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Matn bilan uyg‘unligi (</a:t>
            </a:r>
            <a:r>
              <a:rPr lang="ru-RU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Отбекание текстом</a:t>
            </a: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n-US" sz="3600" b="1" kern="0" noProof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250" t="56495" r="58700" b="33652"/>
          <a:stretch/>
        </p:blipFill>
        <p:spPr>
          <a:xfrm>
            <a:off x="312320" y="1741393"/>
            <a:ext cx="3917458" cy="7834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50" t="65622" r="58700" b="23720"/>
          <a:stretch/>
        </p:blipFill>
        <p:spPr>
          <a:xfrm>
            <a:off x="312320" y="4416353"/>
            <a:ext cx="3917458" cy="7834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319" y="1175363"/>
            <a:ext cx="7152711" cy="21819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875" y="3835022"/>
            <a:ext cx="7446448" cy="20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4430"/>
          <a:stretch/>
        </p:blipFill>
        <p:spPr>
          <a:xfrm>
            <a:off x="6598629" y="1173705"/>
            <a:ext cx="5056559" cy="5022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6" y="2115998"/>
            <a:ext cx="5004460" cy="3753345"/>
          </a:xfrm>
          <a:prstGeom prst="rect">
            <a:avLst/>
          </a:prstGeom>
        </p:spPr>
      </p:pic>
      <p:sp>
        <p:nvSpPr>
          <p:cNvPr id="4" name="Выгнутая вверх стрелка 3"/>
          <p:cNvSpPr/>
          <p:nvPr/>
        </p:nvSpPr>
        <p:spPr>
          <a:xfrm>
            <a:off x="3944203" y="743800"/>
            <a:ext cx="3480179" cy="859809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947" l="9633" r="896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8832" y="3374195"/>
            <a:ext cx="5797478" cy="348380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724633" y="327545"/>
            <a:ext cx="4105157" cy="3889611"/>
            <a:chOff x="892769" y="1796542"/>
            <a:chExt cx="3527085" cy="4212525"/>
          </a:xfrm>
        </p:grpSpPr>
        <p:pic>
          <p:nvPicPr>
            <p:cNvPr id="8" name="Picture 2" descr="D:\Мактаб\Power Point\Rasmlar\75f8b914c372adf445607a620d11b11c_800x60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2" r="21408"/>
            <a:stretch/>
          </p:blipFill>
          <p:spPr bwMode="auto">
            <a:xfrm>
              <a:off x="1875692" y="1856329"/>
              <a:ext cx="2544162" cy="41527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  <a:extLst/>
          </p:spPr>
        </p:pic>
        <p:pic>
          <p:nvPicPr>
            <p:cNvPr id="9" name="Picture 2" descr="D:\Мактаб\Power Point\Rasmlar\75f8b914c372adf445607a620d11b11c_800x60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3" b="95167" l="17750" r="71750">
                          <a14:foregroundMark x1="48750" y1="61833" x2="41500" y2="85667"/>
                          <a14:foregroundMark x1="53000" y1="61333" x2="54625" y2="85000"/>
                          <a14:foregroundMark x1="46625" y1="58500" x2="43250" y2="69167"/>
                          <a14:foregroundMark x1="55500" y1="63667" x2="55875" y2="81667"/>
                          <a14:foregroundMark x1="53000" y1="87333" x2="53000" y2="95167"/>
                          <a14:foregroundMark x1="25000" y1="19000" x2="43250" y2="4833"/>
                          <a14:foregroundMark x1="41125" y1="15000" x2="39000" y2="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2" r="61454"/>
            <a:stretch/>
          </p:blipFill>
          <p:spPr bwMode="auto">
            <a:xfrm>
              <a:off x="892769" y="1796542"/>
              <a:ext cx="1518991" cy="4152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88" y="2710794"/>
            <a:ext cx="3637742" cy="3925878"/>
          </a:xfrm>
          <a:prstGeom prst="rect">
            <a:avLst/>
          </a:prstGeom>
        </p:spPr>
      </p:pic>
      <p:pic>
        <p:nvPicPr>
          <p:cNvPr id="1026" name="Picture 2" descr="C:\Users\Feruza\AppData\Local\Temp\SNAGHTMLecbee73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87" l="1363" r="95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61" y="156642"/>
            <a:ext cx="5296016" cy="268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11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52" y="186710"/>
            <a:ext cx="4597830" cy="6486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54388" y="1165689"/>
            <a:ext cx="65659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kumimoji="0" lang="en-US" sz="6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kumimoji="0" lang="en-US" sz="6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chiroyli</a:t>
            </a:r>
            <a:r>
              <a:rPr kumimoji="0" lang="en-US" sz="6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ramkalarni</a:t>
            </a:r>
            <a:r>
              <a:rPr kumimoji="0" lang="en-US" sz="6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kumimoji="0" lang="ru-RU" sz="6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1_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Галерея | Android Wear Cen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034">
            <a:off x="6066301" y="4902654"/>
            <a:ext cx="1717470" cy="17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mera Flat Style Vector Icon - SuperAwesomeVecto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9" t="18204" r="21820" b="19423"/>
          <a:stretch/>
        </p:blipFill>
        <p:spPr bwMode="auto">
          <a:xfrm rot="20800802">
            <a:off x="6883190" y="3839423"/>
            <a:ext cx="2064773" cy="15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Folders PNG HD | PNG 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694" y="2295126"/>
            <a:ext cx="1609265" cy="160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81333" y="2038247"/>
            <a:ext cx="8155172" cy="3723142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defTabSz="871057">
              <a:spcBef>
                <a:spcPts val="232"/>
              </a:spcBef>
            </a:pPr>
            <a:r>
              <a:rPr sz="60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54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5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Hujjatlarda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rasmlar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bilan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ishlashga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oid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mashqlar</a:t>
            </a:r>
            <a:endParaRPr sz="40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16849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2968" y="4376139"/>
            <a:ext cx="727760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algn="ctr" defTabSz="871057">
                <a:spcBef>
                  <a:spcPts val="264"/>
                </a:spcBef>
              </a:pPr>
              <a:r>
                <a:rPr lang="ru-RU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6</a:t>
              </a:r>
              <a:r>
                <a:rPr lang="en-US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-</a:t>
              </a:r>
              <a:r>
                <a:rPr lang="en-US" sz="4572" b="1" spc="21" dirty="0" err="1" smtClean="0">
                  <a:solidFill>
                    <a:srgbClr val="FEFEFE"/>
                  </a:solidFill>
                  <a:latin typeface="Arial"/>
                  <a:cs typeface="Arial"/>
                </a:rPr>
                <a:t>sinf</a:t>
              </a:r>
              <a:endParaRPr sz="4572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608" y="2950034"/>
            <a:ext cx="4935794" cy="27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100" y="1270881"/>
            <a:ext cx="11495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6000" b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kumimoji="0" lang="en-US" sz="60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47-betida </a:t>
            </a:r>
            <a:r>
              <a:rPr lang="en-US" sz="6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endParaRPr lang="ru-RU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60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60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6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6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mashqlarni</a:t>
            </a:r>
            <a:r>
              <a:rPr kumimoji="0" lang="en-US" sz="6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kumimoji="0" lang="en-US" sz="6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054" name="Picture 6" descr="Girl Doing Homework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" b="11322"/>
          <a:stretch/>
        </p:blipFill>
        <p:spPr bwMode="auto">
          <a:xfrm>
            <a:off x="2932891" y="3203349"/>
            <a:ext cx="6109507" cy="3358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2"/>
          <a:srcRect l="15868" r="65874" b="55805"/>
          <a:stretch/>
        </p:blipFill>
        <p:spPr>
          <a:xfrm>
            <a:off x="2439219" y="1301568"/>
            <a:ext cx="2911472" cy="19662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319" y="156815"/>
            <a:ext cx="11931445" cy="707886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Juftini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toping: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2"/>
          <a:srcRect r="82964" b="56015"/>
          <a:stretch/>
        </p:blipFill>
        <p:spPr>
          <a:xfrm>
            <a:off x="2642736" y="4926411"/>
            <a:ext cx="2286071" cy="16467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CC78AE3-244A-4AD4-B554-75ECC6CF71AE}"/>
              </a:ext>
            </a:extLst>
          </p:cNvPr>
          <p:cNvSpPr txBox="1"/>
          <p:nvPr/>
        </p:nvSpPr>
        <p:spPr>
          <a:xfrm>
            <a:off x="6297094" y="3534943"/>
            <a:ext cx="4058356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Картинка</a:t>
            </a:r>
            <a:endParaRPr kumimoji="0" lang="en-US" sz="4800" b="1" i="0" u="none" strike="noStrike" kern="0" cap="none" spc="0" normalizeH="0" baseline="0" noProof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/>
          <a:srcRect l="81872" t="-2552" r="1092" b="58567"/>
          <a:stretch/>
        </p:blipFill>
        <p:spPr>
          <a:xfrm>
            <a:off x="2642735" y="3172313"/>
            <a:ext cx="2286071" cy="16467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CC78AE3-244A-4AD4-B554-75ECC6CF71AE}"/>
              </a:ext>
            </a:extLst>
          </p:cNvPr>
          <p:cNvSpPr txBox="1"/>
          <p:nvPr/>
        </p:nvSpPr>
        <p:spPr>
          <a:xfrm>
            <a:off x="6123041" y="1654560"/>
            <a:ext cx="4058356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4800" b="1" i="0" u="none" strike="noStrike" kern="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исунок</a:t>
            </a:r>
            <a:endParaRPr kumimoji="0" lang="en-US" sz="4800" b="1" i="0" u="none" strike="noStrike" kern="0" cap="none" spc="0" normalizeH="0" baseline="0" noProof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C78AE3-244A-4AD4-B554-75ECC6CF71AE}"/>
              </a:ext>
            </a:extLst>
          </p:cNvPr>
          <p:cNvSpPr txBox="1"/>
          <p:nvPr/>
        </p:nvSpPr>
        <p:spPr>
          <a:xfrm>
            <a:off x="6123041" y="5415327"/>
            <a:ext cx="4058356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kern="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</a:t>
            </a:r>
            <a:endParaRPr kumimoji="0" lang="en-US" sz="4800" b="1" i="0" u="none" strike="noStrike" kern="0" cap="none" spc="0" normalizeH="0" baseline="0" noProof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4629052" y="2229625"/>
            <a:ext cx="2208413" cy="17729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4629052" y="2123762"/>
            <a:ext cx="2208413" cy="3707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4479385" y="3927427"/>
            <a:ext cx="2435737" cy="19401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10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Feruza\AppData\Local\Temp\SNAGHTML1ba3de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339354"/>
            <a:ext cx="11783273" cy="62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6482687" y="175581"/>
            <a:ext cx="1951630" cy="6023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052783" y="2318281"/>
            <a:ext cx="702860" cy="547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123648" y="4024251"/>
            <a:ext cx="702860" cy="547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122228" y="2302795"/>
            <a:ext cx="702860" cy="547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138501" y="4008765"/>
            <a:ext cx="702860" cy="547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083309" y="2074460"/>
            <a:ext cx="702860" cy="8015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140526" y="5753842"/>
            <a:ext cx="702860" cy="547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103179" y="5729300"/>
            <a:ext cx="702860" cy="547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154250" y="5764730"/>
            <a:ext cx="702860" cy="547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6755643" y="1977084"/>
            <a:ext cx="859809" cy="477672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7006294" y="5968136"/>
            <a:ext cx="745634" cy="473607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1206125" y="6062755"/>
            <a:ext cx="859809" cy="477672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1368201" y="1884696"/>
            <a:ext cx="745634" cy="473607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6998419" y="4282639"/>
            <a:ext cx="1031718" cy="15486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934872" y="4269910"/>
            <a:ext cx="1031718" cy="15486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929608" y="6068659"/>
            <a:ext cx="4188" cy="744336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86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5893" r="79968" b="4499"/>
          <a:stretch/>
        </p:blipFill>
        <p:spPr>
          <a:xfrm>
            <a:off x="5922013" y="1291394"/>
            <a:ext cx="5813947" cy="1747753"/>
          </a:xfrm>
          <a:prstGeom prst="rect">
            <a:avLst/>
          </a:prstGeom>
          <a:ln w="38100">
            <a:solidFill>
              <a:srgbClr val="FF33CC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137" t="37508" r="38216" b="4146"/>
          <a:stretch/>
        </p:blipFill>
        <p:spPr>
          <a:xfrm>
            <a:off x="859806" y="3207227"/>
            <a:ext cx="10876154" cy="1662088"/>
          </a:xfrm>
          <a:prstGeom prst="rect">
            <a:avLst/>
          </a:prstGeom>
          <a:ln w="38100">
            <a:solidFill>
              <a:srgbClr val="FF33CC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6921" r="34297" b="65680"/>
          <a:stretch/>
        </p:blipFill>
        <p:spPr>
          <a:xfrm>
            <a:off x="327546" y="1345302"/>
            <a:ext cx="4153767" cy="1639938"/>
          </a:xfrm>
          <a:prstGeom prst="rect">
            <a:avLst/>
          </a:prstGeom>
          <a:ln w="38100">
            <a:solidFill>
              <a:srgbClr val="FF33CC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61680" t="37314" r="3195" b="3798"/>
          <a:stretch/>
        </p:blipFill>
        <p:spPr>
          <a:xfrm>
            <a:off x="1503469" y="4995081"/>
            <a:ext cx="9588829" cy="1624085"/>
          </a:xfrm>
          <a:prstGeom prst="rect">
            <a:avLst/>
          </a:prstGeom>
          <a:ln w="38100">
            <a:solidFill>
              <a:srgbClr val="FF33CC"/>
            </a:solidFill>
          </a:ln>
        </p:spPr>
      </p:pic>
      <p:sp>
        <p:nvSpPr>
          <p:cNvPr id="9" name="Стрелка вправо 8"/>
          <p:cNvSpPr/>
          <p:nvPr/>
        </p:nvSpPr>
        <p:spPr>
          <a:xfrm>
            <a:off x="4683047" y="1755837"/>
            <a:ext cx="1117251" cy="809942"/>
          </a:xfrm>
          <a:prstGeom prst="rightArrow">
            <a:avLst/>
          </a:prstGeom>
          <a:solidFill>
            <a:srgbClr val="C90077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0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917" y="1250404"/>
            <a:ext cx="5019975" cy="5095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18046"/>
          <a:stretch/>
        </p:blipFill>
        <p:spPr>
          <a:xfrm>
            <a:off x="536747" y="866972"/>
            <a:ext cx="5849648" cy="104566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976" y="1700523"/>
            <a:ext cx="3906419" cy="49775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9737" y="210671"/>
            <a:ext cx="11612997" cy="707886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Rasmlar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uslublari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(</a:t>
            </a:r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Стили рисунков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801501" y="5595583"/>
            <a:ext cx="4642639" cy="11507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1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20115" y="279321"/>
            <a:ext cx="6551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Tartiblash (</a:t>
            </a:r>
            <a:r>
              <a:rPr lang="ru-RU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Упорядочить</a:t>
            </a: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n-US" sz="3600" b="1" kern="0" noProof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8" y="1969235"/>
            <a:ext cx="11535427" cy="3039493"/>
          </a:xfrm>
          <a:prstGeom prst="rect">
            <a:avLst/>
          </a:prstGeom>
          <a:ln w="38100">
            <a:solidFill>
              <a:srgbClr val="FF33CC"/>
            </a:solidFill>
          </a:ln>
        </p:spPr>
      </p:pic>
    </p:spTree>
    <p:extLst>
      <p:ext uri="{BB962C8B-B14F-4D97-AF65-F5344CB8AC3E}">
        <p14:creationId xmlns:p14="http://schemas.microsoft.com/office/powerpoint/2010/main" val="7714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206" y="279321"/>
            <a:ext cx="10937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Matn bilan uyg‘unligi (</a:t>
            </a:r>
            <a:r>
              <a:rPr lang="ru-RU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Отбекание текстом</a:t>
            </a:r>
            <a:r>
              <a:rPr lang="en-US" sz="3600" b="1" kern="0" noProof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n-US" sz="3600" b="1" kern="0" noProof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63" y="1472927"/>
            <a:ext cx="4767596" cy="512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8259"/>
          <a:stretch/>
        </p:blipFill>
        <p:spPr>
          <a:xfrm>
            <a:off x="6096011" y="1350096"/>
            <a:ext cx="5786650" cy="512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47249"/>
          <a:stretch/>
        </p:blipFill>
        <p:spPr>
          <a:xfrm>
            <a:off x="3127823" y="925651"/>
            <a:ext cx="2079623" cy="2001040"/>
          </a:xfrm>
          <a:prstGeom prst="rect">
            <a:avLst/>
          </a:prstGeom>
          <a:ln w="57150">
            <a:solidFill>
              <a:srgbClr val="FF33CC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3520"/>
          <a:stretch/>
        </p:blipFill>
        <p:spPr>
          <a:xfrm>
            <a:off x="9644837" y="925651"/>
            <a:ext cx="2079623" cy="2001041"/>
          </a:xfrm>
          <a:prstGeom prst="rect">
            <a:avLst/>
          </a:prstGeom>
          <a:ln w="57150">
            <a:solidFill>
              <a:srgbClr val="FF33CC"/>
            </a:solidFill>
          </a:ln>
        </p:spPr>
      </p:pic>
    </p:spTree>
    <p:extLst>
      <p:ext uri="{BB962C8B-B14F-4D97-AF65-F5344CB8AC3E}">
        <p14:creationId xmlns:p14="http://schemas.microsoft.com/office/powerpoint/2010/main" val="79397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8174</TotalTime>
  <Words>89</Words>
  <Application>Microsoft Office PowerPoint</Application>
  <PresentationFormat>Широкоэкранный</PresentationFormat>
  <Paragraphs>21</Paragraphs>
  <Slides>20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Helvetica</vt:lpstr>
      <vt:lpstr>Open Sans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Informatika va axborot texnologiyalari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746</cp:revision>
  <dcterms:created xsi:type="dcterms:W3CDTF">2020-04-30T17:20:46Z</dcterms:created>
  <dcterms:modified xsi:type="dcterms:W3CDTF">2020-11-03T06:12:57Z</dcterms:modified>
</cp:coreProperties>
</file>