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theme/theme4.xml" ContentType="application/vnd.openxmlformats-officedocument.theme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  <p:sldMasterId id="2147483702" r:id="rId2"/>
    <p:sldMasterId id="2147483704" r:id="rId3"/>
    <p:sldMasterId id="2147483719" r:id="rId4"/>
    <p:sldMasterId id="2147483721" r:id="rId5"/>
    <p:sldMasterId id="2147483723" r:id="rId6"/>
  </p:sldMasterIdLst>
  <p:notesMasterIdLst>
    <p:notesMasterId r:id="rId27"/>
  </p:notesMasterIdLst>
  <p:handoutMasterIdLst>
    <p:handoutMasterId r:id="rId28"/>
  </p:handoutMasterIdLst>
  <p:sldIdLst>
    <p:sldId id="577" r:id="rId7"/>
    <p:sldId id="578" r:id="rId8"/>
    <p:sldId id="554" r:id="rId9"/>
    <p:sldId id="558" r:id="rId10"/>
    <p:sldId id="559" r:id="rId11"/>
    <p:sldId id="572" r:id="rId12"/>
    <p:sldId id="573" r:id="rId13"/>
    <p:sldId id="566" r:id="rId14"/>
    <p:sldId id="567" r:id="rId15"/>
    <p:sldId id="568" r:id="rId16"/>
    <p:sldId id="553" r:id="rId17"/>
    <p:sldId id="569" r:id="rId18"/>
    <p:sldId id="570" r:id="rId19"/>
    <p:sldId id="574" r:id="rId20"/>
    <p:sldId id="555" r:id="rId21"/>
    <p:sldId id="575" r:id="rId22"/>
    <p:sldId id="571" r:id="rId23"/>
    <p:sldId id="557" r:id="rId24"/>
    <p:sldId id="576" r:id="rId25"/>
    <p:sldId id="464" r:id="rId26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0404"/>
    <a:srgbClr val="FF33CC"/>
    <a:srgbClr val="64CEFE"/>
    <a:srgbClr val="C90077"/>
    <a:srgbClr val="2365C7"/>
    <a:srgbClr val="C3D69B"/>
    <a:srgbClr val="F2F6F9"/>
    <a:srgbClr val="F4F8FB"/>
    <a:srgbClr val="F8FAFC"/>
    <a:srgbClr val="FAC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182" autoAdjust="0"/>
  </p:normalViewPr>
  <p:slideViewPr>
    <p:cSldViewPr snapToGrid="0">
      <p:cViewPr varScale="1">
        <p:scale>
          <a:sx n="66" d="100"/>
          <a:sy n="66" d="100"/>
        </p:scale>
        <p:origin x="692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03.11.2020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77681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371141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60318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11/3/2020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2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602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294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hdphoto" Target="../media/hdphoto3.wdp"/><Relationship Id="rId7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microsoft.com/office/2007/relationships/hdphoto" Target="../media/hdphoto4.wdp"/><Relationship Id="rId5" Type="http://schemas.openxmlformats.org/officeDocument/2006/relationships/image" Target="../media/image32.png"/><Relationship Id="rId4" Type="http://schemas.openxmlformats.org/officeDocument/2006/relationships/image" Target="../media/image30.jpg"/><Relationship Id="rId9" Type="http://schemas.microsoft.com/office/2007/relationships/hdphoto" Target="../media/hdphoto5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4711" y="4406373"/>
            <a:ext cx="741583" cy="161904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6-sinf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02155" y="1894548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902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11_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90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206" y="279321"/>
            <a:ext cx="1093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 bilan uyg‘unligi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Отбекание текстом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066" y="1338750"/>
            <a:ext cx="7514286" cy="21333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59197" b="77257"/>
          <a:stretch/>
        </p:blipFill>
        <p:spPr>
          <a:xfrm>
            <a:off x="7431808" y="3472083"/>
            <a:ext cx="4346210" cy="1969390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9" name="Прямая со стрелкой 8"/>
          <p:cNvCxnSpPr/>
          <p:nvPr/>
        </p:nvCxnSpPr>
        <p:spPr>
          <a:xfrm flipH="1" flipV="1">
            <a:off x="5895833" y="3268087"/>
            <a:ext cx="1535975" cy="77832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6837528" y="5072283"/>
            <a:ext cx="594281" cy="2366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765" y="4234753"/>
            <a:ext cx="5219048" cy="23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5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206" y="279321"/>
            <a:ext cx="1093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 bilan uyg‘unligi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Отбекание текстом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0939" y="1293387"/>
            <a:ext cx="6380952" cy="192381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39" y="4404231"/>
            <a:ext cx="6056840" cy="21395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t="22685" r="59950" b="55845"/>
          <a:stretch/>
        </p:blipFill>
        <p:spPr>
          <a:xfrm>
            <a:off x="7297026" y="2438954"/>
            <a:ext cx="4634912" cy="2019868"/>
          </a:xfrm>
          <a:prstGeom prst="rect">
            <a:avLst/>
          </a:prstGeom>
          <a:ln>
            <a:solidFill>
              <a:srgbClr val="002060"/>
            </a:solidFill>
          </a:ln>
        </p:spPr>
      </p:pic>
      <p:cxnSp>
        <p:nvCxnSpPr>
          <p:cNvPr id="6" name="Прямая со стрелкой 5"/>
          <p:cNvCxnSpPr/>
          <p:nvPr/>
        </p:nvCxnSpPr>
        <p:spPr>
          <a:xfrm flipH="1" flipV="1">
            <a:off x="6400800" y="2552131"/>
            <a:ext cx="896227" cy="50197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H="1">
            <a:off x="6400799" y="4061700"/>
            <a:ext cx="896229" cy="50570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726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206" y="279321"/>
            <a:ext cx="1093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 bilan uyg‘unligi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Отбекание текстом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368" t="43148" r="58582" b="45481"/>
          <a:stretch/>
        </p:blipFill>
        <p:spPr>
          <a:xfrm>
            <a:off x="3778554" y="5117254"/>
            <a:ext cx="4634912" cy="1069738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449" y="1325916"/>
            <a:ext cx="7255123" cy="3639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6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27206" y="279321"/>
            <a:ext cx="1093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 bilan uyg‘unligi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Отбекание текстом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250" t="56495" r="58700" b="33652"/>
          <a:stretch/>
        </p:blipFill>
        <p:spPr>
          <a:xfrm>
            <a:off x="312320" y="1741393"/>
            <a:ext cx="3917458" cy="78344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250" t="65622" r="58700" b="23720"/>
          <a:stretch/>
        </p:blipFill>
        <p:spPr>
          <a:xfrm>
            <a:off x="312320" y="4416353"/>
            <a:ext cx="3917458" cy="78344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319" y="1175363"/>
            <a:ext cx="7152711" cy="21819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0875" y="3835022"/>
            <a:ext cx="7446448" cy="203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5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4430"/>
          <a:stretch/>
        </p:blipFill>
        <p:spPr>
          <a:xfrm>
            <a:off x="6598629" y="1173705"/>
            <a:ext cx="5056559" cy="50223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146" y="2115998"/>
            <a:ext cx="5004460" cy="3753345"/>
          </a:xfrm>
          <a:prstGeom prst="rect">
            <a:avLst/>
          </a:prstGeom>
        </p:spPr>
      </p:pic>
      <p:sp>
        <p:nvSpPr>
          <p:cNvPr id="4" name="Выгнутая вверх стрелка 3"/>
          <p:cNvSpPr/>
          <p:nvPr/>
        </p:nvSpPr>
        <p:spPr>
          <a:xfrm>
            <a:off x="3944203" y="743800"/>
            <a:ext cx="3480179" cy="859809"/>
          </a:xfrm>
          <a:prstGeom prst="curvedDown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699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6947" l="9633" r="89679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98832" y="3374195"/>
            <a:ext cx="5797478" cy="3483805"/>
          </a:xfrm>
          <a:prstGeom prst="rect">
            <a:avLst/>
          </a:prstGeom>
        </p:spPr>
      </p:pic>
      <p:grpSp>
        <p:nvGrpSpPr>
          <p:cNvPr id="7" name="Группа 6"/>
          <p:cNvGrpSpPr/>
          <p:nvPr/>
        </p:nvGrpSpPr>
        <p:grpSpPr>
          <a:xfrm>
            <a:off x="7724633" y="327545"/>
            <a:ext cx="4105157" cy="3889611"/>
            <a:chOff x="892769" y="1796542"/>
            <a:chExt cx="3527085" cy="4212525"/>
          </a:xfrm>
        </p:grpSpPr>
        <p:pic>
          <p:nvPicPr>
            <p:cNvPr id="8" name="Picture 2" descr="D:\Мактаб\Power Point\Rasmlar\75f8b914c372adf445607a620d11b11c_800x600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642" r="21408"/>
            <a:stretch/>
          </p:blipFill>
          <p:spPr bwMode="auto">
            <a:xfrm>
              <a:off x="1875692" y="1856329"/>
              <a:ext cx="2544162" cy="4152738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  <a:extLst/>
          </p:spPr>
        </p:pic>
        <p:pic>
          <p:nvPicPr>
            <p:cNvPr id="9" name="Picture 2" descr="D:\Мактаб\Power Point\Rasmlar\75f8b914c372adf445607a620d11b11c_800x600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333" b="95167" l="17750" r="71750">
                          <a14:foregroundMark x1="48750" y1="61833" x2="41500" y2="85667"/>
                          <a14:foregroundMark x1="53000" y1="61333" x2="54625" y2="85000"/>
                          <a14:foregroundMark x1="46625" y1="58500" x2="43250" y2="69167"/>
                          <a14:foregroundMark x1="55500" y1="63667" x2="55875" y2="81667"/>
                          <a14:foregroundMark x1="53000" y1="87333" x2="53000" y2="95167"/>
                          <a14:foregroundMark x1="25000" y1="19000" x2="43250" y2="4833"/>
                          <a14:foregroundMark x1="41125" y1="15000" x2="39000" y2="33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112" r="61454"/>
            <a:stretch/>
          </p:blipFill>
          <p:spPr bwMode="auto">
            <a:xfrm>
              <a:off x="892769" y="1796542"/>
              <a:ext cx="1518991" cy="41527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588" y="2710794"/>
            <a:ext cx="3637742" cy="3925878"/>
          </a:xfrm>
          <a:prstGeom prst="rect">
            <a:avLst/>
          </a:prstGeom>
        </p:spPr>
      </p:pic>
      <p:pic>
        <p:nvPicPr>
          <p:cNvPr id="1026" name="Picture 2" descr="C:\Users\Feruza\AppData\Local\Temp\SNAGHTMLecbee73.PN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7987" l="1363" r="95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161" y="156642"/>
            <a:ext cx="5296016" cy="268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27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111_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3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79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752" y="186710"/>
            <a:ext cx="4597830" cy="648674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254388" y="1165689"/>
            <a:ext cx="656598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kumimoji="0" lang="en-US" sz="6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kumimoji="0" lang="en-US" sz="6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chiroyli</a:t>
            </a:r>
            <a:r>
              <a:rPr kumimoji="0" lang="en-US" sz="6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ramkalarni</a:t>
            </a:r>
            <a:r>
              <a:rPr kumimoji="0" lang="en-US" sz="600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endParaRPr kumimoji="0" lang="ru-RU" sz="600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019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11_0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36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7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 descr="Галерея | Android Wear Cen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9034">
            <a:off x="6066301" y="4902654"/>
            <a:ext cx="1717470" cy="1717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amera Flat Style Vector Icon - SuperAwesomeVector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729" t="18204" r="21820" b="19423"/>
          <a:stretch/>
        </p:blipFill>
        <p:spPr bwMode="auto">
          <a:xfrm rot="20800802">
            <a:off x="6883190" y="3839423"/>
            <a:ext cx="2064773" cy="1558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2" descr="Folders PNG HD | PNG All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6694" y="2295126"/>
            <a:ext cx="1609265" cy="1609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81333" y="2038247"/>
            <a:ext cx="8155172" cy="3723142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defTabSz="871057">
              <a:spcBef>
                <a:spcPts val="232"/>
              </a:spcBef>
            </a:pPr>
            <a:r>
              <a:rPr sz="6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Hujjatlarda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ishlashga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oid</a:t>
            </a:r>
            <a:r>
              <a:rPr lang="en-US" sz="6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mashqlar</a:t>
            </a:r>
            <a:endParaRPr sz="4000" b="1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16849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2968" y="4376139"/>
            <a:ext cx="727760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defTabSz="871057"/>
            <a:endParaRPr sz="2401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algn="ctr" defTabSz="871057"/>
                <a:endParaRPr sz="2401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algn="ctr" defTabSz="871057">
                <a:spcBef>
                  <a:spcPts val="264"/>
                </a:spcBef>
              </a:pPr>
              <a:r>
                <a:rPr lang="ru-RU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6</a:t>
              </a:r>
              <a:r>
                <a:rPr lang="en-US" sz="4572" b="1" spc="21" dirty="0" smtClean="0">
                  <a:solidFill>
                    <a:srgbClr val="FEFEFE"/>
                  </a:solidFill>
                  <a:latin typeface="Arial"/>
                  <a:cs typeface="Arial"/>
                </a:rPr>
                <a:t>-</a:t>
              </a:r>
              <a:r>
                <a:rPr lang="en-US" sz="4572" b="1" spc="21" dirty="0" err="1" smtClean="0">
                  <a:solidFill>
                    <a:srgbClr val="FEFEFE"/>
                  </a:solidFill>
                  <a:latin typeface="Arial"/>
                  <a:cs typeface="Arial"/>
                </a:rPr>
                <a:t>sinf</a:t>
              </a:r>
              <a:endParaRPr sz="4572" dirty="0">
                <a:solidFill>
                  <a:prstClr val="black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1028" name="Picture 4" descr="Секретные функции Microsoft Word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736" b="97917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608" y="2950034"/>
            <a:ext cx="4935794" cy="277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08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5100" y="1270881"/>
            <a:ext cx="1149545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sz="6000" b="1" u="none" strike="noStrike" kern="1200" cap="none" spc="0" normalizeH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kumimoji="0" lang="en-US" sz="60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47-betida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endParaRPr lang="ru-RU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kumimoji="0" lang="en-US" sz="60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ru-RU" sz="6000" b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n-US" sz="6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en-US" sz="60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mashqlarni</a:t>
            </a:r>
            <a:r>
              <a:rPr kumimoji="0" lang="en-US" sz="6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60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kumimoji="0" lang="en-US" sz="6000" b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054" name="Picture 6" descr="Girl Doing Homework Images, Stock Photos &amp; Vectors | Shutte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89" b="11322"/>
          <a:stretch/>
        </p:blipFill>
        <p:spPr bwMode="auto">
          <a:xfrm>
            <a:off x="2932891" y="3203349"/>
            <a:ext cx="6109507" cy="33587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0756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Рисунок 112"/>
          <p:cNvPicPr>
            <a:picLocks noChangeAspect="1"/>
          </p:cNvPicPr>
          <p:nvPr/>
        </p:nvPicPr>
        <p:blipFill rotWithShape="1">
          <a:blip r:embed="rId2"/>
          <a:srcRect l="15868" r="65874" b="55805"/>
          <a:stretch/>
        </p:blipFill>
        <p:spPr>
          <a:xfrm>
            <a:off x="2439219" y="1301568"/>
            <a:ext cx="2911472" cy="19662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57319" y="156815"/>
            <a:ext cx="11931445" cy="707886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Juftini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toping: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12" name="Рисунок 111"/>
          <p:cNvPicPr>
            <a:picLocks noChangeAspect="1"/>
          </p:cNvPicPr>
          <p:nvPr/>
        </p:nvPicPr>
        <p:blipFill rotWithShape="1">
          <a:blip r:embed="rId2"/>
          <a:srcRect r="82964" b="56015"/>
          <a:stretch/>
        </p:blipFill>
        <p:spPr>
          <a:xfrm>
            <a:off x="2642736" y="4926411"/>
            <a:ext cx="2286071" cy="1646700"/>
          </a:xfrm>
          <a:prstGeom prst="rect">
            <a:avLst/>
          </a:prstGeom>
        </p:spPr>
      </p:pic>
      <p:sp>
        <p:nvSpPr>
          <p:cNvPr id="114" name="TextBox 113">
            <a:extLst>
              <a:ext uri="{FF2B5EF4-FFF2-40B4-BE49-F238E27FC236}">
                <a16:creationId xmlns:a16="http://schemas.microsoft.com/office/drawing/2014/main" id="{0CC78AE3-244A-4AD4-B554-75ECC6CF71AE}"/>
              </a:ext>
            </a:extLst>
          </p:cNvPr>
          <p:cNvSpPr txBox="1"/>
          <p:nvPr/>
        </p:nvSpPr>
        <p:spPr>
          <a:xfrm>
            <a:off x="6297094" y="3534943"/>
            <a:ext cx="4058356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Картинка</a:t>
            </a:r>
            <a:endParaRPr kumimoji="0" lang="en-US" sz="4800" b="1" i="0" u="none" strike="noStrike" kern="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2"/>
          <a:srcRect l="81872" t="-2552" r="1092" b="58567"/>
          <a:stretch/>
        </p:blipFill>
        <p:spPr>
          <a:xfrm>
            <a:off x="2642735" y="3172313"/>
            <a:ext cx="2286071" cy="16467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0CC78AE3-244A-4AD4-B554-75ECC6CF71AE}"/>
              </a:ext>
            </a:extLst>
          </p:cNvPr>
          <p:cNvSpPr txBox="1"/>
          <p:nvPr/>
        </p:nvSpPr>
        <p:spPr>
          <a:xfrm>
            <a:off x="6123041" y="1654560"/>
            <a:ext cx="4058356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kern="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kumimoji="0" lang="ru-RU" sz="4800" b="1" i="0" u="none" strike="noStrike" kern="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исунок</a:t>
            </a:r>
            <a:endParaRPr kumimoji="0" lang="en-US" sz="4800" b="1" i="0" u="none" strike="noStrike" kern="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C78AE3-244A-4AD4-B554-75ECC6CF71AE}"/>
              </a:ext>
            </a:extLst>
          </p:cNvPr>
          <p:cNvSpPr txBox="1"/>
          <p:nvPr/>
        </p:nvSpPr>
        <p:spPr>
          <a:xfrm>
            <a:off x="6123041" y="5415327"/>
            <a:ext cx="4058356" cy="830997"/>
          </a:xfrm>
          <a:prstGeom prst="rect">
            <a:avLst/>
          </a:prstGeom>
          <a:noFill/>
        </p:spPr>
        <p:txBody>
          <a:bodyPr wrap="square" lIns="0" rIns="0" rtlCol="0" anchor="b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b="1" kern="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Снимок</a:t>
            </a:r>
            <a:endParaRPr kumimoji="0" lang="en-US" sz="4800" b="1" i="0" u="none" strike="noStrike" kern="0" cap="none" spc="0" normalizeH="0" baseline="0" noProof="1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629052" y="2229625"/>
            <a:ext cx="2208413" cy="177297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V="1">
            <a:off x="4629052" y="2123762"/>
            <a:ext cx="2208413" cy="370706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479385" y="3927427"/>
            <a:ext cx="2435737" cy="1940137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9109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C:\Users\Feruza\AppData\Local\Temp\SNAGHTML1ba3dec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12" y="339354"/>
            <a:ext cx="11783273" cy="6279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вал 4"/>
          <p:cNvSpPr/>
          <p:nvPr/>
        </p:nvSpPr>
        <p:spPr>
          <a:xfrm>
            <a:off x="6482687" y="175581"/>
            <a:ext cx="1951630" cy="6023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052783" y="2318281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123648" y="4024251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122228" y="2302795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2138501" y="4008765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4083309" y="2074460"/>
            <a:ext cx="702860" cy="801541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4140526" y="5753842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103179" y="5729300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154250" y="5764730"/>
            <a:ext cx="702860" cy="54774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6755643" y="1977084"/>
            <a:ext cx="859809" cy="477672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 flipV="1">
            <a:off x="7006294" y="5968136"/>
            <a:ext cx="745634" cy="473607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1206125" y="6062755"/>
            <a:ext cx="859809" cy="477672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H="1" flipV="1">
            <a:off x="1368201" y="1884696"/>
            <a:ext cx="745634" cy="473607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>
            <a:off x="6998419" y="4282639"/>
            <a:ext cx="1031718" cy="15486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H="1">
            <a:off x="934872" y="4269910"/>
            <a:ext cx="1031718" cy="15486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4929608" y="6068659"/>
            <a:ext cx="4188" cy="744336"/>
          </a:xfrm>
          <a:prstGeom prst="straightConnector1">
            <a:avLst/>
          </a:prstGeom>
          <a:ln w="762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086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FF3399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t="35893" r="79968" b="4499"/>
          <a:stretch/>
        </p:blipFill>
        <p:spPr>
          <a:xfrm>
            <a:off x="5922013" y="1291394"/>
            <a:ext cx="5813947" cy="1747753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0137" t="37508" r="38216" b="4146"/>
          <a:stretch/>
        </p:blipFill>
        <p:spPr>
          <a:xfrm>
            <a:off x="859806" y="3207227"/>
            <a:ext cx="10876154" cy="1662088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56921" r="34297" b="65680"/>
          <a:stretch/>
        </p:blipFill>
        <p:spPr>
          <a:xfrm>
            <a:off x="327546" y="1345302"/>
            <a:ext cx="4153767" cy="1639938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61680" t="37314" r="3195" b="3798"/>
          <a:stretch/>
        </p:blipFill>
        <p:spPr>
          <a:xfrm>
            <a:off x="1503469" y="4995081"/>
            <a:ext cx="9588829" cy="1624085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  <p:sp>
        <p:nvSpPr>
          <p:cNvPr id="9" name="Стрелка вправо 8"/>
          <p:cNvSpPr/>
          <p:nvPr/>
        </p:nvSpPr>
        <p:spPr>
          <a:xfrm>
            <a:off x="4683047" y="1755837"/>
            <a:ext cx="1117251" cy="809942"/>
          </a:xfrm>
          <a:prstGeom prst="rightArrow">
            <a:avLst/>
          </a:prstGeom>
          <a:solidFill>
            <a:srgbClr val="C90077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044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7917" y="1250404"/>
            <a:ext cx="5019975" cy="50958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18046"/>
          <a:stretch/>
        </p:blipFill>
        <p:spPr>
          <a:xfrm>
            <a:off x="536747" y="866972"/>
            <a:ext cx="5849648" cy="1045664"/>
          </a:xfrm>
          <a:prstGeom prst="rect">
            <a:avLst/>
          </a:prstGeom>
          <a:ln>
            <a:solidFill>
              <a:srgbClr val="00206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976" y="1700523"/>
            <a:ext cx="3906419" cy="4977533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69737" y="210671"/>
            <a:ext cx="11612997" cy="707886"/>
          </a:xfrm>
          <a:prstGeom prst="rect">
            <a:avLst/>
          </a:prstGeom>
          <a:solidFill>
            <a:srgbClr val="2365C7"/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Rasmlar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uslublari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(</a:t>
            </a:r>
            <a:r>
              <a:rPr lang="ru-RU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Стили рисунков</a:t>
            </a:r>
            <a:r>
              <a:rPr lang="en-US" sz="4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801501" y="5595583"/>
            <a:ext cx="4642639" cy="115071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293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011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7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20115" y="279321"/>
            <a:ext cx="65517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Tartiblash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Упорядочить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98" y="1969235"/>
            <a:ext cx="11535427" cy="3039493"/>
          </a:xfrm>
          <a:prstGeom prst="rect">
            <a:avLst/>
          </a:prstGeom>
          <a:ln w="38100">
            <a:solidFill>
              <a:srgbClr val="FF33CC"/>
            </a:solidFill>
          </a:ln>
        </p:spPr>
      </p:pic>
    </p:spTree>
    <p:extLst>
      <p:ext uri="{BB962C8B-B14F-4D97-AF65-F5344CB8AC3E}">
        <p14:creationId xmlns:p14="http://schemas.microsoft.com/office/powerpoint/2010/main" val="7714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7206" y="279321"/>
            <a:ext cx="109376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Matn bilan uyg‘unligi (</a:t>
            </a:r>
            <a:r>
              <a:rPr lang="ru-RU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Отбекание текстом</a:t>
            </a:r>
            <a:r>
              <a:rPr lang="en-US" sz="3600" b="1" kern="0" noProof="1" smtClean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)</a:t>
            </a:r>
            <a:endParaRPr lang="en-US" sz="3600" b="1" kern="0" noProof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363" y="1472927"/>
            <a:ext cx="4767596" cy="5127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r="8259"/>
          <a:stretch/>
        </p:blipFill>
        <p:spPr>
          <a:xfrm>
            <a:off x="6096011" y="1350096"/>
            <a:ext cx="5786650" cy="512773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47249"/>
          <a:stretch/>
        </p:blipFill>
        <p:spPr>
          <a:xfrm>
            <a:off x="3127823" y="925651"/>
            <a:ext cx="2079623" cy="2001040"/>
          </a:xfrm>
          <a:prstGeom prst="rect">
            <a:avLst/>
          </a:prstGeom>
          <a:ln w="57150">
            <a:solidFill>
              <a:srgbClr val="FF33CC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53520"/>
          <a:stretch/>
        </p:blipFill>
        <p:spPr>
          <a:xfrm>
            <a:off x="9644837" y="925651"/>
            <a:ext cx="2079623" cy="2001041"/>
          </a:xfrm>
          <a:prstGeom prst="rect">
            <a:avLst/>
          </a:prstGeom>
          <a:ln w="57150">
            <a:solidFill>
              <a:srgbClr val="FF33CC"/>
            </a:solidFill>
          </a:ln>
        </p:spPr>
      </p:pic>
    </p:spTree>
    <p:extLst>
      <p:ext uri="{BB962C8B-B14F-4D97-AF65-F5344CB8AC3E}">
        <p14:creationId xmlns:p14="http://schemas.microsoft.com/office/powerpoint/2010/main" val="79397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8174</TotalTime>
  <Words>89</Words>
  <Application>Microsoft Office PowerPoint</Application>
  <PresentationFormat>Широкоэкранный</PresentationFormat>
  <Paragraphs>21</Paragraphs>
  <Slides>20</Slides>
  <Notes>0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20</vt:i4>
      </vt:variant>
    </vt:vector>
  </HeadingPairs>
  <TitlesOfParts>
    <vt:vector size="32" baseType="lpstr">
      <vt:lpstr>Arial</vt:lpstr>
      <vt:lpstr>Arial Black</vt:lpstr>
      <vt:lpstr>Calibri</vt:lpstr>
      <vt:lpstr>Calibri Light</vt:lpstr>
      <vt:lpstr>Helvetica</vt:lpstr>
      <vt:lpstr>Open Sans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Informatika va axborot texnologiyalari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746</cp:revision>
  <dcterms:created xsi:type="dcterms:W3CDTF">2020-04-30T17:20:46Z</dcterms:created>
  <dcterms:modified xsi:type="dcterms:W3CDTF">2020-11-03T06:12:57Z</dcterms:modified>
</cp:coreProperties>
</file>