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</p:sldMasterIdLst>
  <p:notesMasterIdLst>
    <p:notesMasterId r:id="rId26"/>
  </p:notesMasterIdLst>
  <p:handoutMasterIdLst>
    <p:handoutMasterId r:id="rId27"/>
  </p:handoutMasterIdLst>
  <p:sldIdLst>
    <p:sldId id="577" r:id="rId7"/>
    <p:sldId id="578" r:id="rId8"/>
    <p:sldId id="617" r:id="rId9"/>
    <p:sldId id="596" r:id="rId10"/>
    <p:sldId id="600" r:id="rId11"/>
    <p:sldId id="579" r:id="rId12"/>
    <p:sldId id="608" r:id="rId13"/>
    <p:sldId id="618" r:id="rId14"/>
    <p:sldId id="623" r:id="rId15"/>
    <p:sldId id="603" r:id="rId16"/>
    <p:sldId id="619" r:id="rId17"/>
    <p:sldId id="620" r:id="rId18"/>
    <p:sldId id="621" r:id="rId19"/>
    <p:sldId id="626" r:id="rId20"/>
    <p:sldId id="624" r:id="rId21"/>
    <p:sldId id="622" r:id="rId22"/>
    <p:sldId id="625" r:id="rId23"/>
    <p:sldId id="627" r:id="rId24"/>
    <p:sldId id="464" r:id="rId25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3D7"/>
    <a:srgbClr val="3A2D34"/>
    <a:srgbClr val="28252D"/>
    <a:srgbClr val="E3E0DD"/>
    <a:srgbClr val="ABD146"/>
    <a:srgbClr val="D37BC9"/>
    <a:srgbClr val="2365C7"/>
    <a:srgbClr val="FF99FF"/>
    <a:srgbClr val="92C83E"/>
    <a:srgbClr val="64C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6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723" y="4806833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curriculum vitae | Бесплатно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 t="14523" r="23904" b="14166"/>
          <a:stretch/>
        </p:blipFill>
        <p:spPr bwMode="auto">
          <a:xfrm>
            <a:off x="6851176" y="1351128"/>
            <a:ext cx="3712192" cy="511791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81826" y="1364777"/>
            <a:ext cx="3724326" cy="5258157"/>
            <a:chOff x="1134277" y="1542197"/>
            <a:chExt cx="3239069" cy="4858603"/>
          </a:xfrm>
        </p:grpSpPr>
        <p:pic>
          <p:nvPicPr>
            <p:cNvPr id="5122" name="Picture 2" descr="Примеры резюме на работу, образец 2020 - скачать готовое резюме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277" y="1542197"/>
              <a:ext cx="3239069" cy="48586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269242" y="1719618"/>
              <a:ext cx="955343" cy="9553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6" name="Picture 6" descr="Icon Man Png #71614 - Free Icons Librar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072" y="1719618"/>
              <a:ext cx="832513" cy="88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3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curriculum vitae | Бесплатно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2903" r="21811" b="12021"/>
          <a:stretch/>
        </p:blipFill>
        <p:spPr bwMode="auto">
          <a:xfrm>
            <a:off x="653976" y="1262093"/>
            <a:ext cx="3958968" cy="53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внобедренный треугольник 5"/>
          <p:cNvSpPr/>
          <p:nvPr/>
        </p:nvSpPr>
        <p:spPr>
          <a:xfrm>
            <a:off x="5418161" y="1458621"/>
            <a:ext cx="2988860" cy="2497540"/>
          </a:xfrm>
          <a:prstGeom prst="triangle">
            <a:avLst/>
          </a:prstGeom>
          <a:solidFill>
            <a:srgbClr val="03C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9224876" y="1705970"/>
            <a:ext cx="1393082" cy="228346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161" y="4351305"/>
            <a:ext cx="1694998" cy="1476290"/>
          </a:xfrm>
          <a:prstGeom prst="rect">
            <a:avLst/>
          </a:prstGeom>
        </p:spPr>
      </p:pic>
      <p:pic>
        <p:nvPicPr>
          <p:cNvPr id="1026" name="Picture 2" descr="C:\Users\Feruza\AppData\Local\Temp\SNAGHTML128a2eb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95" y="4351305"/>
            <a:ext cx="3985983" cy="147629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iculum_sichqon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uriculum_ras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uriculum_yozu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58451" y="234720"/>
            <a:ext cx="9860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tasmasda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joylashgan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Feruza\AppData\Local\Temp\SNAGHTML128a2e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51" y="1517199"/>
            <a:ext cx="3985983" cy="147629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52" y="2255344"/>
            <a:ext cx="4546247" cy="428563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519974" y="5718412"/>
            <a:ext cx="5329601" cy="955343"/>
          </a:xfrm>
          <a:prstGeom prst="roundRect">
            <a:avLst>
              <a:gd name="adj" fmla="val 265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3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132855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" y="1201002"/>
            <a:ext cx="7526017" cy="53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20930" y="1901648"/>
            <a:ext cx="3996227" cy="723330"/>
          </a:xfrm>
          <a:prstGeom prst="roundRect">
            <a:avLst>
              <a:gd name="adj" fmla="val 265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992645" y="1901648"/>
            <a:ext cx="4199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Segoe MDL2 Assets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89850" y="2725122"/>
            <a:ext cx="2274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Wingdings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914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iculum simv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xi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480" y="2117042"/>
            <a:ext cx="66253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algn="ctr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8163" indent="-538163" algn="ctr"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54-betidagi</a:t>
            </a:r>
            <a:r>
              <a:rPr lang="uz-Cyrl-UZ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indent="-538163" algn="ctr">
              <a:defRPr/>
            </a:pPr>
            <a:r>
              <a:rPr kumimoji="0" lang="en-US" sz="48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4-, 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8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4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mashqlarni</a:t>
            </a:r>
            <a:r>
              <a:rPr kumimoji="0" lang="en-US" sz="48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kumimoji="0" lang="en-US" sz="4800" b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91" y="1410796"/>
            <a:ext cx="3552381" cy="5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86" y="3644755"/>
            <a:ext cx="2984208" cy="238059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9937987">
            <a:off x="5602082" y="4060925"/>
            <a:ext cx="1724814" cy="1665665"/>
          </a:xfrm>
          <a:prstGeom prst="rect">
            <a:avLst/>
          </a:prstGeom>
          <a:solidFill>
            <a:srgbClr val="FF99FF"/>
          </a:solidFill>
          <a:ln w="25400" cap="flat" cmpd="sng" algn="ctr">
            <a:solidFill>
              <a:srgbClr val="00B050"/>
            </a:solidFill>
            <a:prstDash val="solid"/>
          </a:ln>
          <a:effectLst/>
          <a:scene3d>
            <a:camera prst="orthographicFront">
              <a:rot lat="20154258" lon="6781091" rev="9365025"/>
            </a:camera>
            <a:lightRig rig="threePt" dir="t"/>
          </a:scene3d>
          <a:sp3d extrusionH="2540000" prstMaterial="matte"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052943" y="113065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194" y="1768272"/>
            <a:ext cx="11559654" cy="1876483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algn="ctr" defTabSz="871057">
              <a:spcBef>
                <a:spcPts val="232"/>
              </a:spcBef>
            </a:pPr>
            <a:r>
              <a:rPr sz="60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4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Rasm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chizmalarga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oid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amaliy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mashg‘ulot</a:t>
            </a:r>
            <a:endParaRPr sz="4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10" y="3644755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к сделать фигуры в word? Как рисовать в &quot;Ворде&quot;? Создание линий и фигу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7" y="1442129"/>
            <a:ext cx="11793550" cy="49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✂ Аппликация из геометрических фигур: подробное изготовление поделок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" b="100000" l="2125" r="100000">
                        <a14:foregroundMark x1="76000" y1="61446" x2="82125" y2="88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5" y="3588143"/>
            <a:ext cx="2919810" cy="21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66033" y="2687170"/>
            <a:ext cx="2148929" cy="2664151"/>
            <a:chOff x="6411562" y="3209873"/>
            <a:chExt cx="2539739" cy="332455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411562" y="3209873"/>
              <a:ext cx="2539739" cy="3324551"/>
              <a:chOff x="6393245" y="3209873"/>
              <a:chExt cx="2539739" cy="3324551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3245" y="3209873"/>
                <a:ext cx="2539739" cy="3324551"/>
              </a:xfrm>
              <a:prstGeom prst="rect">
                <a:avLst/>
              </a:prstGeom>
            </p:spPr>
          </p:pic>
          <p:sp>
            <p:nvSpPr>
              <p:cNvPr id="11" name="Овал 10"/>
              <p:cNvSpPr/>
              <p:nvPr/>
            </p:nvSpPr>
            <p:spPr>
              <a:xfrm>
                <a:off x="7988300" y="6191250"/>
                <a:ext cx="349250" cy="254000"/>
              </a:xfrm>
              <a:prstGeom prst="ellipse">
                <a:avLst/>
              </a:prstGeom>
              <a:solidFill>
                <a:srgbClr val="F05D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Скругленный прямоугольник 8"/>
            <p:cNvSpPr/>
            <p:nvPr/>
          </p:nvSpPr>
          <p:spPr>
            <a:xfrm>
              <a:off x="8373451" y="6191250"/>
              <a:ext cx="577850" cy="25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614962" y="2900923"/>
            <a:ext cx="3364281" cy="3703385"/>
            <a:chOff x="6179751" y="1617810"/>
            <a:chExt cx="4890664" cy="5216304"/>
          </a:xfrm>
        </p:grpSpPr>
        <p:sp>
          <p:nvSpPr>
            <p:cNvPr id="13" name="Хорда 12"/>
            <p:cNvSpPr/>
            <p:nvPr/>
          </p:nvSpPr>
          <p:spPr>
            <a:xfrm rot="5774114">
              <a:off x="6831897" y="3790950"/>
              <a:ext cx="1619239" cy="1748120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" name="Хорда 13"/>
            <p:cNvSpPr/>
            <p:nvPr/>
          </p:nvSpPr>
          <p:spPr>
            <a:xfrm rot="5774114">
              <a:off x="8553935" y="3843246"/>
              <a:ext cx="1507689" cy="1748120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5" name="Хорда 14"/>
            <p:cNvSpPr/>
            <p:nvPr/>
          </p:nvSpPr>
          <p:spPr>
            <a:xfrm rot="5101061">
              <a:off x="7513352" y="4170833"/>
              <a:ext cx="2029779" cy="3296783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533565" y="3521987"/>
              <a:ext cx="2047165" cy="19516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666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" name="5-конечная звезда 16"/>
            <p:cNvSpPr/>
            <p:nvPr/>
          </p:nvSpPr>
          <p:spPr>
            <a:xfrm>
              <a:off x="7410735" y="3017022"/>
              <a:ext cx="2292826" cy="1711930"/>
            </a:xfrm>
            <a:prstGeom prst="star5">
              <a:avLst>
                <a:gd name="adj" fmla="val 27597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" name="Хорда 17"/>
            <p:cNvSpPr/>
            <p:nvPr/>
          </p:nvSpPr>
          <p:spPr>
            <a:xfrm rot="2733054">
              <a:off x="8654934" y="1240389"/>
              <a:ext cx="2038060" cy="2792902"/>
            </a:xfrm>
            <a:prstGeom prst="chord">
              <a:avLst>
                <a:gd name="adj1" fmla="val 6510601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9" name="Хорда 18"/>
            <p:cNvSpPr/>
            <p:nvPr/>
          </p:nvSpPr>
          <p:spPr>
            <a:xfrm rot="3516921">
              <a:off x="6490966" y="2195882"/>
              <a:ext cx="2029779" cy="2652210"/>
            </a:xfrm>
            <a:prstGeom prst="chord">
              <a:avLst>
                <a:gd name="adj1" fmla="val 6444974"/>
                <a:gd name="adj2" fmla="val 1576851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677076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710989" y="2376009"/>
              <a:ext cx="1687498" cy="160913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rgbClr val="666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8261110" y="2858095"/>
              <a:ext cx="191808" cy="372983"/>
              <a:chOff x="8261110" y="2858095"/>
              <a:chExt cx="191808" cy="372983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8261110" y="2858095"/>
                <a:ext cx="191808" cy="37298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8285493" y="2946209"/>
                <a:ext cx="71521" cy="7081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8609844" y="2843409"/>
              <a:ext cx="191808" cy="372983"/>
              <a:chOff x="8261110" y="2858095"/>
              <a:chExt cx="191808" cy="372983"/>
            </a:xfrm>
          </p:grpSpPr>
          <p:sp>
            <p:nvSpPr>
              <p:cNvPr id="31" name="Овал 30"/>
              <p:cNvSpPr/>
              <p:nvPr/>
            </p:nvSpPr>
            <p:spPr>
              <a:xfrm>
                <a:off x="8261110" y="2858095"/>
                <a:ext cx="191808" cy="37298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8285493" y="2946209"/>
                <a:ext cx="71521" cy="7081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</p:grpSp>
        <p:sp>
          <p:nvSpPr>
            <p:cNvPr id="23" name="Овал 22"/>
            <p:cNvSpPr/>
            <p:nvPr/>
          </p:nvSpPr>
          <p:spPr>
            <a:xfrm>
              <a:off x="8444416" y="3328802"/>
              <a:ext cx="304841" cy="3030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210391" y="3361265"/>
              <a:ext cx="1390918" cy="129029"/>
            </a:xfrm>
            <a:custGeom>
              <a:avLst/>
              <a:gdLst>
                <a:gd name="connsiteX0" fmla="*/ 1390918 w 1390918"/>
                <a:gd name="connsiteY0" fmla="*/ 103272 h 129029"/>
                <a:gd name="connsiteX1" fmla="*/ 579549 w 1390918"/>
                <a:gd name="connsiteY1" fmla="*/ 241 h 129029"/>
                <a:gd name="connsiteX2" fmla="*/ 0 w 1390918"/>
                <a:gd name="connsiteY2" fmla="*/ 129029 h 129029"/>
                <a:gd name="connsiteX3" fmla="*/ 0 w 1390918"/>
                <a:gd name="connsiteY3" fmla="*/ 129029 h 12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918" h="129029">
                  <a:moveTo>
                    <a:pt x="1390918" y="103272"/>
                  </a:moveTo>
                  <a:cubicBezTo>
                    <a:pt x="1101143" y="49610"/>
                    <a:pt x="811369" y="-4052"/>
                    <a:pt x="579549" y="241"/>
                  </a:cubicBezTo>
                  <a:cubicBezTo>
                    <a:pt x="347729" y="4534"/>
                    <a:pt x="0" y="129029"/>
                    <a:pt x="0" y="129029"/>
                  </a:cubicBezTo>
                  <a:lnTo>
                    <a:pt x="0" y="12902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 rot="20472753">
              <a:off x="7194056" y="3567446"/>
              <a:ext cx="1390918" cy="129029"/>
            </a:xfrm>
            <a:custGeom>
              <a:avLst/>
              <a:gdLst>
                <a:gd name="connsiteX0" fmla="*/ 1390918 w 1390918"/>
                <a:gd name="connsiteY0" fmla="*/ 103272 h 129029"/>
                <a:gd name="connsiteX1" fmla="*/ 579549 w 1390918"/>
                <a:gd name="connsiteY1" fmla="*/ 241 h 129029"/>
                <a:gd name="connsiteX2" fmla="*/ 0 w 1390918"/>
                <a:gd name="connsiteY2" fmla="*/ 129029 h 129029"/>
                <a:gd name="connsiteX3" fmla="*/ 0 w 1390918"/>
                <a:gd name="connsiteY3" fmla="*/ 129029 h 12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918" h="129029">
                  <a:moveTo>
                    <a:pt x="1390918" y="103272"/>
                  </a:moveTo>
                  <a:cubicBezTo>
                    <a:pt x="1101143" y="49610"/>
                    <a:pt x="811369" y="-4052"/>
                    <a:pt x="579549" y="241"/>
                  </a:cubicBezTo>
                  <a:cubicBezTo>
                    <a:pt x="347729" y="4534"/>
                    <a:pt x="0" y="129029"/>
                    <a:pt x="0" y="129029"/>
                  </a:cubicBezTo>
                  <a:lnTo>
                    <a:pt x="0" y="12902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 rot="19555392">
              <a:off x="7268013" y="3758906"/>
              <a:ext cx="1390918" cy="129029"/>
            </a:xfrm>
            <a:custGeom>
              <a:avLst/>
              <a:gdLst>
                <a:gd name="connsiteX0" fmla="*/ 1390918 w 1390918"/>
                <a:gd name="connsiteY0" fmla="*/ 103272 h 129029"/>
                <a:gd name="connsiteX1" fmla="*/ 579549 w 1390918"/>
                <a:gd name="connsiteY1" fmla="*/ 241 h 129029"/>
                <a:gd name="connsiteX2" fmla="*/ 0 w 1390918"/>
                <a:gd name="connsiteY2" fmla="*/ 129029 h 129029"/>
                <a:gd name="connsiteX3" fmla="*/ 0 w 1390918"/>
                <a:gd name="connsiteY3" fmla="*/ 129029 h 12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918" h="129029">
                  <a:moveTo>
                    <a:pt x="1390918" y="103272"/>
                  </a:moveTo>
                  <a:cubicBezTo>
                    <a:pt x="1101143" y="49610"/>
                    <a:pt x="811369" y="-4052"/>
                    <a:pt x="579549" y="241"/>
                  </a:cubicBezTo>
                  <a:cubicBezTo>
                    <a:pt x="347729" y="4534"/>
                    <a:pt x="0" y="129029"/>
                    <a:pt x="0" y="129029"/>
                  </a:cubicBezTo>
                  <a:lnTo>
                    <a:pt x="0" y="12902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8528241" y="3353078"/>
              <a:ext cx="1464875" cy="526670"/>
              <a:chOff x="9150139" y="3457472"/>
              <a:chExt cx="1464875" cy="526670"/>
            </a:xfrm>
          </p:grpSpPr>
          <p:sp>
            <p:nvSpPr>
              <p:cNvPr id="28" name="Полилиния 27"/>
              <p:cNvSpPr/>
              <p:nvPr/>
            </p:nvSpPr>
            <p:spPr>
              <a:xfrm flipH="1">
                <a:off x="9166474" y="3457472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 rot="798456" flipH="1">
                <a:off x="9150139" y="3612137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0" name="Полилиния 29"/>
              <p:cNvSpPr/>
              <p:nvPr/>
            </p:nvSpPr>
            <p:spPr>
              <a:xfrm rot="2044608" flipH="1">
                <a:off x="9224096" y="3855113"/>
                <a:ext cx="1390918" cy="129029"/>
              </a:xfrm>
              <a:custGeom>
                <a:avLst/>
                <a:gdLst>
                  <a:gd name="connsiteX0" fmla="*/ 1390918 w 1390918"/>
                  <a:gd name="connsiteY0" fmla="*/ 103272 h 129029"/>
                  <a:gd name="connsiteX1" fmla="*/ 579549 w 1390918"/>
                  <a:gd name="connsiteY1" fmla="*/ 241 h 129029"/>
                  <a:gd name="connsiteX2" fmla="*/ 0 w 1390918"/>
                  <a:gd name="connsiteY2" fmla="*/ 129029 h 129029"/>
                  <a:gd name="connsiteX3" fmla="*/ 0 w 1390918"/>
                  <a:gd name="connsiteY3" fmla="*/ 129029 h 12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918" h="129029">
                    <a:moveTo>
                      <a:pt x="1390918" y="103272"/>
                    </a:moveTo>
                    <a:cubicBezTo>
                      <a:pt x="1101143" y="49610"/>
                      <a:pt x="811369" y="-4052"/>
                      <a:pt x="579549" y="241"/>
                    </a:cubicBezTo>
                    <a:cubicBezTo>
                      <a:pt x="347729" y="4534"/>
                      <a:pt x="0" y="129029"/>
                      <a:pt x="0" y="129029"/>
                    </a:cubicBezTo>
                    <a:lnTo>
                      <a:pt x="0" y="129029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28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-326517" y="5854889"/>
            <a:ext cx="1179435" cy="791571"/>
          </a:xfrm>
          <a:prstGeom prst="triangle">
            <a:avLst>
              <a:gd name="adj" fmla="val 4768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1188318" y="5854890"/>
            <a:ext cx="1187356" cy="791571"/>
          </a:xfrm>
          <a:prstGeom prst="triangle">
            <a:avLst>
              <a:gd name="adj" fmla="val 5344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65765" y="5036024"/>
            <a:ext cx="0" cy="1651380"/>
          </a:xfrm>
          <a:prstGeom prst="line">
            <a:avLst/>
          </a:prstGeom>
          <a:ln w="57150">
            <a:solidFill>
              <a:srgbClr val="00A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/>
          <p:cNvGrpSpPr/>
          <p:nvPr/>
        </p:nvGrpSpPr>
        <p:grpSpPr>
          <a:xfrm>
            <a:off x="245592" y="1187356"/>
            <a:ext cx="1517029" cy="5500048"/>
            <a:chOff x="245592" y="1187356"/>
            <a:chExt cx="1517029" cy="5500048"/>
          </a:xfrm>
        </p:grpSpPr>
        <p:pic>
          <p:nvPicPr>
            <p:cNvPr id="9224" name="Picture 8" descr="10 School Flyers Bundle 90% OFF | Flyer template, Flyer, Web template desig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" r="77122"/>
            <a:stretch/>
          </p:blipFill>
          <p:spPr bwMode="auto">
            <a:xfrm>
              <a:off x="245592" y="1187356"/>
              <a:ext cx="1517029" cy="550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10 School Flyers Bundle 90% OFF | Flyer template, Flyer, Web template desig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5" t="496" r="90254" b="13152"/>
            <a:stretch/>
          </p:blipFill>
          <p:spPr bwMode="auto">
            <a:xfrm flipH="1">
              <a:off x="622869" y="1187356"/>
              <a:ext cx="690698" cy="49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6" descr="Как в Ворде сделать сноск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2" b="898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3" y="1679646"/>
            <a:ext cx="1659045" cy="15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C78AE3-244A-4AD4-B554-75ECC6CF71AE}"/>
              </a:ext>
            </a:extLst>
          </p:cNvPr>
          <p:cNvSpPr txBox="1"/>
          <p:nvPr/>
        </p:nvSpPr>
        <p:spPr>
          <a:xfrm>
            <a:off x="458168" y="2807901"/>
            <a:ext cx="1162947" cy="304698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sz="4800" b="1" i="0" u="none" strike="noStrike" kern="0" cap="none" spc="0" normalizeH="0" baseline="0" noProof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5349" y="3545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 descr="Red Geometric Cover Page Designing in Microsoft Word 2016 📖 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05" y="1187356"/>
            <a:ext cx="9795995" cy="551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805868">
            <a:off x="6728265" y="4453175"/>
            <a:ext cx="5388843" cy="1679851"/>
          </a:xfrm>
          <a:custGeom>
            <a:avLst/>
            <a:gdLst>
              <a:gd name="connsiteX0" fmla="*/ 0 w 5200426"/>
              <a:gd name="connsiteY0" fmla="*/ 0 h 1769546"/>
              <a:gd name="connsiteX1" fmla="*/ 5200426 w 5200426"/>
              <a:gd name="connsiteY1" fmla="*/ 0 h 1769546"/>
              <a:gd name="connsiteX2" fmla="*/ 5200426 w 5200426"/>
              <a:gd name="connsiteY2" fmla="*/ 1769546 h 1769546"/>
              <a:gd name="connsiteX3" fmla="*/ 0 w 5200426"/>
              <a:gd name="connsiteY3" fmla="*/ 1769546 h 1769546"/>
              <a:gd name="connsiteX4" fmla="*/ 0 w 5200426"/>
              <a:gd name="connsiteY4" fmla="*/ 0 h 1769546"/>
              <a:gd name="connsiteX0" fmla="*/ 214968 w 5200426"/>
              <a:gd name="connsiteY0" fmla="*/ 18821 h 1769546"/>
              <a:gd name="connsiteX1" fmla="*/ 5200426 w 5200426"/>
              <a:gd name="connsiteY1" fmla="*/ 0 h 1769546"/>
              <a:gd name="connsiteX2" fmla="*/ 5200426 w 5200426"/>
              <a:gd name="connsiteY2" fmla="*/ 1769546 h 1769546"/>
              <a:gd name="connsiteX3" fmla="*/ 0 w 5200426"/>
              <a:gd name="connsiteY3" fmla="*/ 1769546 h 1769546"/>
              <a:gd name="connsiteX4" fmla="*/ 214968 w 5200426"/>
              <a:gd name="connsiteY4" fmla="*/ 18821 h 1769546"/>
              <a:gd name="connsiteX0" fmla="*/ 281341 w 5200426"/>
              <a:gd name="connsiteY0" fmla="*/ 2971 h 1769546"/>
              <a:gd name="connsiteX1" fmla="*/ 5200426 w 5200426"/>
              <a:gd name="connsiteY1" fmla="*/ 0 h 1769546"/>
              <a:gd name="connsiteX2" fmla="*/ 5200426 w 5200426"/>
              <a:gd name="connsiteY2" fmla="*/ 1769546 h 1769546"/>
              <a:gd name="connsiteX3" fmla="*/ 0 w 5200426"/>
              <a:gd name="connsiteY3" fmla="*/ 1769546 h 1769546"/>
              <a:gd name="connsiteX4" fmla="*/ 281341 w 5200426"/>
              <a:gd name="connsiteY4" fmla="*/ 2971 h 1769546"/>
              <a:gd name="connsiteX0" fmla="*/ 225073 w 5200426"/>
              <a:gd name="connsiteY0" fmla="*/ 2377 h 1769546"/>
              <a:gd name="connsiteX1" fmla="*/ 5200426 w 5200426"/>
              <a:gd name="connsiteY1" fmla="*/ 0 h 1769546"/>
              <a:gd name="connsiteX2" fmla="*/ 5200426 w 5200426"/>
              <a:gd name="connsiteY2" fmla="*/ 1769546 h 1769546"/>
              <a:gd name="connsiteX3" fmla="*/ 0 w 5200426"/>
              <a:gd name="connsiteY3" fmla="*/ 1769546 h 1769546"/>
              <a:gd name="connsiteX4" fmla="*/ 225073 w 5200426"/>
              <a:gd name="connsiteY4" fmla="*/ 2377 h 1769546"/>
              <a:gd name="connsiteX0" fmla="*/ 225073 w 5200426"/>
              <a:gd name="connsiteY0" fmla="*/ 0 h 1767169"/>
              <a:gd name="connsiteX1" fmla="*/ 5005072 w 5200426"/>
              <a:gd name="connsiteY1" fmla="*/ 2181 h 1767169"/>
              <a:gd name="connsiteX2" fmla="*/ 5200426 w 5200426"/>
              <a:gd name="connsiteY2" fmla="*/ 1767169 h 1767169"/>
              <a:gd name="connsiteX3" fmla="*/ 0 w 5200426"/>
              <a:gd name="connsiteY3" fmla="*/ 1767169 h 1767169"/>
              <a:gd name="connsiteX4" fmla="*/ 225073 w 5200426"/>
              <a:gd name="connsiteY4" fmla="*/ 0 h 1767169"/>
              <a:gd name="connsiteX0" fmla="*/ 225073 w 5393796"/>
              <a:gd name="connsiteY0" fmla="*/ 0 h 1767169"/>
              <a:gd name="connsiteX1" fmla="*/ 5005072 w 5393796"/>
              <a:gd name="connsiteY1" fmla="*/ 2181 h 1767169"/>
              <a:gd name="connsiteX2" fmla="*/ 5393796 w 5393796"/>
              <a:gd name="connsiteY2" fmla="*/ 1636801 h 1767169"/>
              <a:gd name="connsiteX3" fmla="*/ 0 w 5393796"/>
              <a:gd name="connsiteY3" fmla="*/ 1767169 h 1767169"/>
              <a:gd name="connsiteX4" fmla="*/ 225073 w 5393796"/>
              <a:gd name="connsiteY4" fmla="*/ 0 h 1767169"/>
              <a:gd name="connsiteX0" fmla="*/ 225073 w 5391221"/>
              <a:gd name="connsiteY0" fmla="*/ 0 h 1767169"/>
              <a:gd name="connsiteX1" fmla="*/ 5005072 w 5391221"/>
              <a:gd name="connsiteY1" fmla="*/ 2181 h 1767169"/>
              <a:gd name="connsiteX2" fmla="*/ 5391221 w 5391221"/>
              <a:gd name="connsiteY2" fmla="*/ 1567259 h 1767169"/>
              <a:gd name="connsiteX3" fmla="*/ 0 w 5391221"/>
              <a:gd name="connsiteY3" fmla="*/ 1767169 h 1767169"/>
              <a:gd name="connsiteX4" fmla="*/ 225073 w 5391221"/>
              <a:gd name="connsiteY4" fmla="*/ 0 h 1767169"/>
              <a:gd name="connsiteX0" fmla="*/ 225073 w 5404496"/>
              <a:gd name="connsiteY0" fmla="*/ 0 h 1767169"/>
              <a:gd name="connsiteX1" fmla="*/ 5005072 w 5404496"/>
              <a:gd name="connsiteY1" fmla="*/ 2181 h 1767169"/>
              <a:gd name="connsiteX2" fmla="*/ 5404496 w 5404496"/>
              <a:gd name="connsiteY2" fmla="*/ 1564089 h 1767169"/>
              <a:gd name="connsiteX3" fmla="*/ 0 w 5404496"/>
              <a:gd name="connsiteY3" fmla="*/ 1767169 h 1767169"/>
              <a:gd name="connsiteX4" fmla="*/ 225073 w 5404496"/>
              <a:gd name="connsiteY4" fmla="*/ 0 h 1767169"/>
              <a:gd name="connsiteX0" fmla="*/ 225073 w 5384287"/>
              <a:gd name="connsiteY0" fmla="*/ 0 h 1767169"/>
              <a:gd name="connsiteX1" fmla="*/ 5005072 w 5384287"/>
              <a:gd name="connsiteY1" fmla="*/ 2181 h 1767169"/>
              <a:gd name="connsiteX2" fmla="*/ 5384287 w 5384287"/>
              <a:gd name="connsiteY2" fmla="*/ 1596979 h 1767169"/>
              <a:gd name="connsiteX3" fmla="*/ 0 w 5384287"/>
              <a:gd name="connsiteY3" fmla="*/ 1767169 h 1767169"/>
              <a:gd name="connsiteX4" fmla="*/ 225073 w 5384287"/>
              <a:gd name="connsiteY4" fmla="*/ 0 h 1767169"/>
              <a:gd name="connsiteX0" fmla="*/ 243498 w 5402712"/>
              <a:gd name="connsiteY0" fmla="*/ 0 h 1631254"/>
              <a:gd name="connsiteX1" fmla="*/ 5023497 w 5402712"/>
              <a:gd name="connsiteY1" fmla="*/ 2181 h 1631254"/>
              <a:gd name="connsiteX2" fmla="*/ 5402712 w 5402712"/>
              <a:gd name="connsiteY2" fmla="*/ 1596979 h 1631254"/>
              <a:gd name="connsiteX3" fmla="*/ 0 w 5402712"/>
              <a:gd name="connsiteY3" fmla="*/ 1631254 h 1631254"/>
              <a:gd name="connsiteX4" fmla="*/ 243498 w 5402712"/>
              <a:gd name="connsiteY4" fmla="*/ 0 h 1631254"/>
              <a:gd name="connsiteX0" fmla="*/ 169597 w 5328811"/>
              <a:gd name="connsiteY0" fmla="*/ 0 h 1596979"/>
              <a:gd name="connsiteX1" fmla="*/ 4949596 w 5328811"/>
              <a:gd name="connsiteY1" fmla="*/ 2181 h 1596979"/>
              <a:gd name="connsiteX2" fmla="*/ 5328811 w 5328811"/>
              <a:gd name="connsiteY2" fmla="*/ 1596979 h 1596979"/>
              <a:gd name="connsiteX3" fmla="*/ 0 w 5328811"/>
              <a:gd name="connsiteY3" fmla="*/ 1529417 h 1596979"/>
              <a:gd name="connsiteX4" fmla="*/ 169597 w 5328811"/>
              <a:gd name="connsiteY4" fmla="*/ 0 h 1596979"/>
              <a:gd name="connsiteX0" fmla="*/ 235969 w 5395183"/>
              <a:gd name="connsiteY0" fmla="*/ 0 h 1596979"/>
              <a:gd name="connsiteX1" fmla="*/ 5015968 w 5395183"/>
              <a:gd name="connsiteY1" fmla="*/ 2181 h 1596979"/>
              <a:gd name="connsiteX2" fmla="*/ 5395183 w 5395183"/>
              <a:gd name="connsiteY2" fmla="*/ 1596979 h 1596979"/>
              <a:gd name="connsiteX3" fmla="*/ 0 w 5395183"/>
              <a:gd name="connsiteY3" fmla="*/ 1544250 h 1596979"/>
              <a:gd name="connsiteX4" fmla="*/ 235969 w 5395183"/>
              <a:gd name="connsiteY4" fmla="*/ 0 h 1596979"/>
              <a:gd name="connsiteX0" fmla="*/ 235969 w 5382503"/>
              <a:gd name="connsiteY0" fmla="*/ 0 h 1547286"/>
              <a:gd name="connsiteX1" fmla="*/ 5015968 w 5382503"/>
              <a:gd name="connsiteY1" fmla="*/ 2181 h 1547286"/>
              <a:gd name="connsiteX2" fmla="*/ 5382503 w 5382503"/>
              <a:gd name="connsiteY2" fmla="*/ 1547286 h 1547286"/>
              <a:gd name="connsiteX3" fmla="*/ 0 w 5382503"/>
              <a:gd name="connsiteY3" fmla="*/ 1544250 h 1547286"/>
              <a:gd name="connsiteX4" fmla="*/ 235969 w 5382503"/>
              <a:gd name="connsiteY4" fmla="*/ 0 h 1547286"/>
              <a:gd name="connsiteX0" fmla="*/ 235969 w 5388843"/>
              <a:gd name="connsiteY0" fmla="*/ 0 h 1572133"/>
              <a:gd name="connsiteX1" fmla="*/ 5015968 w 5388843"/>
              <a:gd name="connsiteY1" fmla="*/ 2181 h 1572133"/>
              <a:gd name="connsiteX2" fmla="*/ 5388843 w 5388843"/>
              <a:gd name="connsiteY2" fmla="*/ 1572133 h 1572133"/>
              <a:gd name="connsiteX3" fmla="*/ 0 w 5388843"/>
              <a:gd name="connsiteY3" fmla="*/ 1544250 h 1572133"/>
              <a:gd name="connsiteX4" fmla="*/ 235969 w 5388843"/>
              <a:gd name="connsiteY4" fmla="*/ 0 h 157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8843" h="1572133">
                <a:moveTo>
                  <a:pt x="235969" y="0"/>
                </a:moveTo>
                <a:lnTo>
                  <a:pt x="5015968" y="2181"/>
                </a:lnTo>
                <a:lnTo>
                  <a:pt x="5388843" y="1572133"/>
                </a:lnTo>
                <a:lnTo>
                  <a:pt x="0" y="1544250"/>
                </a:lnTo>
                <a:lnTo>
                  <a:pt x="235969" y="0"/>
                </a:lnTo>
                <a:close/>
              </a:path>
            </a:pathLst>
          </a:custGeom>
          <a:solidFill>
            <a:srgbClr val="28252D"/>
          </a:solidFill>
          <a:ln>
            <a:solidFill>
              <a:srgbClr val="3A2D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6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7 Standard Flyer Template Free Psd for Ms Word with Flyer Template Free  Psd - Cards Design Templa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 bwMode="auto">
          <a:xfrm>
            <a:off x="257577" y="1246668"/>
            <a:ext cx="6928833" cy="55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7 Standard Flyer Template Free Psd for Ms Word with Flyer Template Free  Psd - Cards Design Templa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8" t="4124" b="11151"/>
          <a:stretch/>
        </p:blipFill>
        <p:spPr bwMode="auto">
          <a:xfrm>
            <a:off x="7186410" y="1246668"/>
            <a:ext cx="4868215" cy="55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rporate Flyer Template A4 Business Flyer Ms Word and | Etsy in 2020 |  Business flyer templates, Flyer template, Corporate fly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8" t="9214" r="29248" b="8316"/>
          <a:stretch/>
        </p:blipFill>
        <p:spPr bwMode="auto">
          <a:xfrm>
            <a:off x="7007218" y="884584"/>
            <a:ext cx="3926946" cy="5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154546" y="1249251"/>
            <a:ext cx="1687133" cy="1468191"/>
          </a:xfrm>
          <a:custGeom>
            <a:avLst/>
            <a:gdLst>
              <a:gd name="connsiteX0" fmla="*/ 0 w 1687133"/>
              <a:gd name="connsiteY0" fmla="*/ 1468191 h 1468191"/>
              <a:gd name="connsiteX1" fmla="*/ 1687133 w 1687133"/>
              <a:gd name="connsiteY1" fmla="*/ 0 h 1468191"/>
              <a:gd name="connsiteX2" fmla="*/ 746975 w 1687133"/>
              <a:gd name="connsiteY2" fmla="*/ 0 h 1468191"/>
              <a:gd name="connsiteX3" fmla="*/ 115910 w 1687133"/>
              <a:gd name="connsiteY3" fmla="*/ 566670 h 1468191"/>
              <a:gd name="connsiteX4" fmla="*/ 51516 w 1687133"/>
              <a:gd name="connsiteY4" fmla="*/ 1416676 h 1468191"/>
              <a:gd name="connsiteX5" fmla="*/ 77274 w 1687133"/>
              <a:gd name="connsiteY5" fmla="*/ 1365160 h 146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7133" h="1468191">
                <a:moveTo>
                  <a:pt x="0" y="1468191"/>
                </a:moveTo>
                <a:lnTo>
                  <a:pt x="1687133" y="0"/>
                </a:lnTo>
                <a:lnTo>
                  <a:pt x="746975" y="0"/>
                </a:lnTo>
                <a:lnTo>
                  <a:pt x="115910" y="566670"/>
                </a:lnTo>
                <a:lnTo>
                  <a:pt x="51516" y="1416676"/>
                </a:lnTo>
                <a:lnTo>
                  <a:pt x="77274" y="136516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8272" y="212699"/>
            <a:ext cx="7213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azmunli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go‘zal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hujjat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 descr="Sobols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08" y="1841742"/>
            <a:ext cx="3308594" cy="33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hapes Icon | Real Vista Text Iconset | Iconsh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7" y="2044956"/>
            <a:ext cx="2902167" cy="29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ext file icon on green | Saverio's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6" y="227683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люс 4"/>
          <p:cNvSpPr/>
          <p:nvPr/>
        </p:nvSpPr>
        <p:spPr>
          <a:xfrm>
            <a:off x="3280075" y="2584939"/>
            <a:ext cx="1444624" cy="1283677"/>
          </a:xfrm>
          <a:prstGeom prst="mathPlus">
            <a:avLst>
              <a:gd name="adj1" fmla="val 1804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люс 13"/>
          <p:cNvSpPr/>
          <p:nvPr/>
        </p:nvSpPr>
        <p:spPr>
          <a:xfrm>
            <a:off x="7801302" y="2584939"/>
            <a:ext cx="1444624" cy="1283677"/>
          </a:xfrm>
          <a:prstGeom prst="mathPlus">
            <a:avLst>
              <a:gd name="adj1" fmla="val 1804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3901" r="51852" b="36078"/>
          <a:stretch/>
        </p:blipFill>
        <p:spPr>
          <a:xfrm>
            <a:off x="403477" y="263817"/>
            <a:ext cx="1908927" cy="2298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5439" r="86710" b="-285"/>
          <a:stretch/>
        </p:blipFill>
        <p:spPr>
          <a:xfrm>
            <a:off x="5854975" y="1553703"/>
            <a:ext cx="5989015" cy="2952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01326" y="263817"/>
            <a:ext cx="3707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kiritish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68" y="2562238"/>
            <a:ext cx="7838114" cy="340508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75291" y="2955552"/>
            <a:ext cx="1165297" cy="9946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51046" y="2244294"/>
            <a:ext cx="1165297" cy="9946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01326" y="263817"/>
            <a:ext cx="3707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kiritish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60" y="1335381"/>
            <a:ext cx="4253719" cy="181782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2" descr="C:\Users\Feruza\AppData\Local\Temp\SNAGHTML10461ff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9"/>
          <a:stretch/>
        </p:blipFill>
        <p:spPr bwMode="auto">
          <a:xfrm>
            <a:off x="2737559" y="2966062"/>
            <a:ext cx="5166678" cy="286759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23" y="319729"/>
            <a:ext cx="4084523" cy="366198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836029" y="3044022"/>
            <a:ext cx="5068208" cy="82850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36029" y="3720086"/>
            <a:ext cx="5068208" cy="82850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652" y="1068530"/>
            <a:ext cx="3833229" cy="53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0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40588" y="306020"/>
            <a:ext cx="9276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tasmasi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yordamida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78" y="2395954"/>
            <a:ext cx="10064394" cy="226045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79478" y="2531489"/>
            <a:ext cx="1677790" cy="1871699"/>
          </a:xfrm>
          <a:prstGeom prst="roundRect">
            <a:avLst>
              <a:gd name="adj" fmla="val 265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9285</TotalTime>
  <Words>50</Words>
  <Application>Microsoft Office PowerPoint</Application>
  <PresentationFormat>Широкоэкранный</PresentationFormat>
  <Paragraphs>19</Paragraphs>
  <Slides>19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Helvetica</vt:lpstr>
      <vt:lpstr>Open Sans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Informatika va axborot texnologiyalari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867</cp:revision>
  <dcterms:created xsi:type="dcterms:W3CDTF">2020-04-30T17:20:46Z</dcterms:created>
  <dcterms:modified xsi:type="dcterms:W3CDTF">2020-11-16T09:48:38Z</dcterms:modified>
</cp:coreProperties>
</file>