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  <p:sldMasterId id="2147483702" r:id="rId2"/>
    <p:sldMasterId id="2147483704" r:id="rId3"/>
    <p:sldMasterId id="2147483719" r:id="rId4"/>
    <p:sldMasterId id="2147483721" r:id="rId5"/>
    <p:sldMasterId id="2147483723" r:id="rId6"/>
  </p:sldMasterIdLst>
  <p:notesMasterIdLst>
    <p:notesMasterId r:id="rId26"/>
  </p:notesMasterIdLst>
  <p:handoutMasterIdLst>
    <p:handoutMasterId r:id="rId27"/>
  </p:handoutMasterIdLst>
  <p:sldIdLst>
    <p:sldId id="577" r:id="rId7"/>
    <p:sldId id="578" r:id="rId8"/>
    <p:sldId id="617" r:id="rId9"/>
    <p:sldId id="596" r:id="rId10"/>
    <p:sldId id="600" r:id="rId11"/>
    <p:sldId id="579" r:id="rId12"/>
    <p:sldId id="608" r:id="rId13"/>
    <p:sldId id="618" r:id="rId14"/>
    <p:sldId id="623" r:id="rId15"/>
    <p:sldId id="603" r:id="rId16"/>
    <p:sldId id="619" r:id="rId17"/>
    <p:sldId id="620" r:id="rId18"/>
    <p:sldId id="621" r:id="rId19"/>
    <p:sldId id="626" r:id="rId20"/>
    <p:sldId id="624" r:id="rId21"/>
    <p:sldId id="622" r:id="rId22"/>
    <p:sldId id="625" r:id="rId23"/>
    <p:sldId id="627" r:id="rId24"/>
    <p:sldId id="464" r:id="rId25"/>
  </p:sldIdLst>
  <p:sldSz cx="12192000" cy="6858000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C3D7"/>
    <a:srgbClr val="3A2D34"/>
    <a:srgbClr val="28252D"/>
    <a:srgbClr val="E3E0DD"/>
    <a:srgbClr val="ABD146"/>
    <a:srgbClr val="D37BC9"/>
    <a:srgbClr val="2365C7"/>
    <a:srgbClr val="FF99FF"/>
    <a:srgbClr val="92C83E"/>
    <a:srgbClr val="64C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74" autoAdjust="0"/>
    <p:restoredTop sz="94182" autoAdjust="0"/>
  </p:normalViewPr>
  <p:slideViewPr>
    <p:cSldViewPr snapToGrid="0">
      <p:cViewPr varScale="1">
        <p:scale>
          <a:sx n="66" d="100"/>
          <a:sy n="66" d="100"/>
        </p:scale>
        <p:origin x="692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77859-D999-4131-A04F-F6EDD4C4677E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0810E-6B30-46D4-A0E0-D3FCECB9F0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386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D5B0B9-4B28-45B8-844F-BFF3D7C7C3B5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9691"/>
            <a:ext cx="5388610" cy="38861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527B7-2F03-4CC5-ABF7-01E958571E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631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1" y="2125979"/>
            <a:ext cx="10363200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1" y="3840480"/>
            <a:ext cx="85344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619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4"/>
            <a:ext cx="8413371" cy="718145"/>
          </a:xfrm>
        </p:spPr>
        <p:txBody>
          <a:bodyPr lIns="0" tIns="0" rIns="0" bIns="0"/>
          <a:lstStyle>
            <a:lvl1pPr>
              <a:defRPr sz="4667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687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41354" y="150393"/>
            <a:ext cx="11948965" cy="907240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4642" y="1523336"/>
            <a:ext cx="3857667" cy="4514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33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2" y="1577340"/>
            <a:ext cx="530352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3533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344181" y="2232515"/>
            <a:ext cx="5544137" cy="2186239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1578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9946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102" y="227013"/>
            <a:ext cx="9969500" cy="40780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51369" y="1598614"/>
            <a:ext cx="4821767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76334" y="1598614"/>
            <a:ext cx="4823884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659A22-F514-4D5A-8495-8ED58DC7B761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1421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objects" type="fourObj">
  <p:cSld name="Title and four 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3457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4476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E2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E2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49804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7768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33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12578642" y="2"/>
            <a:ext cx="2196697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7114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33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12578642" y="2"/>
            <a:ext cx="2196697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60318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://www.presentationgo.com/" TargetMode="Externa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presentationgo.com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4"/>
            <a:ext cx="841337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40"/>
            <a:ext cx="3901440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39"/>
            <a:ext cx="2804159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59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097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6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66596">
        <a:defRPr>
          <a:latin typeface="+mn-lt"/>
          <a:ea typeface="+mn-ea"/>
          <a:cs typeface="+mn-cs"/>
        </a:defRPr>
      </a:lvl2pPr>
      <a:lvl3pPr marL="1933192">
        <a:defRPr>
          <a:latin typeface="+mn-lt"/>
          <a:ea typeface="+mn-ea"/>
          <a:cs typeface="+mn-cs"/>
        </a:defRPr>
      </a:lvl3pPr>
      <a:lvl4pPr marL="2899788">
        <a:defRPr>
          <a:latin typeface="+mn-lt"/>
          <a:ea typeface="+mn-ea"/>
          <a:cs typeface="+mn-cs"/>
        </a:defRPr>
      </a:lvl4pPr>
      <a:lvl5pPr marL="3866382">
        <a:defRPr>
          <a:latin typeface="+mn-lt"/>
          <a:ea typeface="+mn-ea"/>
          <a:cs typeface="+mn-cs"/>
        </a:defRPr>
      </a:lvl5pPr>
      <a:lvl6pPr marL="4832980">
        <a:defRPr>
          <a:latin typeface="+mn-lt"/>
          <a:ea typeface="+mn-ea"/>
          <a:cs typeface="+mn-cs"/>
        </a:defRPr>
      </a:lvl6pPr>
      <a:lvl7pPr marL="5799575">
        <a:defRPr>
          <a:latin typeface="+mn-lt"/>
          <a:ea typeface="+mn-ea"/>
          <a:cs typeface="+mn-cs"/>
        </a:defRPr>
      </a:lvl7pPr>
      <a:lvl8pPr marL="6766170">
        <a:defRPr>
          <a:latin typeface="+mn-lt"/>
          <a:ea typeface="+mn-ea"/>
          <a:cs typeface="+mn-cs"/>
        </a:defRPr>
      </a:lvl8pPr>
      <a:lvl9pPr marL="773276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66596">
        <a:defRPr>
          <a:latin typeface="+mn-lt"/>
          <a:ea typeface="+mn-ea"/>
          <a:cs typeface="+mn-cs"/>
        </a:defRPr>
      </a:lvl2pPr>
      <a:lvl3pPr marL="1933192">
        <a:defRPr>
          <a:latin typeface="+mn-lt"/>
          <a:ea typeface="+mn-ea"/>
          <a:cs typeface="+mn-cs"/>
        </a:defRPr>
      </a:lvl3pPr>
      <a:lvl4pPr marL="2899788">
        <a:defRPr>
          <a:latin typeface="+mn-lt"/>
          <a:ea typeface="+mn-ea"/>
          <a:cs typeface="+mn-cs"/>
        </a:defRPr>
      </a:lvl4pPr>
      <a:lvl5pPr marL="3866382">
        <a:defRPr>
          <a:latin typeface="+mn-lt"/>
          <a:ea typeface="+mn-ea"/>
          <a:cs typeface="+mn-cs"/>
        </a:defRPr>
      </a:lvl5pPr>
      <a:lvl6pPr marL="4832980">
        <a:defRPr>
          <a:latin typeface="+mn-lt"/>
          <a:ea typeface="+mn-ea"/>
          <a:cs typeface="+mn-cs"/>
        </a:defRPr>
      </a:lvl6pPr>
      <a:lvl7pPr marL="5799575">
        <a:defRPr>
          <a:latin typeface="+mn-lt"/>
          <a:ea typeface="+mn-ea"/>
          <a:cs typeface="+mn-cs"/>
        </a:defRPr>
      </a:lvl7pPr>
      <a:lvl8pPr marL="6766170">
        <a:defRPr>
          <a:latin typeface="+mn-lt"/>
          <a:ea typeface="+mn-ea"/>
          <a:cs typeface="+mn-cs"/>
        </a:defRPr>
      </a:lvl8pPr>
      <a:lvl9pPr marL="7732767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3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95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3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195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3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8218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0633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183153" y="21288"/>
            <a:ext cx="369496" cy="761203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-2206544" y="-73804"/>
            <a:ext cx="1977374" cy="612144"/>
            <a:chOff x="-2096383" y="21447"/>
            <a:chExt cx="1483030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2527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30921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118532" y="6959601"/>
            <a:ext cx="131478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4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024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0633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183153" y="21288"/>
            <a:ext cx="369496" cy="761203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-2206544" y="-73804"/>
            <a:ext cx="1977374" cy="612144"/>
            <a:chOff x="-2096383" y="21447"/>
            <a:chExt cx="1483030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2527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30921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118532" y="6959601"/>
            <a:ext cx="131478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4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4294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2191999" cy="1657538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710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1168686" y="64020"/>
            <a:ext cx="8288211" cy="1508504"/>
          </a:xfrm>
          <a:prstGeom prst="rect">
            <a:avLst/>
          </a:prstGeom>
        </p:spPr>
        <p:txBody>
          <a:bodyPr vert="horz" wrap="square" lIns="0" tIns="3087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26850" algn="ctr">
              <a:spcBef>
                <a:spcPts val="241"/>
              </a:spcBef>
            </a:pP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Informatika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axborot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texnologiyalari</a:t>
            </a:r>
            <a:endParaRPr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25723" y="2381244"/>
            <a:ext cx="693497" cy="170188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710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25723" y="4806833"/>
            <a:ext cx="693497" cy="170188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6989A"/>
          </a:solidFill>
        </p:spPr>
        <p:txBody>
          <a:bodyPr wrap="square" lIns="0" tIns="0" rIns="0" bIns="0" rtlCol="0"/>
          <a:lstStyle/>
          <a:p>
            <a:pPr marL="0" marR="0" lvl="0" indent="0" algn="l" defTabSz="8710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9695543" y="117868"/>
            <a:ext cx="2281932" cy="1284316"/>
            <a:chOff x="9901419" y="579022"/>
            <a:chExt cx="1340489" cy="1349829"/>
          </a:xfrm>
        </p:grpSpPr>
        <p:grpSp>
          <p:nvGrpSpPr>
            <p:cNvPr id="7" name="object 7"/>
            <p:cNvGrpSpPr/>
            <p:nvPr/>
          </p:nvGrpSpPr>
          <p:grpSpPr>
            <a:xfrm>
              <a:off x="9901419" y="579022"/>
              <a:ext cx="1340489" cy="1349829"/>
              <a:chOff x="4656695" y="224817"/>
              <a:chExt cx="603885" cy="608391"/>
            </a:xfrm>
          </p:grpSpPr>
          <p:sp>
            <p:nvSpPr>
              <p:cNvPr id="9" name="object 9"/>
              <p:cNvSpPr/>
              <p:nvPr/>
            </p:nvSpPr>
            <p:spPr>
              <a:xfrm>
                <a:off x="4656695" y="229323"/>
                <a:ext cx="603885" cy="603885"/>
              </a:xfrm>
              <a:custGeom>
                <a:avLst/>
                <a:gdLst/>
                <a:ahLst/>
                <a:cxnLst/>
                <a:rect l="l" t="t" r="r" b="b"/>
                <a:pathLst>
                  <a:path w="603885" h="603885">
                    <a:moveTo>
                      <a:pt x="603605" y="0"/>
                    </a:moveTo>
                    <a:lnTo>
                      <a:pt x="0" y="0"/>
                    </a:lnTo>
                    <a:lnTo>
                      <a:pt x="0" y="603618"/>
                    </a:lnTo>
                    <a:lnTo>
                      <a:pt x="603605" y="603618"/>
                    </a:lnTo>
                    <a:lnTo>
                      <a:pt x="603605" y="0"/>
                    </a:lnTo>
                    <a:close/>
                  </a:path>
                </a:pathLst>
              </a:custGeom>
              <a:solidFill>
                <a:srgbClr val="00A859"/>
              </a:solidFill>
            </p:spPr>
            <p:txBody>
              <a:bodyPr wrap="square" lIns="0" tIns="0" rIns="0" bIns="0" rtlCol="0"/>
              <a:lstStyle/>
              <a:p>
                <a:pPr marL="0" marR="0" lvl="0" indent="0" algn="ctr" defTabSz="8710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1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4656695" y="224817"/>
                <a:ext cx="603885" cy="603885"/>
              </a:xfrm>
              <a:custGeom>
                <a:avLst/>
                <a:gdLst/>
                <a:ahLst/>
                <a:cxnLst/>
                <a:rect l="l" t="t" r="r" b="b"/>
                <a:pathLst>
                  <a:path w="603885" h="603885">
                    <a:moveTo>
                      <a:pt x="0" y="0"/>
                    </a:moveTo>
                    <a:lnTo>
                      <a:pt x="603605" y="0"/>
                    </a:lnTo>
                    <a:lnTo>
                      <a:pt x="603605" y="603618"/>
                    </a:lnTo>
                    <a:lnTo>
                      <a:pt x="0" y="603618"/>
                    </a:lnTo>
                    <a:lnTo>
                      <a:pt x="0" y="0"/>
                    </a:lnTo>
                    <a:close/>
                  </a:path>
                </a:pathLst>
              </a:custGeom>
              <a:ln w="57150">
                <a:solidFill>
                  <a:srgbClr val="FEFEFE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ctr" defTabSz="8710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1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2" name="object 12"/>
            <p:cNvSpPr txBox="1"/>
            <p:nvPr/>
          </p:nvSpPr>
          <p:spPr>
            <a:xfrm>
              <a:off x="10042969" y="761050"/>
              <a:ext cx="1085680" cy="775098"/>
            </a:xfrm>
            <a:prstGeom prst="rect">
              <a:avLst/>
            </a:prstGeom>
          </p:spPr>
          <p:txBody>
            <a:bodyPr vert="horz" wrap="square" lIns="0" tIns="33561" rIns="0" bIns="0" rtlCol="0">
              <a:spAutoFit/>
            </a:bodyPr>
            <a:lstStyle/>
            <a:p>
              <a:pPr marL="0" marR="0" lvl="0" indent="0" algn="ctr" defTabSz="871057" rtl="0" eaLnBrk="1" fontAlgn="auto" latinLnBrk="0" hangingPunct="1">
                <a:lnSpc>
                  <a:spcPct val="100000"/>
                </a:lnSpc>
                <a:spcBef>
                  <a:spcPts val="26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572" b="1" i="0" u="none" strike="noStrike" kern="1200" cap="none" spc="21" normalizeH="0" baseline="0" noProof="0" dirty="0" smtClean="0">
                  <a:ln>
                    <a:noFill/>
                  </a:ln>
                  <a:solidFill>
                    <a:srgbClr val="FEFEF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6-sinf</a:t>
              </a:r>
              <a:endParaRPr kumimoji="0" sz="457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1" name="Picture 6" descr="Контактная информация Dell • Сервис центр в Краснодар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02155" y="1894548"/>
            <a:ext cx="5787690" cy="416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02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086" y="3644755"/>
            <a:ext cx="2984208" cy="2380598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 rot="19937987">
            <a:off x="5602082" y="4060925"/>
            <a:ext cx="1724814" cy="1665665"/>
          </a:xfrm>
          <a:prstGeom prst="rect">
            <a:avLst/>
          </a:prstGeom>
          <a:solidFill>
            <a:srgbClr val="FF99FF"/>
          </a:solidFill>
          <a:ln w="25400" cap="flat" cmpd="sng" algn="ctr">
            <a:solidFill>
              <a:srgbClr val="00B050"/>
            </a:solidFill>
            <a:prstDash val="solid"/>
          </a:ln>
          <a:effectLst/>
          <a:scene3d>
            <a:camera prst="orthographicFront">
              <a:rot lat="20154258" lon="6781091" rev="9365025"/>
            </a:camera>
            <a:lightRig rig="threePt" dir="t"/>
          </a:scene3d>
          <a:sp3d extrusionH="2540000" prstMaterial="matte"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1" y="0"/>
            <a:ext cx="12191999" cy="1657538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defTabSz="871057"/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2052943" y="113065"/>
            <a:ext cx="8288211" cy="1508504"/>
          </a:xfrm>
          <a:prstGeom prst="rect">
            <a:avLst/>
          </a:prstGeom>
        </p:spPr>
        <p:txBody>
          <a:bodyPr vert="horz" wrap="square" lIns="0" tIns="3087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26850" algn="ctr">
              <a:spcBef>
                <a:spcPts val="241"/>
              </a:spcBef>
            </a:pP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Informatika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axborot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texnologiyalari</a:t>
            </a:r>
            <a:endParaRPr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1194" y="1768272"/>
            <a:ext cx="11559654" cy="1876483"/>
          </a:xfrm>
          <a:prstGeom prst="rect">
            <a:avLst/>
          </a:prstGeom>
        </p:spPr>
        <p:txBody>
          <a:bodyPr vert="horz" wrap="square" lIns="0" tIns="29535" rIns="0" bIns="0" rtlCol="0">
            <a:spAutoFit/>
          </a:bodyPr>
          <a:lstStyle/>
          <a:p>
            <a:pPr marL="38933" algn="ctr" defTabSz="871057">
              <a:spcBef>
                <a:spcPts val="232"/>
              </a:spcBef>
            </a:pPr>
            <a:r>
              <a:rPr sz="6000" b="1" dirty="0" err="1" smtClean="0">
                <a:solidFill>
                  <a:srgbClr val="002060"/>
                </a:solidFill>
                <a:latin typeface="Arial"/>
                <a:cs typeface="Arial"/>
              </a:rPr>
              <a:t>Mavzu</a:t>
            </a:r>
            <a:r>
              <a:rPr sz="5400" b="1" dirty="0" smtClean="0">
                <a:solidFill>
                  <a:srgbClr val="002060"/>
                </a:solidFill>
                <a:latin typeface="Arial"/>
                <a:cs typeface="Arial"/>
              </a:rPr>
              <a:t>:</a:t>
            </a:r>
            <a:r>
              <a:rPr lang="en-US" sz="54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en-US" sz="60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Rasm</a:t>
            </a:r>
            <a:r>
              <a:rPr lang="en-US" sz="6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va</a:t>
            </a:r>
            <a:r>
              <a:rPr lang="en-US" sz="6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chizmalarga</a:t>
            </a:r>
            <a:r>
              <a:rPr lang="en-US" sz="6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oid</a:t>
            </a:r>
            <a:r>
              <a:rPr lang="en-US" sz="6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amaliy</a:t>
            </a:r>
            <a:r>
              <a:rPr lang="en-US" sz="6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mashg‘ulot</a:t>
            </a:r>
            <a:endParaRPr sz="400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Секретные функции Microsoft Word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36" b="97917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810" y="3644755"/>
            <a:ext cx="4935794" cy="277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08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ак сделать фигуры в word? Как рисовать в &quot;Ворде&quot;? Создание линий и фигу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47" y="1442129"/>
            <a:ext cx="11793550" cy="4990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✂ Аппликация из геометрических фигур: подробное изготовление поделок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2" b="100000" l="2125" r="100000">
                        <a14:foregroundMark x1="76000" y1="61446" x2="82125" y2="882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15" y="3588143"/>
            <a:ext cx="2919810" cy="218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3466033" y="2687170"/>
            <a:ext cx="2148929" cy="2664151"/>
            <a:chOff x="6411562" y="3209873"/>
            <a:chExt cx="2539739" cy="3324551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6411562" y="3209873"/>
              <a:ext cx="2539739" cy="3324551"/>
              <a:chOff x="6393245" y="3209873"/>
              <a:chExt cx="2539739" cy="3324551"/>
            </a:xfrm>
          </p:grpSpPr>
          <p:pic>
            <p:nvPicPr>
              <p:cNvPr id="10" name="Рисунок 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93245" y="3209873"/>
                <a:ext cx="2539739" cy="3324551"/>
              </a:xfrm>
              <a:prstGeom prst="rect">
                <a:avLst/>
              </a:prstGeom>
            </p:spPr>
          </p:pic>
          <p:sp>
            <p:nvSpPr>
              <p:cNvPr id="11" name="Овал 10"/>
              <p:cNvSpPr/>
              <p:nvPr/>
            </p:nvSpPr>
            <p:spPr>
              <a:xfrm>
                <a:off x="7988300" y="6191250"/>
                <a:ext cx="349250" cy="254000"/>
              </a:xfrm>
              <a:prstGeom prst="ellipse">
                <a:avLst/>
              </a:prstGeom>
              <a:solidFill>
                <a:srgbClr val="F05D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" name="Скругленный прямоугольник 8"/>
            <p:cNvSpPr/>
            <p:nvPr/>
          </p:nvSpPr>
          <p:spPr>
            <a:xfrm>
              <a:off x="8373451" y="6191250"/>
              <a:ext cx="577850" cy="254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5614962" y="2900923"/>
            <a:ext cx="3364281" cy="3703385"/>
            <a:chOff x="6179751" y="1617810"/>
            <a:chExt cx="4890664" cy="5216304"/>
          </a:xfrm>
        </p:grpSpPr>
        <p:sp>
          <p:nvSpPr>
            <p:cNvPr id="13" name="Хорда 12"/>
            <p:cNvSpPr/>
            <p:nvPr/>
          </p:nvSpPr>
          <p:spPr>
            <a:xfrm rot="5774114">
              <a:off x="6831897" y="3790950"/>
              <a:ext cx="1619239" cy="1748120"/>
            </a:xfrm>
            <a:prstGeom prst="chord">
              <a:avLst>
                <a:gd name="adj1" fmla="val 6510601"/>
                <a:gd name="adj2" fmla="val 15768513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rgbClr val="677076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14" name="Хорда 13"/>
            <p:cNvSpPr/>
            <p:nvPr/>
          </p:nvSpPr>
          <p:spPr>
            <a:xfrm rot="5774114">
              <a:off x="8553935" y="3843246"/>
              <a:ext cx="1507689" cy="1748120"/>
            </a:xfrm>
            <a:prstGeom prst="chord">
              <a:avLst>
                <a:gd name="adj1" fmla="val 6510601"/>
                <a:gd name="adj2" fmla="val 15768513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rgbClr val="677076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15" name="Хорда 14"/>
            <p:cNvSpPr/>
            <p:nvPr/>
          </p:nvSpPr>
          <p:spPr>
            <a:xfrm rot="5101061">
              <a:off x="7513352" y="4170833"/>
              <a:ext cx="2029779" cy="3296783"/>
            </a:xfrm>
            <a:prstGeom prst="chord">
              <a:avLst>
                <a:gd name="adj1" fmla="val 6510601"/>
                <a:gd name="adj2" fmla="val 15768513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rgbClr val="677076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7533565" y="3521987"/>
              <a:ext cx="2047165" cy="195163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rgbClr val="666D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17" name="5-конечная звезда 16"/>
            <p:cNvSpPr/>
            <p:nvPr/>
          </p:nvSpPr>
          <p:spPr>
            <a:xfrm>
              <a:off x="7410735" y="3017022"/>
              <a:ext cx="2292826" cy="1711930"/>
            </a:xfrm>
            <a:prstGeom prst="star5">
              <a:avLst>
                <a:gd name="adj" fmla="val 27597"/>
                <a:gd name="hf" fmla="val 105146"/>
                <a:gd name="vf" fmla="val 110557"/>
              </a:avLst>
            </a:prstGeom>
            <a:solidFill>
              <a:srgbClr val="FFC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18" name="Хорда 17"/>
            <p:cNvSpPr/>
            <p:nvPr/>
          </p:nvSpPr>
          <p:spPr>
            <a:xfrm rot="2733054">
              <a:off x="8654934" y="1240389"/>
              <a:ext cx="2038060" cy="2792902"/>
            </a:xfrm>
            <a:prstGeom prst="chord">
              <a:avLst>
                <a:gd name="adj1" fmla="val 6510601"/>
                <a:gd name="adj2" fmla="val 15768513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rgbClr val="677076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19" name="Хорда 18"/>
            <p:cNvSpPr/>
            <p:nvPr/>
          </p:nvSpPr>
          <p:spPr>
            <a:xfrm rot="3516921">
              <a:off x="6490966" y="2195882"/>
              <a:ext cx="2029779" cy="2652210"/>
            </a:xfrm>
            <a:prstGeom prst="chord">
              <a:avLst>
                <a:gd name="adj1" fmla="val 6444974"/>
                <a:gd name="adj2" fmla="val 15768513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rgbClr val="677076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7710989" y="2376009"/>
              <a:ext cx="1687498" cy="160913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rgbClr val="666D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grpSp>
          <p:nvGrpSpPr>
            <p:cNvPr id="21" name="Группа 20"/>
            <p:cNvGrpSpPr/>
            <p:nvPr/>
          </p:nvGrpSpPr>
          <p:grpSpPr>
            <a:xfrm>
              <a:off x="8261110" y="2858095"/>
              <a:ext cx="191808" cy="372983"/>
              <a:chOff x="8261110" y="2858095"/>
              <a:chExt cx="191808" cy="372983"/>
            </a:xfrm>
          </p:grpSpPr>
          <p:sp>
            <p:nvSpPr>
              <p:cNvPr id="33" name="Овал 32"/>
              <p:cNvSpPr/>
              <p:nvPr/>
            </p:nvSpPr>
            <p:spPr>
              <a:xfrm>
                <a:off x="8261110" y="2858095"/>
                <a:ext cx="191808" cy="372983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34" name="Овал 33"/>
              <p:cNvSpPr/>
              <p:nvPr/>
            </p:nvSpPr>
            <p:spPr>
              <a:xfrm>
                <a:off x="8285493" y="2946209"/>
                <a:ext cx="71521" cy="70814"/>
              </a:xfrm>
              <a:prstGeom prst="ellips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</p:grpSp>
        <p:grpSp>
          <p:nvGrpSpPr>
            <p:cNvPr id="22" name="Группа 21"/>
            <p:cNvGrpSpPr/>
            <p:nvPr/>
          </p:nvGrpSpPr>
          <p:grpSpPr>
            <a:xfrm>
              <a:off x="8609844" y="2843409"/>
              <a:ext cx="191808" cy="372983"/>
              <a:chOff x="8261110" y="2858095"/>
              <a:chExt cx="191808" cy="372983"/>
            </a:xfrm>
          </p:grpSpPr>
          <p:sp>
            <p:nvSpPr>
              <p:cNvPr id="31" name="Овал 30"/>
              <p:cNvSpPr/>
              <p:nvPr/>
            </p:nvSpPr>
            <p:spPr>
              <a:xfrm>
                <a:off x="8261110" y="2858095"/>
                <a:ext cx="191808" cy="372983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32" name="Овал 31"/>
              <p:cNvSpPr/>
              <p:nvPr/>
            </p:nvSpPr>
            <p:spPr>
              <a:xfrm>
                <a:off x="8285493" y="2946209"/>
                <a:ext cx="71521" cy="70814"/>
              </a:xfrm>
              <a:prstGeom prst="ellips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</p:grpSp>
        <p:sp>
          <p:nvSpPr>
            <p:cNvPr id="23" name="Овал 22"/>
            <p:cNvSpPr/>
            <p:nvPr/>
          </p:nvSpPr>
          <p:spPr>
            <a:xfrm>
              <a:off x="8444416" y="3328802"/>
              <a:ext cx="304841" cy="303039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7210391" y="3361265"/>
              <a:ext cx="1390918" cy="129029"/>
            </a:xfrm>
            <a:custGeom>
              <a:avLst/>
              <a:gdLst>
                <a:gd name="connsiteX0" fmla="*/ 1390918 w 1390918"/>
                <a:gd name="connsiteY0" fmla="*/ 103272 h 129029"/>
                <a:gd name="connsiteX1" fmla="*/ 579549 w 1390918"/>
                <a:gd name="connsiteY1" fmla="*/ 241 h 129029"/>
                <a:gd name="connsiteX2" fmla="*/ 0 w 1390918"/>
                <a:gd name="connsiteY2" fmla="*/ 129029 h 129029"/>
                <a:gd name="connsiteX3" fmla="*/ 0 w 1390918"/>
                <a:gd name="connsiteY3" fmla="*/ 129029 h 129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0918" h="129029">
                  <a:moveTo>
                    <a:pt x="1390918" y="103272"/>
                  </a:moveTo>
                  <a:cubicBezTo>
                    <a:pt x="1101143" y="49610"/>
                    <a:pt x="811369" y="-4052"/>
                    <a:pt x="579549" y="241"/>
                  </a:cubicBezTo>
                  <a:cubicBezTo>
                    <a:pt x="347729" y="4534"/>
                    <a:pt x="0" y="129029"/>
                    <a:pt x="0" y="129029"/>
                  </a:cubicBezTo>
                  <a:lnTo>
                    <a:pt x="0" y="129029"/>
                  </a:ln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25" name="Полилиния 24"/>
            <p:cNvSpPr/>
            <p:nvPr/>
          </p:nvSpPr>
          <p:spPr>
            <a:xfrm rot="20472753">
              <a:off x="7194056" y="3567446"/>
              <a:ext cx="1390918" cy="129029"/>
            </a:xfrm>
            <a:custGeom>
              <a:avLst/>
              <a:gdLst>
                <a:gd name="connsiteX0" fmla="*/ 1390918 w 1390918"/>
                <a:gd name="connsiteY0" fmla="*/ 103272 h 129029"/>
                <a:gd name="connsiteX1" fmla="*/ 579549 w 1390918"/>
                <a:gd name="connsiteY1" fmla="*/ 241 h 129029"/>
                <a:gd name="connsiteX2" fmla="*/ 0 w 1390918"/>
                <a:gd name="connsiteY2" fmla="*/ 129029 h 129029"/>
                <a:gd name="connsiteX3" fmla="*/ 0 w 1390918"/>
                <a:gd name="connsiteY3" fmla="*/ 129029 h 129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0918" h="129029">
                  <a:moveTo>
                    <a:pt x="1390918" y="103272"/>
                  </a:moveTo>
                  <a:cubicBezTo>
                    <a:pt x="1101143" y="49610"/>
                    <a:pt x="811369" y="-4052"/>
                    <a:pt x="579549" y="241"/>
                  </a:cubicBezTo>
                  <a:cubicBezTo>
                    <a:pt x="347729" y="4534"/>
                    <a:pt x="0" y="129029"/>
                    <a:pt x="0" y="129029"/>
                  </a:cubicBezTo>
                  <a:lnTo>
                    <a:pt x="0" y="129029"/>
                  </a:ln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26" name="Полилиния 25"/>
            <p:cNvSpPr/>
            <p:nvPr/>
          </p:nvSpPr>
          <p:spPr>
            <a:xfrm rot="19555392">
              <a:off x="7268013" y="3758906"/>
              <a:ext cx="1390918" cy="129029"/>
            </a:xfrm>
            <a:custGeom>
              <a:avLst/>
              <a:gdLst>
                <a:gd name="connsiteX0" fmla="*/ 1390918 w 1390918"/>
                <a:gd name="connsiteY0" fmla="*/ 103272 h 129029"/>
                <a:gd name="connsiteX1" fmla="*/ 579549 w 1390918"/>
                <a:gd name="connsiteY1" fmla="*/ 241 h 129029"/>
                <a:gd name="connsiteX2" fmla="*/ 0 w 1390918"/>
                <a:gd name="connsiteY2" fmla="*/ 129029 h 129029"/>
                <a:gd name="connsiteX3" fmla="*/ 0 w 1390918"/>
                <a:gd name="connsiteY3" fmla="*/ 129029 h 129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0918" h="129029">
                  <a:moveTo>
                    <a:pt x="1390918" y="103272"/>
                  </a:moveTo>
                  <a:cubicBezTo>
                    <a:pt x="1101143" y="49610"/>
                    <a:pt x="811369" y="-4052"/>
                    <a:pt x="579549" y="241"/>
                  </a:cubicBezTo>
                  <a:cubicBezTo>
                    <a:pt x="347729" y="4534"/>
                    <a:pt x="0" y="129029"/>
                    <a:pt x="0" y="129029"/>
                  </a:cubicBezTo>
                  <a:lnTo>
                    <a:pt x="0" y="129029"/>
                  </a:ln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grpSp>
          <p:nvGrpSpPr>
            <p:cNvPr id="27" name="Группа 26"/>
            <p:cNvGrpSpPr/>
            <p:nvPr/>
          </p:nvGrpSpPr>
          <p:grpSpPr>
            <a:xfrm>
              <a:off x="8528241" y="3353078"/>
              <a:ext cx="1464875" cy="526670"/>
              <a:chOff x="9150139" y="3457472"/>
              <a:chExt cx="1464875" cy="526670"/>
            </a:xfrm>
          </p:grpSpPr>
          <p:sp>
            <p:nvSpPr>
              <p:cNvPr id="28" name="Полилиния 27"/>
              <p:cNvSpPr/>
              <p:nvPr/>
            </p:nvSpPr>
            <p:spPr>
              <a:xfrm flipH="1">
                <a:off x="9166474" y="3457472"/>
                <a:ext cx="1390918" cy="129029"/>
              </a:xfrm>
              <a:custGeom>
                <a:avLst/>
                <a:gdLst>
                  <a:gd name="connsiteX0" fmla="*/ 1390918 w 1390918"/>
                  <a:gd name="connsiteY0" fmla="*/ 103272 h 129029"/>
                  <a:gd name="connsiteX1" fmla="*/ 579549 w 1390918"/>
                  <a:gd name="connsiteY1" fmla="*/ 241 h 129029"/>
                  <a:gd name="connsiteX2" fmla="*/ 0 w 1390918"/>
                  <a:gd name="connsiteY2" fmla="*/ 129029 h 129029"/>
                  <a:gd name="connsiteX3" fmla="*/ 0 w 1390918"/>
                  <a:gd name="connsiteY3" fmla="*/ 129029 h 129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0918" h="129029">
                    <a:moveTo>
                      <a:pt x="1390918" y="103272"/>
                    </a:moveTo>
                    <a:cubicBezTo>
                      <a:pt x="1101143" y="49610"/>
                      <a:pt x="811369" y="-4052"/>
                      <a:pt x="579549" y="241"/>
                    </a:cubicBezTo>
                    <a:cubicBezTo>
                      <a:pt x="347729" y="4534"/>
                      <a:pt x="0" y="129029"/>
                      <a:pt x="0" y="129029"/>
                    </a:cubicBezTo>
                    <a:lnTo>
                      <a:pt x="0" y="129029"/>
                    </a:lnTo>
                  </a:path>
                </a:pathLst>
              </a:cu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29" name="Полилиния 28"/>
              <p:cNvSpPr/>
              <p:nvPr/>
            </p:nvSpPr>
            <p:spPr>
              <a:xfrm rot="798456" flipH="1">
                <a:off x="9150139" y="3612137"/>
                <a:ext cx="1390918" cy="129029"/>
              </a:xfrm>
              <a:custGeom>
                <a:avLst/>
                <a:gdLst>
                  <a:gd name="connsiteX0" fmla="*/ 1390918 w 1390918"/>
                  <a:gd name="connsiteY0" fmla="*/ 103272 h 129029"/>
                  <a:gd name="connsiteX1" fmla="*/ 579549 w 1390918"/>
                  <a:gd name="connsiteY1" fmla="*/ 241 h 129029"/>
                  <a:gd name="connsiteX2" fmla="*/ 0 w 1390918"/>
                  <a:gd name="connsiteY2" fmla="*/ 129029 h 129029"/>
                  <a:gd name="connsiteX3" fmla="*/ 0 w 1390918"/>
                  <a:gd name="connsiteY3" fmla="*/ 129029 h 129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0918" h="129029">
                    <a:moveTo>
                      <a:pt x="1390918" y="103272"/>
                    </a:moveTo>
                    <a:cubicBezTo>
                      <a:pt x="1101143" y="49610"/>
                      <a:pt x="811369" y="-4052"/>
                      <a:pt x="579549" y="241"/>
                    </a:cubicBezTo>
                    <a:cubicBezTo>
                      <a:pt x="347729" y="4534"/>
                      <a:pt x="0" y="129029"/>
                      <a:pt x="0" y="129029"/>
                    </a:cubicBezTo>
                    <a:lnTo>
                      <a:pt x="0" y="129029"/>
                    </a:lnTo>
                  </a:path>
                </a:pathLst>
              </a:cu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30" name="Полилиния 29"/>
              <p:cNvSpPr/>
              <p:nvPr/>
            </p:nvSpPr>
            <p:spPr>
              <a:xfrm rot="2044608" flipH="1">
                <a:off x="9224096" y="3855113"/>
                <a:ext cx="1390918" cy="129029"/>
              </a:xfrm>
              <a:custGeom>
                <a:avLst/>
                <a:gdLst>
                  <a:gd name="connsiteX0" fmla="*/ 1390918 w 1390918"/>
                  <a:gd name="connsiteY0" fmla="*/ 103272 h 129029"/>
                  <a:gd name="connsiteX1" fmla="*/ 579549 w 1390918"/>
                  <a:gd name="connsiteY1" fmla="*/ 241 h 129029"/>
                  <a:gd name="connsiteX2" fmla="*/ 0 w 1390918"/>
                  <a:gd name="connsiteY2" fmla="*/ 129029 h 129029"/>
                  <a:gd name="connsiteX3" fmla="*/ 0 w 1390918"/>
                  <a:gd name="connsiteY3" fmla="*/ 129029 h 129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0918" h="129029">
                    <a:moveTo>
                      <a:pt x="1390918" y="103272"/>
                    </a:moveTo>
                    <a:cubicBezTo>
                      <a:pt x="1101143" y="49610"/>
                      <a:pt x="811369" y="-4052"/>
                      <a:pt x="579549" y="241"/>
                    </a:cubicBezTo>
                    <a:cubicBezTo>
                      <a:pt x="347729" y="4534"/>
                      <a:pt x="0" y="129029"/>
                      <a:pt x="0" y="129029"/>
                    </a:cubicBezTo>
                    <a:lnTo>
                      <a:pt x="0" y="129029"/>
                    </a:lnTo>
                  </a:path>
                </a:pathLst>
              </a:cu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7282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авнобедренный треугольник 9"/>
          <p:cNvSpPr/>
          <p:nvPr/>
        </p:nvSpPr>
        <p:spPr>
          <a:xfrm>
            <a:off x="-326517" y="5854889"/>
            <a:ext cx="1179435" cy="791571"/>
          </a:xfrm>
          <a:prstGeom prst="triangle">
            <a:avLst>
              <a:gd name="adj" fmla="val 4768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1188318" y="5854890"/>
            <a:ext cx="1187356" cy="791571"/>
          </a:xfrm>
          <a:prstGeom prst="triangle">
            <a:avLst>
              <a:gd name="adj" fmla="val 5344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65765" y="5036024"/>
            <a:ext cx="0" cy="1651380"/>
          </a:xfrm>
          <a:prstGeom prst="line">
            <a:avLst/>
          </a:prstGeom>
          <a:ln w="57150">
            <a:solidFill>
              <a:srgbClr val="00A8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Группа 13"/>
          <p:cNvGrpSpPr/>
          <p:nvPr/>
        </p:nvGrpSpPr>
        <p:grpSpPr>
          <a:xfrm>
            <a:off x="245592" y="1187356"/>
            <a:ext cx="1517029" cy="5500048"/>
            <a:chOff x="245592" y="1187356"/>
            <a:chExt cx="1517029" cy="5500048"/>
          </a:xfrm>
        </p:grpSpPr>
        <p:pic>
          <p:nvPicPr>
            <p:cNvPr id="9224" name="Picture 8" descr="10 School Flyers Bundle 90% OFF | Flyer template, Flyer, Web template design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90" r="77122"/>
            <a:stretch/>
          </p:blipFill>
          <p:spPr bwMode="auto">
            <a:xfrm>
              <a:off x="245592" y="1187356"/>
              <a:ext cx="1517029" cy="5500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8" descr="10 School Flyers Bundle 90% OFF | Flyer template, Flyer, Web template design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95" t="496" r="90254" b="13152"/>
            <a:stretch/>
          </p:blipFill>
          <p:spPr bwMode="auto">
            <a:xfrm flipH="1">
              <a:off x="622869" y="1187356"/>
              <a:ext cx="690698" cy="49404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Picture 6" descr="Как в Ворде сделать сноску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02" b="8980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83" y="1679646"/>
            <a:ext cx="1659045" cy="152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CC78AE3-244A-4AD4-B554-75ECC6CF71AE}"/>
              </a:ext>
            </a:extLst>
          </p:cNvPr>
          <p:cNvSpPr txBox="1"/>
          <p:nvPr/>
        </p:nvSpPr>
        <p:spPr>
          <a:xfrm>
            <a:off x="458168" y="2807901"/>
            <a:ext cx="1162947" cy="304698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noProof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noProof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noProof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noProof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kumimoji="0" lang="en-US" sz="4800" b="1" i="0" u="none" strike="noStrike" kern="0" cap="none" spc="0" normalizeH="0" baseline="0" noProof="1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05349" y="35458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8" name="Picture 4" descr="Red Geometric Cover Page Designing in Microsoft Word 2016 📖 ✓ - YouTub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205" y="1187356"/>
            <a:ext cx="9795995" cy="5510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805868">
            <a:off x="6728265" y="4453175"/>
            <a:ext cx="5388843" cy="1679851"/>
          </a:xfrm>
          <a:custGeom>
            <a:avLst/>
            <a:gdLst>
              <a:gd name="connsiteX0" fmla="*/ 0 w 5200426"/>
              <a:gd name="connsiteY0" fmla="*/ 0 h 1769546"/>
              <a:gd name="connsiteX1" fmla="*/ 5200426 w 5200426"/>
              <a:gd name="connsiteY1" fmla="*/ 0 h 1769546"/>
              <a:gd name="connsiteX2" fmla="*/ 5200426 w 5200426"/>
              <a:gd name="connsiteY2" fmla="*/ 1769546 h 1769546"/>
              <a:gd name="connsiteX3" fmla="*/ 0 w 5200426"/>
              <a:gd name="connsiteY3" fmla="*/ 1769546 h 1769546"/>
              <a:gd name="connsiteX4" fmla="*/ 0 w 5200426"/>
              <a:gd name="connsiteY4" fmla="*/ 0 h 1769546"/>
              <a:gd name="connsiteX0" fmla="*/ 214968 w 5200426"/>
              <a:gd name="connsiteY0" fmla="*/ 18821 h 1769546"/>
              <a:gd name="connsiteX1" fmla="*/ 5200426 w 5200426"/>
              <a:gd name="connsiteY1" fmla="*/ 0 h 1769546"/>
              <a:gd name="connsiteX2" fmla="*/ 5200426 w 5200426"/>
              <a:gd name="connsiteY2" fmla="*/ 1769546 h 1769546"/>
              <a:gd name="connsiteX3" fmla="*/ 0 w 5200426"/>
              <a:gd name="connsiteY3" fmla="*/ 1769546 h 1769546"/>
              <a:gd name="connsiteX4" fmla="*/ 214968 w 5200426"/>
              <a:gd name="connsiteY4" fmla="*/ 18821 h 1769546"/>
              <a:gd name="connsiteX0" fmla="*/ 281341 w 5200426"/>
              <a:gd name="connsiteY0" fmla="*/ 2971 h 1769546"/>
              <a:gd name="connsiteX1" fmla="*/ 5200426 w 5200426"/>
              <a:gd name="connsiteY1" fmla="*/ 0 h 1769546"/>
              <a:gd name="connsiteX2" fmla="*/ 5200426 w 5200426"/>
              <a:gd name="connsiteY2" fmla="*/ 1769546 h 1769546"/>
              <a:gd name="connsiteX3" fmla="*/ 0 w 5200426"/>
              <a:gd name="connsiteY3" fmla="*/ 1769546 h 1769546"/>
              <a:gd name="connsiteX4" fmla="*/ 281341 w 5200426"/>
              <a:gd name="connsiteY4" fmla="*/ 2971 h 1769546"/>
              <a:gd name="connsiteX0" fmla="*/ 225073 w 5200426"/>
              <a:gd name="connsiteY0" fmla="*/ 2377 h 1769546"/>
              <a:gd name="connsiteX1" fmla="*/ 5200426 w 5200426"/>
              <a:gd name="connsiteY1" fmla="*/ 0 h 1769546"/>
              <a:gd name="connsiteX2" fmla="*/ 5200426 w 5200426"/>
              <a:gd name="connsiteY2" fmla="*/ 1769546 h 1769546"/>
              <a:gd name="connsiteX3" fmla="*/ 0 w 5200426"/>
              <a:gd name="connsiteY3" fmla="*/ 1769546 h 1769546"/>
              <a:gd name="connsiteX4" fmla="*/ 225073 w 5200426"/>
              <a:gd name="connsiteY4" fmla="*/ 2377 h 1769546"/>
              <a:gd name="connsiteX0" fmla="*/ 225073 w 5200426"/>
              <a:gd name="connsiteY0" fmla="*/ 0 h 1767169"/>
              <a:gd name="connsiteX1" fmla="*/ 5005072 w 5200426"/>
              <a:gd name="connsiteY1" fmla="*/ 2181 h 1767169"/>
              <a:gd name="connsiteX2" fmla="*/ 5200426 w 5200426"/>
              <a:gd name="connsiteY2" fmla="*/ 1767169 h 1767169"/>
              <a:gd name="connsiteX3" fmla="*/ 0 w 5200426"/>
              <a:gd name="connsiteY3" fmla="*/ 1767169 h 1767169"/>
              <a:gd name="connsiteX4" fmla="*/ 225073 w 5200426"/>
              <a:gd name="connsiteY4" fmla="*/ 0 h 1767169"/>
              <a:gd name="connsiteX0" fmla="*/ 225073 w 5393796"/>
              <a:gd name="connsiteY0" fmla="*/ 0 h 1767169"/>
              <a:gd name="connsiteX1" fmla="*/ 5005072 w 5393796"/>
              <a:gd name="connsiteY1" fmla="*/ 2181 h 1767169"/>
              <a:gd name="connsiteX2" fmla="*/ 5393796 w 5393796"/>
              <a:gd name="connsiteY2" fmla="*/ 1636801 h 1767169"/>
              <a:gd name="connsiteX3" fmla="*/ 0 w 5393796"/>
              <a:gd name="connsiteY3" fmla="*/ 1767169 h 1767169"/>
              <a:gd name="connsiteX4" fmla="*/ 225073 w 5393796"/>
              <a:gd name="connsiteY4" fmla="*/ 0 h 1767169"/>
              <a:gd name="connsiteX0" fmla="*/ 225073 w 5391221"/>
              <a:gd name="connsiteY0" fmla="*/ 0 h 1767169"/>
              <a:gd name="connsiteX1" fmla="*/ 5005072 w 5391221"/>
              <a:gd name="connsiteY1" fmla="*/ 2181 h 1767169"/>
              <a:gd name="connsiteX2" fmla="*/ 5391221 w 5391221"/>
              <a:gd name="connsiteY2" fmla="*/ 1567259 h 1767169"/>
              <a:gd name="connsiteX3" fmla="*/ 0 w 5391221"/>
              <a:gd name="connsiteY3" fmla="*/ 1767169 h 1767169"/>
              <a:gd name="connsiteX4" fmla="*/ 225073 w 5391221"/>
              <a:gd name="connsiteY4" fmla="*/ 0 h 1767169"/>
              <a:gd name="connsiteX0" fmla="*/ 225073 w 5404496"/>
              <a:gd name="connsiteY0" fmla="*/ 0 h 1767169"/>
              <a:gd name="connsiteX1" fmla="*/ 5005072 w 5404496"/>
              <a:gd name="connsiteY1" fmla="*/ 2181 h 1767169"/>
              <a:gd name="connsiteX2" fmla="*/ 5404496 w 5404496"/>
              <a:gd name="connsiteY2" fmla="*/ 1564089 h 1767169"/>
              <a:gd name="connsiteX3" fmla="*/ 0 w 5404496"/>
              <a:gd name="connsiteY3" fmla="*/ 1767169 h 1767169"/>
              <a:gd name="connsiteX4" fmla="*/ 225073 w 5404496"/>
              <a:gd name="connsiteY4" fmla="*/ 0 h 1767169"/>
              <a:gd name="connsiteX0" fmla="*/ 225073 w 5384287"/>
              <a:gd name="connsiteY0" fmla="*/ 0 h 1767169"/>
              <a:gd name="connsiteX1" fmla="*/ 5005072 w 5384287"/>
              <a:gd name="connsiteY1" fmla="*/ 2181 h 1767169"/>
              <a:gd name="connsiteX2" fmla="*/ 5384287 w 5384287"/>
              <a:gd name="connsiteY2" fmla="*/ 1596979 h 1767169"/>
              <a:gd name="connsiteX3" fmla="*/ 0 w 5384287"/>
              <a:gd name="connsiteY3" fmla="*/ 1767169 h 1767169"/>
              <a:gd name="connsiteX4" fmla="*/ 225073 w 5384287"/>
              <a:gd name="connsiteY4" fmla="*/ 0 h 1767169"/>
              <a:gd name="connsiteX0" fmla="*/ 243498 w 5402712"/>
              <a:gd name="connsiteY0" fmla="*/ 0 h 1631254"/>
              <a:gd name="connsiteX1" fmla="*/ 5023497 w 5402712"/>
              <a:gd name="connsiteY1" fmla="*/ 2181 h 1631254"/>
              <a:gd name="connsiteX2" fmla="*/ 5402712 w 5402712"/>
              <a:gd name="connsiteY2" fmla="*/ 1596979 h 1631254"/>
              <a:gd name="connsiteX3" fmla="*/ 0 w 5402712"/>
              <a:gd name="connsiteY3" fmla="*/ 1631254 h 1631254"/>
              <a:gd name="connsiteX4" fmla="*/ 243498 w 5402712"/>
              <a:gd name="connsiteY4" fmla="*/ 0 h 1631254"/>
              <a:gd name="connsiteX0" fmla="*/ 169597 w 5328811"/>
              <a:gd name="connsiteY0" fmla="*/ 0 h 1596979"/>
              <a:gd name="connsiteX1" fmla="*/ 4949596 w 5328811"/>
              <a:gd name="connsiteY1" fmla="*/ 2181 h 1596979"/>
              <a:gd name="connsiteX2" fmla="*/ 5328811 w 5328811"/>
              <a:gd name="connsiteY2" fmla="*/ 1596979 h 1596979"/>
              <a:gd name="connsiteX3" fmla="*/ 0 w 5328811"/>
              <a:gd name="connsiteY3" fmla="*/ 1529417 h 1596979"/>
              <a:gd name="connsiteX4" fmla="*/ 169597 w 5328811"/>
              <a:gd name="connsiteY4" fmla="*/ 0 h 1596979"/>
              <a:gd name="connsiteX0" fmla="*/ 235969 w 5395183"/>
              <a:gd name="connsiteY0" fmla="*/ 0 h 1596979"/>
              <a:gd name="connsiteX1" fmla="*/ 5015968 w 5395183"/>
              <a:gd name="connsiteY1" fmla="*/ 2181 h 1596979"/>
              <a:gd name="connsiteX2" fmla="*/ 5395183 w 5395183"/>
              <a:gd name="connsiteY2" fmla="*/ 1596979 h 1596979"/>
              <a:gd name="connsiteX3" fmla="*/ 0 w 5395183"/>
              <a:gd name="connsiteY3" fmla="*/ 1544250 h 1596979"/>
              <a:gd name="connsiteX4" fmla="*/ 235969 w 5395183"/>
              <a:gd name="connsiteY4" fmla="*/ 0 h 1596979"/>
              <a:gd name="connsiteX0" fmla="*/ 235969 w 5382503"/>
              <a:gd name="connsiteY0" fmla="*/ 0 h 1547286"/>
              <a:gd name="connsiteX1" fmla="*/ 5015968 w 5382503"/>
              <a:gd name="connsiteY1" fmla="*/ 2181 h 1547286"/>
              <a:gd name="connsiteX2" fmla="*/ 5382503 w 5382503"/>
              <a:gd name="connsiteY2" fmla="*/ 1547286 h 1547286"/>
              <a:gd name="connsiteX3" fmla="*/ 0 w 5382503"/>
              <a:gd name="connsiteY3" fmla="*/ 1544250 h 1547286"/>
              <a:gd name="connsiteX4" fmla="*/ 235969 w 5382503"/>
              <a:gd name="connsiteY4" fmla="*/ 0 h 1547286"/>
              <a:gd name="connsiteX0" fmla="*/ 235969 w 5388843"/>
              <a:gd name="connsiteY0" fmla="*/ 0 h 1572133"/>
              <a:gd name="connsiteX1" fmla="*/ 5015968 w 5388843"/>
              <a:gd name="connsiteY1" fmla="*/ 2181 h 1572133"/>
              <a:gd name="connsiteX2" fmla="*/ 5388843 w 5388843"/>
              <a:gd name="connsiteY2" fmla="*/ 1572133 h 1572133"/>
              <a:gd name="connsiteX3" fmla="*/ 0 w 5388843"/>
              <a:gd name="connsiteY3" fmla="*/ 1544250 h 1572133"/>
              <a:gd name="connsiteX4" fmla="*/ 235969 w 5388843"/>
              <a:gd name="connsiteY4" fmla="*/ 0 h 157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8843" h="1572133">
                <a:moveTo>
                  <a:pt x="235969" y="0"/>
                </a:moveTo>
                <a:lnTo>
                  <a:pt x="5015968" y="2181"/>
                </a:lnTo>
                <a:lnTo>
                  <a:pt x="5388843" y="1572133"/>
                </a:lnTo>
                <a:lnTo>
                  <a:pt x="0" y="1544250"/>
                </a:lnTo>
                <a:lnTo>
                  <a:pt x="235969" y="0"/>
                </a:lnTo>
                <a:close/>
              </a:path>
            </a:pathLst>
          </a:custGeom>
          <a:solidFill>
            <a:srgbClr val="28252D"/>
          </a:solidFill>
          <a:ln>
            <a:solidFill>
              <a:srgbClr val="3A2D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86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27 Standard Flyer Template Free Psd for Ms Word with Flyer Template Free  Psd - Cards Design Templat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1"/>
          <a:stretch/>
        </p:blipFill>
        <p:spPr bwMode="auto">
          <a:xfrm>
            <a:off x="257577" y="1246668"/>
            <a:ext cx="6928833" cy="5503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27 Standard Flyer Template Free Psd for Ms Word with Flyer Template Free  Psd - Cards Design Templat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18" t="4124" b="11151"/>
          <a:stretch/>
        </p:blipFill>
        <p:spPr bwMode="auto">
          <a:xfrm>
            <a:off x="7186410" y="1246668"/>
            <a:ext cx="4868215" cy="550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orporate Flyer Template A4 Business Flyer Ms Word and | Etsy in 2020 |  Business flyer templates, Flyer template, Corporate flyer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98" t="9214" r="29248" b="8316"/>
          <a:stretch/>
        </p:blipFill>
        <p:spPr bwMode="auto">
          <a:xfrm>
            <a:off x="7007218" y="884584"/>
            <a:ext cx="3926946" cy="563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олилиния 4"/>
          <p:cNvSpPr/>
          <p:nvPr/>
        </p:nvSpPr>
        <p:spPr>
          <a:xfrm>
            <a:off x="154546" y="1249251"/>
            <a:ext cx="1687133" cy="1468191"/>
          </a:xfrm>
          <a:custGeom>
            <a:avLst/>
            <a:gdLst>
              <a:gd name="connsiteX0" fmla="*/ 0 w 1687133"/>
              <a:gd name="connsiteY0" fmla="*/ 1468191 h 1468191"/>
              <a:gd name="connsiteX1" fmla="*/ 1687133 w 1687133"/>
              <a:gd name="connsiteY1" fmla="*/ 0 h 1468191"/>
              <a:gd name="connsiteX2" fmla="*/ 746975 w 1687133"/>
              <a:gd name="connsiteY2" fmla="*/ 0 h 1468191"/>
              <a:gd name="connsiteX3" fmla="*/ 115910 w 1687133"/>
              <a:gd name="connsiteY3" fmla="*/ 566670 h 1468191"/>
              <a:gd name="connsiteX4" fmla="*/ 51516 w 1687133"/>
              <a:gd name="connsiteY4" fmla="*/ 1416676 h 1468191"/>
              <a:gd name="connsiteX5" fmla="*/ 77274 w 1687133"/>
              <a:gd name="connsiteY5" fmla="*/ 1365160 h 1468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7133" h="1468191">
                <a:moveTo>
                  <a:pt x="0" y="1468191"/>
                </a:moveTo>
                <a:lnTo>
                  <a:pt x="1687133" y="0"/>
                </a:lnTo>
                <a:lnTo>
                  <a:pt x="746975" y="0"/>
                </a:lnTo>
                <a:lnTo>
                  <a:pt x="115910" y="566670"/>
                </a:lnTo>
                <a:lnTo>
                  <a:pt x="51516" y="1416676"/>
                </a:lnTo>
                <a:lnTo>
                  <a:pt x="77274" y="1365160"/>
                </a:lnTo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67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78272" y="212699"/>
            <a:ext cx="72130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azmunli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va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go‘zal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hujjat</a:t>
            </a:r>
            <a:endParaRPr lang="ru-RU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4102" name="Picture 6" descr="Sobolsof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508" y="1841742"/>
            <a:ext cx="3308594" cy="3308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Shapes Icon | Real Vista Text Iconset | Iconsh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17" y="2044956"/>
            <a:ext cx="2902167" cy="290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Text file icon on green | Saverio's blo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926" y="2276839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люс 4"/>
          <p:cNvSpPr/>
          <p:nvPr/>
        </p:nvSpPr>
        <p:spPr>
          <a:xfrm>
            <a:off x="3280075" y="2584939"/>
            <a:ext cx="1444624" cy="1283677"/>
          </a:xfrm>
          <a:prstGeom prst="mathPlus">
            <a:avLst>
              <a:gd name="adj1" fmla="val 18041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люс 13"/>
          <p:cNvSpPr/>
          <p:nvPr/>
        </p:nvSpPr>
        <p:spPr>
          <a:xfrm>
            <a:off x="7801302" y="2584939"/>
            <a:ext cx="1444624" cy="1283677"/>
          </a:xfrm>
          <a:prstGeom prst="mathPlus">
            <a:avLst>
              <a:gd name="adj1" fmla="val 18041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34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33901" r="51852" b="36078"/>
          <a:stretch/>
        </p:blipFill>
        <p:spPr>
          <a:xfrm>
            <a:off x="403477" y="263817"/>
            <a:ext cx="1908927" cy="2298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35439" r="86710" b="-285"/>
          <a:stretch/>
        </p:blipFill>
        <p:spPr>
          <a:xfrm>
            <a:off x="5854975" y="1553703"/>
            <a:ext cx="5989015" cy="29522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001326" y="263817"/>
            <a:ext cx="37072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Matn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kiritish</a:t>
            </a:r>
            <a:endParaRPr lang="ru-RU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368" y="2562238"/>
            <a:ext cx="7838114" cy="3405084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775291" y="2955552"/>
            <a:ext cx="1165297" cy="99469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451046" y="2244294"/>
            <a:ext cx="1165297" cy="99469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232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001326" y="263817"/>
            <a:ext cx="37072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Matn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kiritish</a:t>
            </a:r>
            <a:endParaRPr lang="ru-RU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60" y="1335381"/>
            <a:ext cx="4253719" cy="1817826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9" name="Picture 2" descr="C:\Users\Feruza\AppData\Local\Temp\SNAGHTML10461ff4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69"/>
          <a:stretch/>
        </p:blipFill>
        <p:spPr bwMode="auto">
          <a:xfrm>
            <a:off x="2737559" y="2966062"/>
            <a:ext cx="5166678" cy="2867591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623" y="319729"/>
            <a:ext cx="4084523" cy="3661985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2836029" y="3044022"/>
            <a:ext cx="5068208" cy="828507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836029" y="3720086"/>
            <a:ext cx="5068208" cy="828507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9652" y="1068530"/>
            <a:ext cx="3833229" cy="530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50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940588" y="306020"/>
            <a:ext cx="92764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Joylashtirish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tasmasi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yordamida</a:t>
            </a:r>
            <a:endParaRPr lang="ru-RU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478" y="2395954"/>
            <a:ext cx="10064394" cy="2260452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1079478" y="2531489"/>
            <a:ext cx="1677790" cy="1871699"/>
          </a:xfrm>
          <a:prstGeom prst="roundRect">
            <a:avLst>
              <a:gd name="adj" fmla="val 26567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04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Шаблон curriculum vitae | Бесплатно вектор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72" t="14523" r="23904" b="14166"/>
          <a:stretch/>
        </p:blipFill>
        <p:spPr bwMode="auto">
          <a:xfrm>
            <a:off x="6851176" y="1351128"/>
            <a:ext cx="3712192" cy="5117911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981826" y="1364777"/>
            <a:ext cx="3724326" cy="5258157"/>
            <a:chOff x="1134277" y="1542197"/>
            <a:chExt cx="3239069" cy="4858603"/>
          </a:xfrm>
        </p:grpSpPr>
        <p:pic>
          <p:nvPicPr>
            <p:cNvPr id="5122" name="Picture 2" descr="Примеры резюме на работу, образец 2020 - скачать готовое резюме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4277" y="1542197"/>
              <a:ext cx="3239069" cy="485860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>
              <a:off x="1269242" y="1719618"/>
              <a:ext cx="955343" cy="95534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126" name="Picture 6" descr="Icon Man Png #71614 - Free Icons Library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2072" y="1719618"/>
              <a:ext cx="832513" cy="8848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4832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Шаблон curriculum vitae | Бесплатно вектор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6" t="12903" r="21811" b="12021"/>
          <a:stretch/>
        </p:blipFill>
        <p:spPr bwMode="auto">
          <a:xfrm>
            <a:off x="653976" y="1262093"/>
            <a:ext cx="3958968" cy="538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Равнобедренный треугольник 5"/>
          <p:cNvSpPr/>
          <p:nvPr/>
        </p:nvSpPr>
        <p:spPr>
          <a:xfrm>
            <a:off x="5418161" y="1458621"/>
            <a:ext cx="2988860" cy="2497540"/>
          </a:xfrm>
          <a:prstGeom prst="triangle">
            <a:avLst/>
          </a:prstGeom>
          <a:solidFill>
            <a:srgbClr val="03C3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H="1">
            <a:off x="9224876" y="1705970"/>
            <a:ext cx="1393082" cy="228346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8161" y="4351305"/>
            <a:ext cx="1694998" cy="1476290"/>
          </a:xfrm>
          <a:prstGeom prst="rect">
            <a:avLst/>
          </a:prstGeom>
        </p:spPr>
      </p:pic>
      <p:pic>
        <p:nvPicPr>
          <p:cNvPr id="1026" name="Picture 2" descr="C:\Users\Feruza\AppData\Local\Temp\SNAGHTML128a2eb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795" y="4351305"/>
            <a:ext cx="3985983" cy="1476290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55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uriculum_sichqonl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69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46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uriculum_ras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226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uriculum_yozu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7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8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558451" y="234720"/>
            <a:ext cx="98600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Joylashtirish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tasmasda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joylashgan</a:t>
            </a:r>
            <a:endParaRPr lang="ru-RU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Picture 2" descr="C:\Users\Feruza\AppData\Local\Temp\SNAGHTML128a2eb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051" y="1517199"/>
            <a:ext cx="3985983" cy="1476290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652" y="2255344"/>
            <a:ext cx="4546247" cy="4285635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4519974" y="5718412"/>
            <a:ext cx="5329601" cy="955343"/>
          </a:xfrm>
          <a:prstGeom prst="roundRect">
            <a:avLst>
              <a:gd name="adj" fmla="val 26567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39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Feruza\AppData\Local\Temp\SNAGHTML132855a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49" y="1201002"/>
            <a:ext cx="7526017" cy="538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220930" y="1901648"/>
            <a:ext cx="3996227" cy="723330"/>
          </a:xfrm>
          <a:prstGeom prst="roundRect">
            <a:avLst>
              <a:gd name="adj" fmla="val 26567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992645" y="1901648"/>
            <a:ext cx="41993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Segoe MDL2 Assets </a:t>
            </a:r>
            <a:endParaRPr lang="ru-RU" sz="3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689850" y="2725122"/>
            <a:ext cx="22745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Wingdings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914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uriculum simvo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7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50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xir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68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7238" y="95250"/>
            <a:ext cx="114954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Mustaqil</a:t>
            </a:r>
            <a:r>
              <a:rPr kumimoji="0" lang="en-US" sz="5400" b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5400" b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bajarish</a:t>
            </a:r>
            <a:r>
              <a:rPr kumimoji="0" lang="en-US" sz="5400" b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5400" b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uchun</a:t>
            </a:r>
            <a:r>
              <a:rPr kumimoji="0" lang="en-US" sz="5400" b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5400" b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topshiriq</a:t>
            </a:r>
            <a:r>
              <a:rPr kumimoji="0" lang="en-US" sz="5400" b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endParaRPr kumimoji="0" lang="ru-RU" sz="54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44480" y="2117042"/>
            <a:ext cx="662531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8163" indent="-538163" algn="ctr">
              <a:defRPr/>
            </a:pPr>
            <a:r>
              <a:rPr lang="en-US" sz="4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Darslikning</a:t>
            </a:r>
            <a:r>
              <a:rPr lang="en-US" sz="4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38163" indent="-538163" algn="ctr">
              <a:defRPr/>
            </a:pPr>
            <a:r>
              <a:rPr lang="en-US" sz="4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54-betidagi</a:t>
            </a:r>
            <a:r>
              <a:rPr lang="uz-Cyrl-UZ" sz="4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8163" indent="-538163" algn="ctr">
              <a:defRPr/>
            </a:pPr>
            <a:r>
              <a:rPr kumimoji="0" lang="en-US" sz="4800" b="1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4-, </a:t>
            </a:r>
            <a:r>
              <a:rPr lang="en-US" sz="4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en-US" sz="4800" b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kumimoji="0" lang="en-US" sz="4800" b="1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mashqlarni</a:t>
            </a:r>
            <a:r>
              <a:rPr kumimoji="0" lang="en-US" sz="4800" b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800" b="1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bajarish</a:t>
            </a:r>
            <a:endParaRPr kumimoji="0" lang="en-US" sz="4800" b="1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9791" y="1410796"/>
            <a:ext cx="3552381" cy="50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6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9285</TotalTime>
  <Words>50</Words>
  <Application>Microsoft Office PowerPoint</Application>
  <PresentationFormat>Широкоэкранный</PresentationFormat>
  <Paragraphs>19</Paragraphs>
  <Slides>19</Slides>
  <Notes>0</Notes>
  <HiddenSlides>0</HiddenSlides>
  <MMClips>5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19</vt:i4>
      </vt:variant>
    </vt:vector>
  </HeadingPairs>
  <TitlesOfParts>
    <vt:vector size="31" baseType="lpstr">
      <vt:lpstr>Arial</vt:lpstr>
      <vt:lpstr>Arial Black</vt:lpstr>
      <vt:lpstr>Calibri</vt:lpstr>
      <vt:lpstr>Calibri Light</vt:lpstr>
      <vt:lpstr>Helvetica</vt:lpstr>
      <vt:lpstr>Open Sans</vt:lpstr>
      <vt:lpstr>Office Theme</vt:lpstr>
      <vt:lpstr>Template PresentationGO</vt:lpstr>
      <vt:lpstr>1_Template PresentationGo</vt:lpstr>
      <vt:lpstr>2_Template PresentationGO</vt:lpstr>
      <vt:lpstr>3_Template PresentationGo</vt:lpstr>
      <vt:lpstr>4_Template PresentationGo</vt:lpstr>
      <vt:lpstr>Informatika va axborot texnologiyalari</vt:lpstr>
      <vt:lpstr>Informatika va axborot texnologiyalari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Feruza</dc:creator>
  <cp:lastModifiedBy>Пользователь</cp:lastModifiedBy>
  <cp:revision>867</cp:revision>
  <dcterms:created xsi:type="dcterms:W3CDTF">2020-04-30T17:20:46Z</dcterms:created>
  <dcterms:modified xsi:type="dcterms:W3CDTF">2020-11-16T09:48:38Z</dcterms:modified>
</cp:coreProperties>
</file>