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702" r:id="rId2"/>
    <p:sldMasterId id="2147483704" r:id="rId3"/>
    <p:sldMasterId id="2147483719" r:id="rId4"/>
    <p:sldMasterId id="2147483721" r:id="rId5"/>
    <p:sldMasterId id="2147483723" r:id="rId6"/>
  </p:sldMasterIdLst>
  <p:notesMasterIdLst>
    <p:notesMasterId r:id="rId26"/>
  </p:notesMasterIdLst>
  <p:handoutMasterIdLst>
    <p:handoutMasterId r:id="rId27"/>
  </p:handoutMasterIdLst>
  <p:sldIdLst>
    <p:sldId id="577" r:id="rId7"/>
    <p:sldId id="578" r:id="rId8"/>
    <p:sldId id="580" r:id="rId9"/>
    <p:sldId id="615" r:id="rId10"/>
    <p:sldId id="579" r:id="rId11"/>
    <p:sldId id="607" r:id="rId12"/>
    <p:sldId id="605" r:id="rId13"/>
    <p:sldId id="601" r:id="rId14"/>
    <p:sldId id="606" r:id="rId15"/>
    <p:sldId id="608" r:id="rId16"/>
    <p:sldId id="609" r:id="rId17"/>
    <p:sldId id="610" r:id="rId18"/>
    <p:sldId id="611" r:id="rId19"/>
    <p:sldId id="612" r:id="rId20"/>
    <p:sldId id="613" r:id="rId21"/>
    <p:sldId id="614" r:id="rId22"/>
    <p:sldId id="602" r:id="rId23"/>
    <p:sldId id="616" r:id="rId24"/>
    <p:sldId id="464" r:id="rId25"/>
  </p:sldIdLst>
  <p:sldSz cx="12192000" cy="6858000"/>
  <p:notesSz cx="6735763" cy="98694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C83E"/>
    <a:srgbClr val="4EF084"/>
    <a:srgbClr val="13DF57"/>
    <a:srgbClr val="FBFBFB"/>
    <a:srgbClr val="5FD4EB"/>
    <a:srgbClr val="03C3D7"/>
    <a:srgbClr val="64CEFE"/>
    <a:srgbClr val="677076"/>
    <a:srgbClr val="666D77"/>
    <a:srgbClr val="EA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4" autoAdjust="0"/>
    <p:restoredTop sz="94182" autoAdjust="0"/>
  </p:normalViewPr>
  <p:slideViewPr>
    <p:cSldViewPr snapToGrid="0">
      <p:cViewPr varScale="1">
        <p:scale>
          <a:sx n="66" d="100"/>
          <a:sy n="66" d="100"/>
        </p:scale>
        <p:origin x="692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77859-D999-4131-A04F-F6EDD4C4677E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0810E-6B30-46D4-A0E0-D3FCECB9F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386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5B0B9-4B28-45B8-844F-BFF3D7C7C3B5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9691"/>
            <a:ext cx="5388610" cy="38861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527B7-2F03-4CC5-ABF7-01E958571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631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619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930DF0-104B-4293-A7F6-66AEFF3E6AF8}"/>
              </a:ext>
            </a:extLst>
          </p:cNvPr>
          <p:cNvGrpSpPr/>
          <p:nvPr userDrawn="1"/>
        </p:nvGrpSpPr>
        <p:grpSpPr>
          <a:xfrm>
            <a:off x="12554553" y="1"/>
            <a:ext cx="1647523" cy="1816099"/>
            <a:chOff x="12554553" y="1"/>
            <a:chExt cx="1647523" cy="1816099"/>
          </a:xfrm>
          <a:solidFill>
            <a:schemeClr val="accent6"/>
          </a:solidFill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9FDF5E90-AE29-4303-979F-161F791D98BB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grpFill/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2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2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25032D-D31A-446E-BBAA-A896C50E8C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498040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6D102F-F220-4E57-BDD6-CCEBB93D58AF}"/>
              </a:ext>
            </a:extLst>
          </p:cNvPr>
          <p:cNvGrpSpPr/>
          <p:nvPr userDrawn="1"/>
        </p:nvGrpSpPr>
        <p:grpSpPr>
          <a:xfrm>
            <a:off x="12558029" y="1"/>
            <a:ext cx="1644047" cy="1816099"/>
            <a:chOff x="9433981" y="1"/>
            <a:chExt cx="1644047" cy="1816099"/>
          </a:xfrm>
        </p:grpSpPr>
        <p:sp>
          <p:nvSpPr>
            <p:cNvPr id="13" name="Rectangle: Folded Corner 12">
              <a:extLst>
                <a:ext uri="{FF2B5EF4-FFF2-40B4-BE49-F238E27FC236}">
                  <a16:creationId xmlns:a16="http://schemas.microsoft.com/office/drawing/2014/main" id="{8C7E1A5C-1B15-4E0A-8682-D203C7DE6B6B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30CBBC-4DBF-48F3-A80A-5B9A523158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768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DF2B47-7C58-458B-A014-B081B81A8D06}"/>
              </a:ext>
            </a:extLst>
          </p:cNvPr>
          <p:cNvGrpSpPr/>
          <p:nvPr userDrawn="1"/>
        </p:nvGrpSpPr>
        <p:grpSpPr>
          <a:xfrm>
            <a:off x="12578642" y="2"/>
            <a:ext cx="2196697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C7ACA455-4437-4416-A6F0-33D534A6AE9F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80DD64-6AC6-41B8-826F-6BE55763C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7114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DF2B47-7C58-458B-A014-B081B81A8D06}"/>
              </a:ext>
            </a:extLst>
          </p:cNvPr>
          <p:cNvGrpSpPr/>
          <p:nvPr userDrawn="1"/>
        </p:nvGrpSpPr>
        <p:grpSpPr>
          <a:xfrm>
            <a:off x="12578642" y="2"/>
            <a:ext cx="2196697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C7ACA455-4437-4416-A6F0-33D534A6AE9F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80DD64-6AC6-41B8-826F-6BE55763C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0318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718145"/>
          </a:xfrm>
        </p:spPr>
        <p:txBody>
          <a:bodyPr lIns="0" tIns="0" rIns="0" bIns="0"/>
          <a:lstStyle>
            <a:lvl1pPr>
              <a:defRPr sz="4667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687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3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2" y="1523336"/>
            <a:ext cx="3857667" cy="451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2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533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1" y="2232515"/>
            <a:ext cx="5544137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578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946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2" y="227013"/>
            <a:ext cx="9969500" cy="4078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9" y="1598614"/>
            <a:ext cx="4821767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6334" y="1598614"/>
            <a:ext cx="4823884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659A22-F514-4D5A-8495-8ED58DC7B761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42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objects" type="fourObj">
  <p:cSld name="Title and four 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3457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6D102F-F220-4E57-BDD6-CCEBB93D58AF}"/>
              </a:ext>
            </a:extLst>
          </p:cNvPr>
          <p:cNvGrpSpPr/>
          <p:nvPr userDrawn="1"/>
        </p:nvGrpSpPr>
        <p:grpSpPr>
          <a:xfrm>
            <a:off x="12558029" y="1"/>
            <a:ext cx="1644047" cy="1816099"/>
            <a:chOff x="9433981" y="1"/>
            <a:chExt cx="1644047" cy="1816099"/>
          </a:xfrm>
        </p:grpSpPr>
        <p:sp>
          <p:nvSpPr>
            <p:cNvPr id="13" name="Rectangle: Folded Corner 12">
              <a:extLst>
                <a:ext uri="{FF2B5EF4-FFF2-40B4-BE49-F238E27FC236}">
                  <a16:creationId xmlns:a16="http://schemas.microsoft.com/office/drawing/2014/main" id="{8C7E1A5C-1B15-4E0A-8682-D203C7DE6B6B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30CBBC-4DBF-48F3-A80A-5B9A523158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4476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0"/>
            <a:ext cx="3901440" cy="595228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39"/>
            <a:ext cx="2804159" cy="595228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59" cy="595228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619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png"/><Relationship Id="rId4" Type="http://schemas.openxmlformats.org/officeDocument/2006/relationships/hyperlink" Target="http://www.presentationgo.com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presentationgo.com/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presentationgo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0"/>
            <a:ext cx="3901440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39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09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6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95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2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195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821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02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29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12191999" cy="16575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1168686" y="64020"/>
            <a:ext cx="8288211" cy="1508504"/>
          </a:xfrm>
          <a:prstGeom prst="rect">
            <a:avLst/>
          </a:prstGeom>
        </p:spPr>
        <p:txBody>
          <a:bodyPr vert="horz" wrap="square" lIns="0" tIns="308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850" algn="ctr">
              <a:spcBef>
                <a:spcPts val="241"/>
              </a:spcBef>
            </a:pP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Informatika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va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axborot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texnologiyalari</a:t>
            </a:r>
            <a:endParaRPr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5723" y="2381244"/>
            <a:ext cx="693497" cy="170188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25723" y="4806833"/>
            <a:ext cx="693497" cy="170188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9695543" y="117868"/>
            <a:ext cx="2281932" cy="1284316"/>
            <a:chOff x="9901419" y="579022"/>
            <a:chExt cx="1340489" cy="1349829"/>
          </a:xfrm>
        </p:grpSpPr>
        <p:grpSp>
          <p:nvGrpSpPr>
            <p:cNvPr id="7" name="object 7"/>
            <p:cNvGrpSpPr/>
            <p:nvPr/>
          </p:nvGrpSpPr>
          <p:grpSpPr>
            <a:xfrm>
              <a:off x="9901419" y="579022"/>
              <a:ext cx="1340489" cy="1349829"/>
              <a:chOff x="4656695" y="224817"/>
              <a:chExt cx="603885" cy="608391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4656695" y="229323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603605" y="0"/>
                    </a:moveTo>
                    <a:lnTo>
                      <a:pt x="0" y="0"/>
                    </a:lnTo>
                    <a:lnTo>
                      <a:pt x="0" y="603618"/>
                    </a:lnTo>
                    <a:lnTo>
                      <a:pt x="603605" y="603618"/>
                    </a:lnTo>
                    <a:lnTo>
                      <a:pt x="603605" y="0"/>
                    </a:lnTo>
                    <a:close/>
                  </a:path>
                </a:pathLst>
              </a:custGeom>
              <a:solidFill>
                <a:srgbClr val="00A859"/>
              </a:solidFill>
            </p:spPr>
            <p:txBody>
              <a:bodyPr wrap="square" lIns="0" tIns="0" rIns="0" bIns="0" rtlCol="0"/>
              <a:lstStyle/>
              <a:p>
                <a:pPr marL="0" marR="0" lvl="0" indent="0" algn="ctr" defTabSz="871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4656695" y="224817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0" y="0"/>
                    </a:moveTo>
                    <a:lnTo>
                      <a:pt x="603605" y="0"/>
                    </a:lnTo>
                    <a:lnTo>
                      <a:pt x="603605" y="603618"/>
                    </a:lnTo>
                    <a:lnTo>
                      <a:pt x="0" y="603618"/>
                    </a:lnTo>
                    <a:lnTo>
                      <a:pt x="0" y="0"/>
                    </a:lnTo>
                    <a:close/>
                  </a:path>
                </a:pathLst>
              </a:custGeom>
              <a:ln w="57150">
                <a:solidFill>
                  <a:srgbClr val="FEFEFE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ctr" defTabSz="871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object 12"/>
            <p:cNvSpPr txBox="1"/>
            <p:nvPr/>
          </p:nvSpPr>
          <p:spPr>
            <a:xfrm>
              <a:off x="10042969" y="761050"/>
              <a:ext cx="1085680" cy="775098"/>
            </a:xfrm>
            <a:prstGeom prst="rect">
              <a:avLst/>
            </a:prstGeom>
          </p:spPr>
          <p:txBody>
            <a:bodyPr vert="horz" wrap="square" lIns="0" tIns="33561" rIns="0" bIns="0" rtlCol="0">
              <a:spAutoFit/>
            </a:bodyPr>
            <a:lstStyle/>
            <a:p>
              <a:pPr marL="0" marR="0" lvl="0" indent="0" algn="ctr" defTabSz="871057" rtl="0" eaLnBrk="1" fontAlgn="auto" latinLnBrk="0" hangingPunct="1">
                <a:lnSpc>
                  <a:spcPct val="100000"/>
                </a:lnSpc>
                <a:spcBef>
                  <a:spcPts val="26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72" b="1" i="0" u="none" strike="noStrike" kern="1200" cap="none" spc="21" normalizeH="0" baseline="0" noProof="0" dirty="0" smtClean="0">
                  <a:ln>
                    <a:noFill/>
                  </a:ln>
                  <a:solidFill>
                    <a:srgbClr val="FEFEF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6- </a:t>
              </a:r>
              <a:r>
                <a:rPr kumimoji="0" lang="en-US" sz="4572" b="1" i="0" u="none" strike="noStrike" kern="1200" cap="none" spc="21" normalizeH="0" baseline="0" noProof="0" dirty="0" err="1" smtClean="0">
                  <a:ln>
                    <a:noFill/>
                  </a:ln>
                  <a:solidFill>
                    <a:srgbClr val="FEFEF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sinf</a:t>
              </a:r>
              <a:endParaRPr kumimoji="0" sz="457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pic>
        <p:nvPicPr>
          <p:cNvPr id="11" name="Picture 6" descr="Контактная информация Dell • Сервис центр в Краснода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2127" y="2290813"/>
            <a:ext cx="5447715" cy="364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02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35439" r="86710" b="-285"/>
          <a:stretch/>
        </p:blipFill>
        <p:spPr>
          <a:xfrm>
            <a:off x="325064" y="1372500"/>
            <a:ext cx="6595303" cy="325106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6413" y="247868"/>
            <a:ext cx="55930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Shaklni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o‘zgartirish</a:t>
            </a:r>
            <a:endParaRPr lang="ru-RU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494809" y="1202598"/>
            <a:ext cx="1425557" cy="108984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587" y="2099257"/>
            <a:ext cx="5818116" cy="224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923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4" t="12978" r="17203" b="3997"/>
          <a:stretch/>
        </p:blipFill>
        <p:spPr bwMode="auto">
          <a:xfrm>
            <a:off x="244696" y="1645007"/>
            <a:ext cx="6404953" cy="4726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354" y="2934380"/>
            <a:ext cx="4099415" cy="3635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6249914" y="1331869"/>
            <a:ext cx="2068840" cy="1746651"/>
            <a:chOff x="747383" y="2709235"/>
            <a:chExt cx="2068840" cy="1746651"/>
          </a:xfrm>
        </p:grpSpPr>
        <p:pic>
          <p:nvPicPr>
            <p:cNvPr id="8" name="Picture 2" descr="Управление | Subnautica вики | Fando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4301" y="2744153"/>
              <a:ext cx="1451922" cy="1482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Дидактическая игра «Божьи коровки на цветах» Стрелка вниз – olgasergeeff.ru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902" y="3147712"/>
              <a:ext cx="609450" cy="1097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Скругленный прямоугольник 9"/>
            <p:cNvSpPr/>
            <p:nvPr/>
          </p:nvSpPr>
          <p:spPr>
            <a:xfrm>
              <a:off x="747383" y="2709235"/>
              <a:ext cx="1981303" cy="1746651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Овал 4"/>
          <p:cNvSpPr/>
          <p:nvPr/>
        </p:nvSpPr>
        <p:spPr>
          <a:xfrm>
            <a:off x="2768958" y="1531346"/>
            <a:ext cx="1056067" cy="6738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593582" y="3671356"/>
            <a:ext cx="1056067" cy="6738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2768958" y="5895862"/>
            <a:ext cx="1056067" cy="6738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41668" y="3783727"/>
            <a:ext cx="1056067" cy="6738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41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qylupnay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9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5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4297"/>
          <a:stretch/>
        </p:blipFill>
        <p:spPr>
          <a:xfrm>
            <a:off x="590557" y="1984295"/>
            <a:ext cx="11205029" cy="20216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75243" y="218839"/>
            <a:ext cx="26356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Chiziqlar</a:t>
            </a:r>
            <a:endParaRPr lang="ru-RU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869714" y="2770140"/>
            <a:ext cx="969510" cy="111968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90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875243" y="218839"/>
            <a:ext cx="26356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Chiziqlar</a:t>
            </a:r>
            <a:endParaRPr lang="ru-RU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liliniy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5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88" y="1854905"/>
            <a:ext cx="5038095" cy="40190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985" y="3414486"/>
            <a:ext cx="3904343" cy="2928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676" y="1521076"/>
            <a:ext cx="3041845" cy="2200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219" y="2578101"/>
            <a:ext cx="2699657" cy="3037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Куб 8"/>
          <p:cNvSpPr/>
          <p:nvPr/>
        </p:nvSpPr>
        <p:spPr>
          <a:xfrm>
            <a:off x="596956" y="2249714"/>
            <a:ext cx="4470400" cy="3483430"/>
          </a:xfrm>
          <a:prstGeom prst="cube">
            <a:avLst>
              <a:gd name="adj" fmla="val 2706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091849" y="200314"/>
            <a:ext cx="74345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Kubni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rasm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bilan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bezatish</a:t>
            </a:r>
            <a:endParaRPr lang="ru-RU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66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ulli kubi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5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66470" y="247481"/>
            <a:ext cx="95766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Shakllardan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quyoncha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hosil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qilish</a:t>
            </a:r>
            <a:endParaRPr lang="ru-RU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616078" y="1641696"/>
            <a:ext cx="4890664" cy="5216304"/>
            <a:chOff x="6179751" y="1617810"/>
            <a:chExt cx="4890664" cy="5216304"/>
          </a:xfrm>
        </p:grpSpPr>
        <p:sp>
          <p:nvSpPr>
            <p:cNvPr id="9" name="Хорда 8"/>
            <p:cNvSpPr/>
            <p:nvPr/>
          </p:nvSpPr>
          <p:spPr>
            <a:xfrm rot="5774114">
              <a:off x="6831897" y="3790950"/>
              <a:ext cx="1619239" cy="1748120"/>
            </a:xfrm>
            <a:prstGeom prst="chord">
              <a:avLst>
                <a:gd name="adj1" fmla="val 6510601"/>
                <a:gd name="adj2" fmla="val 15768513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rgbClr val="677076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Хорда 10"/>
            <p:cNvSpPr/>
            <p:nvPr/>
          </p:nvSpPr>
          <p:spPr>
            <a:xfrm rot="5774114">
              <a:off x="8553935" y="3843246"/>
              <a:ext cx="1507689" cy="1748120"/>
            </a:xfrm>
            <a:prstGeom prst="chord">
              <a:avLst>
                <a:gd name="adj1" fmla="val 6510601"/>
                <a:gd name="adj2" fmla="val 15768513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rgbClr val="677076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Хорда 11"/>
            <p:cNvSpPr/>
            <p:nvPr/>
          </p:nvSpPr>
          <p:spPr>
            <a:xfrm rot="5101061">
              <a:off x="7513352" y="4170833"/>
              <a:ext cx="2029779" cy="3296783"/>
            </a:xfrm>
            <a:prstGeom prst="chord">
              <a:avLst>
                <a:gd name="adj1" fmla="val 6510601"/>
                <a:gd name="adj2" fmla="val 15768513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rgbClr val="677076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Овал 3"/>
            <p:cNvSpPr/>
            <p:nvPr/>
          </p:nvSpPr>
          <p:spPr>
            <a:xfrm>
              <a:off x="7533565" y="3521987"/>
              <a:ext cx="2047165" cy="195163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rgbClr val="666D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5-конечная звезда 5"/>
            <p:cNvSpPr/>
            <p:nvPr/>
          </p:nvSpPr>
          <p:spPr>
            <a:xfrm>
              <a:off x="7410735" y="3017022"/>
              <a:ext cx="2292826" cy="1711930"/>
            </a:xfrm>
            <a:prstGeom prst="star5">
              <a:avLst>
                <a:gd name="adj" fmla="val 27597"/>
                <a:gd name="hf" fmla="val 105146"/>
                <a:gd name="vf" fmla="val 110557"/>
              </a:avLst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Хорда 6"/>
            <p:cNvSpPr/>
            <p:nvPr/>
          </p:nvSpPr>
          <p:spPr>
            <a:xfrm rot="2733054">
              <a:off x="8654934" y="1240389"/>
              <a:ext cx="2038060" cy="2792902"/>
            </a:xfrm>
            <a:prstGeom prst="chord">
              <a:avLst>
                <a:gd name="adj1" fmla="val 6510601"/>
                <a:gd name="adj2" fmla="val 15768513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rgbClr val="677076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Хорда 7"/>
            <p:cNvSpPr/>
            <p:nvPr/>
          </p:nvSpPr>
          <p:spPr>
            <a:xfrm rot="3516921">
              <a:off x="6490966" y="2195882"/>
              <a:ext cx="2029779" cy="2652210"/>
            </a:xfrm>
            <a:prstGeom prst="chord">
              <a:avLst>
                <a:gd name="adj1" fmla="val 6444974"/>
                <a:gd name="adj2" fmla="val 15768513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rgbClr val="677076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Овал 4"/>
            <p:cNvSpPr/>
            <p:nvPr/>
          </p:nvSpPr>
          <p:spPr>
            <a:xfrm>
              <a:off x="7710989" y="2376009"/>
              <a:ext cx="1687498" cy="160913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rgbClr val="666D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8261110" y="2858095"/>
              <a:ext cx="191808" cy="372983"/>
              <a:chOff x="8261110" y="2858095"/>
              <a:chExt cx="191808" cy="372983"/>
            </a:xfrm>
          </p:grpSpPr>
          <p:sp>
            <p:nvSpPr>
              <p:cNvPr id="10" name="Овал 9"/>
              <p:cNvSpPr/>
              <p:nvPr/>
            </p:nvSpPr>
            <p:spPr>
              <a:xfrm>
                <a:off x="8261110" y="2858095"/>
                <a:ext cx="191808" cy="372983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Овал 14"/>
              <p:cNvSpPr/>
              <p:nvPr/>
            </p:nvSpPr>
            <p:spPr>
              <a:xfrm>
                <a:off x="8285493" y="2946209"/>
                <a:ext cx="71521" cy="7081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7" name="Группа 16"/>
            <p:cNvGrpSpPr/>
            <p:nvPr/>
          </p:nvGrpSpPr>
          <p:grpSpPr>
            <a:xfrm>
              <a:off x="8609844" y="2843409"/>
              <a:ext cx="191808" cy="372983"/>
              <a:chOff x="8261110" y="2858095"/>
              <a:chExt cx="191808" cy="372983"/>
            </a:xfrm>
          </p:grpSpPr>
          <p:sp>
            <p:nvSpPr>
              <p:cNvPr id="18" name="Овал 17"/>
              <p:cNvSpPr/>
              <p:nvPr/>
            </p:nvSpPr>
            <p:spPr>
              <a:xfrm>
                <a:off x="8261110" y="2858095"/>
                <a:ext cx="191808" cy="372983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Овал 18"/>
              <p:cNvSpPr/>
              <p:nvPr/>
            </p:nvSpPr>
            <p:spPr>
              <a:xfrm>
                <a:off x="8285493" y="2946209"/>
                <a:ext cx="71521" cy="7081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0" name="Овал 19"/>
            <p:cNvSpPr/>
            <p:nvPr/>
          </p:nvSpPr>
          <p:spPr>
            <a:xfrm>
              <a:off x="8444416" y="3328802"/>
              <a:ext cx="304841" cy="3030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олилиния 31"/>
            <p:cNvSpPr/>
            <p:nvPr/>
          </p:nvSpPr>
          <p:spPr>
            <a:xfrm>
              <a:off x="7210391" y="3361265"/>
              <a:ext cx="1390918" cy="129029"/>
            </a:xfrm>
            <a:custGeom>
              <a:avLst/>
              <a:gdLst>
                <a:gd name="connsiteX0" fmla="*/ 1390918 w 1390918"/>
                <a:gd name="connsiteY0" fmla="*/ 103272 h 129029"/>
                <a:gd name="connsiteX1" fmla="*/ 579549 w 1390918"/>
                <a:gd name="connsiteY1" fmla="*/ 241 h 129029"/>
                <a:gd name="connsiteX2" fmla="*/ 0 w 1390918"/>
                <a:gd name="connsiteY2" fmla="*/ 129029 h 129029"/>
                <a:gd name="connsiteX3" fmla="*/ 0 w 1390918"/>
                <a:gd name="connsiteY3" fmla="*/ 129029 h 12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918" h="129029">
                  <a:moveTo>
                    <a:pt x="1390918" y="103272"/>
                  </a:moveTo>
                  <a:cubicBezTo>
                    <a:pt x="1101143" y="49610"/>
                    <a:pt x="811369" y="-4052"/>
                    <a:pt x="579549" y="241"/>
                  </a:cubicBezTo>
                  <a:cubicBezTo>
                    <a:pt x="347729" y="4534"/>
                    <a:pt x="0" y="129029"/>
                    <a:pt x="0" y="129029"/>
                  </a:cubicBezTo>
                  <a:lnTo>
                    <a:pt x="0" y="129029"/>
                  </a:ln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олилиния 32"/>
            <p:cNvSpPr/>
            <p:nvPr/>
          </p:nvSpPr>
          <p:spPr>
            <a:xfrm rot="20472753">
              <a:off x="7194056" y="3567446"/>
              <a:ext cx="1390918" cy="129029"/>
            </a:xfrm>
            <a:custGeom>
              <a:avLst/>
              <a:gdLst>
                <a:gd name="connsiteX0" fmla="*/ 1390918 w 1390918"/>
                <a:gd name="connsiteY0" fmla="*/ 103272 h 129029"/>
                <a:gd name="connsiteX1" fmla="*/ 579549 w 1390918"/>
                <a:gd name="connsiteY1" fmla="*/ 241 h 129029"/>
                <a:gd name="connsiteX2" fmla="*/ 0 w 1390918"/>
                <a:gd name="connsiteY2" fmla="*/ 129029 h 129029"/>
                <a:gd name="connsiteX3" fmla="*/ 0 w 1390918"/>
                <a:gd name="connsiteY3" fmla="*/ 129029 h 12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918" h="129029">
                  <a:moveTo>
                    <a:pt x="1390918" y="103272"/>
                  </a:moveTo>
                  <a:cubicBezTo>
                    <a:pt x="1101143" y="49610"/>
                    <a:pt x="811369" y="-4052"/>
                    <a:pt x="579549" y="241"/>
                  </a:cubicBezTo>
                  <a:cubicBezTo>
                    <a:pt x="347729" y="4534"/>
                    <a:pt x="0" y="129029"/>
                    <a:pt x="0" y="129029"/>
                  </a:cubicBezTo>
                  <a:lnTo>
                    <a:pt x="0" y="129029"/>
                  </a:ln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олилиния 33"/>
            <p:cNvSpPr/>
            <p:nvPr/>
          </p:nvSpPr>
          <p:spPr>
            <a:xfrm rot="19555392">
              <a:off x="7268013" y="3758906"/>
              <a:ext cx="1390918" cy="129029"/>
            </a:xfrm>
            <a:custGeom>
              <a:avLst/>
              <a:gdLst>
                <a:gd name="connsiteX0" fmla="*/ 1390918 w 1390918"/>
                <a:gd name="connsiteY0" fmla="*/ 103272 h 129029"/>
                <a:gd name="connsiteX1" fmla="*/ 579549 w 1390918"/>
                <a:gd name="connsiteY1" fmla="*/ 241 h 129029"/>
                <a:gd name="connsiteX2" fmla="*/ 0 w 1390918"/>
                <a:gd name="connsiteY2" fmla="*/ 129029 h 129029"/>
                <a:gd name="connsiteX3" fmla="*/ 0 w 1390918"/>
                <a:gd name="connsiteY3" fmla="*/ 129029 h 12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918" h="129029">
                  <a:moveTo>
                    <a:pt x="1390918" y="103272"/>
                  </a:moveTo>
                  <a:cubicBezTo>
                    <a:pt x="1101143" y="49610"/>
                    <a:pt x="811369" y="-4052"/>
                    <a:pt x="579549" y="241"/>
                  </a:cubicBezTo>
                  <a:cubicBezTo>
                    <a:pt x="347729" y="4534"/>
                    <a:pt x="0" y="129029"/>
                    <a:pt x="0" y="129029"/>
                  </a:cubicBezTo>
                  <a:lnTo>
                    <a:pt x="0" y="129029"/>
                  </a:ln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8" name="Группа 37"/>
            <p:cNvGrpSpPr/>
            <p:nvPr/>
          </p:nvGrpSpPr>
          <p:grpSpPr>
            <a:xfrm>
              <a:off x="8528241" y="3353078"/>
              <a:ext cx="1464875" cy="526670"/>
              <a:chOff x="9150139" y="3457472"/>
              <a:chExt cx="1464875" cy="526670"/>
            </a:xfrm>
          </p:grpSpPr>
          <p:sp>
            <p:nvSpPr>
              <p:cNvPr id="35" name="Полилиния 34"/>
              <p:cNvSpPr/>
              <p:nvPr/>
            </p:nvSpPr>
            <p:spPr>
              <a:xfrm flipH="1">
                <a:off x="9166474" y="3457472"/>
                <a:ext cx="1390918" cy="129029"/>
              </a:xfrm>
              <a:custGeom>
                <a:avLst/>
                <a:gdLst>
                  <a:gd name="connsiteX0" fmla="*/ 1390918 w 1390918"/>
                  <a:gd name="connsiteY0" fmla="*/ 103272 h 129029"/>
                  <a:gd name="connsiteX1" fmla="*/ 579549 w 1390918"/>
                  <a:gd name="connsiteY1" fmla="*/ 241 h 129029"/>
                  <a:gd name="connsiteX2" fmla="*/ 0 w 1390918"/>
                  <a:gd name="connsiteY2" fmla="*/ 129029 h 129029"/>
                  <a:gd name="connsiteX3" fmla="*/ 0 w 1390918"/>
                  <a:gd name="connsiteY3" fmla="*/ 129029 h 129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0918" h="129029">
                    <a:moveTo>
                      <a:pt x="1390918" y="103272"/>
                    </a:moveTo>
                    <a:cubicBezTo>
                      <a:pt x="1101143" y="49610"/>
                      <a:pt x="811369" y="-4052"/>
                      <a:pt x="579549" y="241"/>
                    </a:cubicBezTo>
                    <a:cubicBezTo>
                      <a:pt x="347729" y="4534"/>
                      <a:pt x="0" y="129029"/>
                      <a:pt x="0" y="129029"/>
                    </a:cubicBezTo>
                    <a:lnTo>
                      <a:pt x="0" y="129029"/>
                    </a:lnTo>
                  </a:path>
                </a:pathLst>
              </a:cu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Полилиния 35"/>
              <p:cNvSpPr/>
              <p:nvPr/>
            </p:nvSpPr>
            <p:spPr>
              <a:xfrm rot="798456" flipH="1">
                <a:off x="9150139" y="3612137"/>
                <a:ext cx="1390918" cy="129029"/>
              </a:xfrm>
              <a:custGeom>
                <a:avLst/>
                <a:gdLst>
                  <a:gd name="connsiteX0" fmla="*/ 1390918 w 1390918"/>
                  <a:gd name="connsiteY0" fmla="*/ 103272 h 129029"/>
                  <a:gd name="connsiteX1" fmla="*/ 579549 w 1390918"/>
                  <a:gd name="connsiteY1" fmla="*/ 241 h 129029"/>
                  <a:gd name="connsiteX2" fmla="*/ 0 w 1390918"/>
                  <a:gd name="connsiteY2" fmla="*/ 129029 h 129029"/>
                  <a:gd name="connsiteX3" fmla="*/ 0 w 1390918"/>
                  <a:gd name="connsiteY3" fmla="*/ 129029 h 129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0918" h="129029">
                    <a:moveTo>
                      <a:pt x="1390918" y="103272"/>
                    </a:moveTo>
                    <a:cubicBezTo>
                      <a:pt x="1101143" y="49610"/>
                      <a:pt x="811369" y="-4052"/>
                      <a:pt x="579549" y="241"/>
                    </a:cubicBezTo>
                    <a:cubicBezTo>
                      <a:pt x="347729" y="4534"/>
                      <a:pt x="0" y="129029"/>
                      <a:pt x="0" y="129029"/>
                    </a:cubicBezTo>
                    <a:lnTo>
                      <a:pt x="0" y="129029"/>
                    </a:lnTo>
                  </a:path>
                </a:pathLst>
              </a:cu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Полилиния 36"/>
              <p:cNvSpPr/>
              <p:nvPr/>
            </p:nvSpPr>
            <p:spPr>
              <a:xfrm rot="2044608" flipH="1">
                <a:off x="9224096" y="3855113"/>
                <a:ext cx="1390918" cy="129029"/>
              </a:xfrm>
              <a:custGeom>
                <a:avLst/>
                <a:gdLst>
                  <a:gd name="connsiteX0" fmla="*/ 1390918 w 1390918"/>
                  <a:gd name="connsiteY0" fmla="*/ 103272 h 129029"/>
                  <a:gd name="connsiteX1" fmla="*/ 579549 w 1390918"/>
                  <a:gd name="connsiteY1" fmla="*/ 241 h 129029"/>
                  <a:gd name="connsiteX2" fmla="*/ 0 w 1390918"/>
                  <a:gd name="connsiteY2" fmla="*/ 129029 h 129029"/>
                  <a:gd name="connsiteX3" fmla="*/ 0 w 1390918"/>
                  <a:gd name="connsiteY3" fmla="*/ 129029 h 129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0918" h="129029">
                    <a:moveTo>
                      <a:pt x="1390918" y="103272"/>
                    </a:moveTo>
                    <a:cubicBezTo>
                      <a:pt x="1101143" y="49610"/>
                      <a:pt x="811369" y="-4052"/>
                      <a:pt x="579549" y="241"/>
                    </a:cubicBezTo>
                    <a:cubicBezTo>
                      <a:pt x="347729" y="4534"/>
                      <a:pt x="0" y="129029"/>
                      <a:pt x="0" y="129029"/>
                    </a:cubicBezTo>
                    <a:lnTo>
                      <a:pt x="0" y="129029"/>
                    </a:lnTo>
                  </a:path>
                </a:pathLst>
              </a:cu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40" name="Овал 39"/>
          <p:cNvSpPr/>
          <p:nvPr/>
        </p:nvSpPr>
        <p:spPr>
          <a:xfrm>
            <a:off x="6487376" y="2053055"/>
            <a:ext cx="1622738" cy="1543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5-конечная звезда 40"/>
          <p:cNvSpPr/>
          <p:nvPr/>
        </p:nvSpPr>
        <p:spPr>
          <a:xfrm>
            <a:off x="8615966" y="1514940"/>
            <a:ext cx="2730321" cy="270471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Хорда 41"/>
          <p:cNvSpPr/>
          <p:nvPr/>
        </p:nvSpPr>
        <p:spPr>
          <a:xfrm>
            <a:off x="6654801" y="4240949"/>
            <a:ext cx="2240924" cy="1834078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олилиния 43"/>
          <p:cNvSpPr/>
          <p:nvPr/>
        </p:nvSpPr>
        <p:spPr>
          <a:xfrm>
            <a:off x="9453093" y="4443211"/>
            <a:ext cx="928995" cy="1429555"/>
          </a:xfrm>
          <a:custGeom>
            <a:avLst/>
            <a:gdLst>
              <a:gd name="connsiteX0" fmla="*/ 0 w 928995"/>
              <a:gd name="connsiteY0" fmla="*/ 0 h 1429555"/>
              <a:gd name="connsiteX1" fmla="*/ 914400 w 928995"/>
              <a:gd name="connsiteY1" fmla="*/ 811369 h 1429555"/>
              <a:gd name="connsiteX2" fmla="*/ 476518 w 928995"/>
              <a:gd name="connsiteY2" fmla="*/ 1429555 h 1429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8995" h="1429555">
                <a:moveTo>
                  <a:pt x="0" y="0"/>
                </a:moveTo>
                <a:cubicBezTo>
                  <a:pt x="417490" y="286555"/>
                  <a:pt x="834980" y="573110"/>
                  <a:pt x="914400" y="811369"/>
                </a:cubicBezTo>
                <a:cubicBezTo>
                  <a:pt x="993820" y="1049628"/>
                  <a:pt x="735169" y="1239591"/>
                  <a:pt x="476518" y="1429555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29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36487" y="247868"/>
            <a:ext cx="95149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Mustaqil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bajarish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uchun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topshiriq</a:t>
            </a:r>
            <a:endParaRPr lang="ru-RU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257588" y="1290078"/>
            <a:ext cx="11955105" cy="5814270"/>
            <a:chOff x="257588" y="1290078"/>
            <a:chExt cx="11955105" cy="5814270"/>
          </a:xfrm>
        </p:grpSpPr>
        <p:pic>
          <p:nvPicPr>
            <p:cNvPr id="2050" name="Picture 2" descr="Draw beautiful house or scenery in Microsoft Word easily. | Word drawings,  Microsoft word, Cool drawings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52" t="26967" r="11008" b="15908"/>
            <a:stretch/>
          </p:blipFill>
          <p:spPr bwMode="auto">
            <a:xfrm>
              <a:off x="257588" y="1290078"/>
              <a:ext cx="9104303" cy="5325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Овал 13"/>
            <p:cNvSpPr/>
            <p:nvPr/>
          </p:nvSpPr>
          <p:spPr>
            <a:xfrm>
              <a:off x="4978081" y="1305045"/>
              <a:ext cx="4281502" cy="184637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Солнце 12"/>
            <p:cNvSpPr/>
            <p:nvPr/>
          </p:nvSpPr>
          <p:spPr>
            <a:xfrm>
              <a:off x="7179807" y="1311984"/>
              <a:ext cx="1842247" cy="1663844"/>
            </a:xfrm>
            <a:prstGeom prst="su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9" name="Группа 38"/>
            <p:cNvGrpSpPr/>
            <p:nvPr/>
          </p:nvGrpSpPr>
          <p:grpSpPr>
            <a:xfrm>
              <a:off x="8366897" y="2707161"/>
              <a:ext cx="3845796" cy="4397187"/>
              <a:chOff x="6179751" y="1617810"/>
              <a:chExt cx="4890664" cy="5216304"/>
            </a:xfrm>
          </p:grpSpPr>
          <p:sp>
            <p:nvSpPr>
              <p:cNvPr id="9" name="Хорда 8"/>
              <p:cNvSpPr/>
              <p:nvPr/>
            </p:nvSpPr>
            <p:spPr>
              <a:xfrm rot="5774114">
                <a:off x="6831897" y="3790950"/>
                <a:ext cx="1619239" cy="1748120"/>
              </a:xfrm>
              <a:prstGeom prst="chord">
                <a:avLst>
                  <a:gd name="adj1" fmla="val 6510601"/>
                  <a:gd name="adj2" fmla="val 15768513"/>
                </a:avLst>
              </a:prstGeom>
              <a:solidFill>
                <a:schemeClr val="bg1">
                  <a:lumMod val="65000"/>
                </a:schemeClr>
              </a:solidFill>
              <a:ln>
                <a:solidFill>
                  <a:srgbClr val="677076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Хорда 10"/>
              <p:cNvSpPr/>
              <p:nvPr/>
            </p:nvSpPr>
            <p:spPr>
              <a:xfrm rot="5774114">
                <a:off x="8553935" y="3843246"/>
                <a:ext cx="1507689" cy="1748120"/>
              </a:xfrm>
              <a:prstGeom prst="chord">
                <a:avLst>
                  <a:gd name="adj1" fmla="val 6510601"/>
                  <a:gd name="adj2" fmla="val 15768513"/>
                </a:avLst>
              </a:prstGeom>
              <a:solidFill>
                <a:schemeClr val="bg1">
                  <a:lumMod val="65000"/>
                </a:schemeClr>
              </a:solidFill>
              <a:ln>
                <a:solidFill>
                  <a:srgbClr val="677076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Хорда 11"/>
              <p:cNvSpPr/>
              <p:nvPr/>
            </p:nvSpPr>
            <p:spPr>
              <a:xfrm rot="5101061">
                <a:off x="7513352" y="4170833"/>
                <a:ext cx="2029779" cy="3296783"/>
              </a:xfrm>
              <a:prstGeom prst="chord">
                <a:avLst>
                  <a:gd name="adj1" fmla="val 6510601"/>
                  <a:gd name="adj2" fmla="val 15768513"/>
                </a:avLst>
              </a:prstGeom>
              <a:solidFill>
                <a:schemeClr val="bg1">
                  <a:lumMod val="65000"/>
                </a:schemeClr>
              </a:solidFill>
              <a:ln>
                <a:solidFill>
                  <a:srgbClr val="677076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" name="Овал 3"/>
              <p:cNvSpPr/>
              <p:nvPr/>
            </p:nvSpPr>
            <p:spPr>
              <a:xfrm>
                <a:off x="7533565" y="3521987"/>
                <a:ext cx="2047165" cy="195163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rgbClr val="666D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5-конечная звезда 5"/>
              <p:cNvSpPr/>
              <p:nvPr/>
            </p:nvSpPr>
            <p:spPr>
              <a:xfrm>
                <a:off x="7410735" y="3017022"/>
                <a:ext cx="2292826" cy="1711930"/>
              </a:xfrm>
              <a:prstGeom prst="star5">
                <a:avLst>
                  <a:gd name="adj" fmla="val 27597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Хорда 6"/>
              <p:cNvSpPr/>
              <p:nvPr/>
            </p:nvSpPr>
            <p:spPr>
              <a:xfrm rot="2733054">
                <a:off x="8654934" y="1240389"/>
                <a:ext cx="2038060" cy="2792902"/>
              </a:xfrm>
              <a:prstGeom prst="chord">
                <a:avLst>
                  <a:gd name="adj1" fmla="val 6510601"/>
                  <a:gd name="adj2" fmla="val 15768513"/>
                </a:avLst>
              </a:prstGeom>
              <a:solidFill>
                <a:schemeClr val="bg1">
                  <a:lumMod val="65000"/>
                </a:schemeClr>
              </a:solidFill>
              <a:ln>
                <a:solidFill>
                  <a:srgbClr val="677076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Хорда 7"/>
              <p:cNvSpPr/>
              <p:nvPr/>
            </p:nvSpPr>
            <p:spPr>
              <a:xfrm rot="3516921">
                <a:off x="6490966" y="2195882"/>
                <a:ext cx="2029779" cy="2652210"/>
              </a:xfrm>
              <a:prstGeom prst="chord">
                <a:avLst>
                  <a:gd name="adj1" fmla="val 6444974"/>
                  <a:gd name="adj2" fmla="val 15768513"/>
                </a:avLst>
              </a:prstGeom>
              <a:solidFill>
                <a:schemeClr val="bg1">
                  <a:lumMod val="65000"/>
                </a:schemeClr>
              </a:solidFill>
              <a:ln>
                <a:solidFill>
                  <a:srgbClr val="677076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Овал 4"/>
              <p:cNvSpPr/>
              <p:nvPr/>
            </p:nvSpPr>
            <p:spPr>
              <a:xfrm>
                <a:off x="7710989" y="2376009"/>
                <a:ext cx="1687498" cy="160913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rgbClr val="666D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6" name="Группа 15"/>
              <p:cNvGrpSpPr/>
              <p:nvPr/>
            </p:nvGrpSpPr>
            <p:grpSpPr>
              <a:xfrm>
                <a:off x="8261110" y="2858095"/>
                <a:ext cx="191808" cy="372983"/>
                <a:chOff x="8261110" y="2858095"/>
                <a:chExt cx="191808" cy="372983"/>
              </a:xfrm>
            </p:grpSpPr>
            <p:sp>
              <p:nvSpPr>
                <p:cNvPr id="10" name="Овал 9"/>
                <p:cNvSpPr/>
                <p:nvPr/>
              </p:nvSpPr>
              <p:spPr>
                <a:xfrm>
                  <a:off x="8261110" y="2858095"/>
                  <a:ext cx="191808" cy="372983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" name="Овал 14"/>
                <p:cNvSpPr/>
                <p:nvPr/>
              </p:nvSpPr>
              <p:spPr>
                <a:xfrm>
                  <a:off x="8285493" y="2946209"/>
                  <a:ext cx="71521" cy="70814"/>
                </a:xfrm>
                <a:prstGeom prst="ellips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17" name="Группа 16"/>
              <p:cNvGrpSpPr/>
              <p:nvPr/>
            </p:nvGrpSpPr>
            <p:grpSpPr>
              <a:xfrm>
                <a:off x="8609844" y="2843409"/>
                <a:ext cx="191808" cy="372983"/>
                <a:chOff x="8261110" y="2858095"/>
                <a:chExt cx="191808" cy="372983"/>
              </a:xfrm>
            </p:grpSpPr>
            <p:sp>
              <p:nvSpPr>
                <p:cNvPr id="18" name="Овал 17"/>
                <p:cNvSpPr/>
                <p:nvPr/>
              </p:nvSpPr>
              <p:spPr>
                <a:xfrm>
                  <a:off x="8261110" y="2858095"/>
                  <a:ext cx="191808" cy="372983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" name="Овал 18"/>
                <p:cNvSpPr/>
                <p:nvPr/>
              </p:nvSpPr>
              <p:spPr>
                <a:xfrm>
                  <a:off x="8285493" y="2946209"/>
                  <a:ext cx="71521" cy="70814"/>
                </a:xfrm>
                <a:prstGeom prst="ellips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20" name="Овал 19"/>
              <p:cNvSpPr/>
              <p:nvPr/>
            </p:nvSpPr>
            <p:spPr>
              <a:xfrm>
                <a:off x="8444416" y="3328802"/>
                <a:ext cx="304841" cy="30303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Полилиния 31"/>
              <p:cNvSpPr/>
              <p:nvPr/>
            </p:nvSpPr>
            <p:spPr>
              <a:xfrm>
                <a:off x="7210391" y="3361265"/>
                <a:ext cx="1390918" cy="129029"/>
              </a:xfrm>
              <a:custGeom>
                <a:avLst/>
                <a:gdLst>
                  <a:gd name="connsiteX0" fmla="*/ 1390918 w 1390918"/>
                  <a:gd name="connsiteY0" fmla="*/ 103272 h 129029"/>
                  <a:gd name="connsiteX1" fmla="*/ 579549 w 1390918"/>
                  <a:gd name="connsiteY1" fmla="*/ 241 h 129029"/>
                  <a:gd name="connsiteX2" fmla="*/ 0 w 1390918"/>
                  <a:gd name="connsiteY2" fmla="*/ 129029 h 129029"/>
                  <a:gd name="connsiteX3" fmla="*/ 0 w 1390918"/>
                  <a:gd name="connsiteY3" fmla="*/ 129029 h 129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0918" h="129029">
                    <a:moveTo>
                      <a:pt x="1390918" y="103272"/>
                    </a:moveTo>
                    <a:cubicBezTo>
                      <a:pt x="1101143" y="49610"/>
                      <a:pt x="811369" y="-4052"/>
                      <a:pt x="579549" y="241"/>
                    </a:cubicBezTo>
                    <a:cubicBezTo>
                      <a:pt x="347729" y="4534"/>
                      <a:pt x="0" y="129029"/>
                      <a:pt x="0" y="129029"/>
                    </a:cubicBezTo>
                    <a:lnTo>
                      <a:pt x="0" y="129029"/>
                    </a:lnTo>
                  </a:path>
                </a:pathLst>
              </a:cu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олилиния 32"/>
              <p:cNvSpPr/>
              <p:nvPr/>
            </p:nvSpPr>
            <p:spPr>
              <a:xfrm rot="20472753">
                <a:off x="7194056" y="3567446"/>
                <a:ext cx="1390918" cy="129029"/>
              </a:xfrm>
              <a:custGeom>
                <a:avLst/>
                <a:gdLst>
                  <a:gd name="connsiteX0" fmla="*/ 1390918 w 1390918"/>
                  <a:gd name="connsiteY0" fmla="*/ 103272 h 129029"/>
                  <a:gd name="connsiteX1" fmla="*/ 579549 w 1390918"/>
                  <a:gd name="connsiteY1" fmla="*/ 241 h 129029"/>
                  <a:gd name="connsiteX2" fmla="*/ 0 w 1390918"/>
                  <a:gd name="connsiteY2" fmla="*/ 129029 h 129029"/>
                  <a:gd name="connsiteX3" fmla="*/ 0 w 1390918"/>
                  <a:gd name="connsiteY3" fmla="*/ 129029 h 129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0918" h="129029">
                    <a:moveTo>
                      <a:pt x="1390918" y="103272"/>
                    </a:moveTo>
                    <a:cubicBezTo>
                      <a:pt x="1101143" y="49610"/>
                      <a:pt x="811369" y="-4052"/>
                      <a:pt x="579549" y="241"/>
                    </a:cubicBezTo>
                    <a:cubicBezTo>
                      <a:pt x="347729" y="4534"/>
                      <a:pt x="0" y="129029"/>
                      <a:pt x="0" y="129029"/>
                    </a:cubicBezTo>
                    <a:lnTo>
                      <a:pt x="0" y="129029"/>
                    </a:lnTo>
                  </a:path>
                </a:pathLst>
              </a:cu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Полилиния 33"/>
              <p:cNvSpPr/>
              <p:nvPr/>
            </p:nvSpPr>
            <p:spPr>
              <a:xfrm rot="19555392">
                <a:off x="7268013" y="3758906"/>
                <a:ext cx="1390918" cy="129029"/>
              </a:xfrm>
              <a:custGeom>
                <a:avLst/>
                <a:gdLst>
                  <a:gd name="connsiteX0" fmla="*/ 1390918 w 1390918"/>
                  <a:gd name="connsiteY0" fmla="*/ 103272 h 129029"/>
                  <a:gd name="connsiteX1" fmla="*/ 579549 w 1390918"/>
                  <a:gd name="connsiteY1" fmla="*/ 241 h 129029"/>
                  <a:gd name="connsiteX2" fmla="*/ 0 w 1390918"/>
                  <a:gd name="connsiteY2" fmla="*/ 129029 h 129029"/>
                  <a:gd name="connsiteX3" fmla="*/ 0 w 1390918"/>
                  <a:gd name="connsiteY3" fmla="*/ 129029 h 129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0918" h="129029">
                    <a:moveTo>
                      <a:pt x="1390918" y="103272"/>
                    </a:moveTo>
                    <a:cubicBezTo>
                      <a:pt x="1101143" y="49610"/>
                      <a:pt x="811369" y="-4052"/>
                      <a:pt x="579549" y="241"/>
                    </a:cubicBezTo>
                    <a:cubicBezTo>
                      <a:pt x="347729" y="4534"/>
                      <a:pt x="0" y="129029"/>
                      <a:pt x="0" y="129029"/>
                    </a:cubicBezTo>
                    <a:lnTo>
                      <a:pt x="0" y="129029"/>
                    </a:lnTo>
                  </a:path>
                </a:pathLst>
              </a:cu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38" name="Группа 37"/>
              <p:cNvGrpSpPr/>
              <p:nvPr/>
            </p:nvGrpSpPr>
            <p:grpSpPr>
              <a:xfrm>
                <a:off x="8528241" y="3353078"/>
                <a:ext cx="1464875" cy="526670"/>
                <a:chOff x="9150139" y="3457472"/>
                <a:chExt cx="1464875" cy="526670"/>
              </a:xfrm>
            </p:grpSpPr>
            <p:sp>
              <p:nvSpPr>
                <p:cNvPr id="35" name="Полилиния 34"/>
                <p:cNvSpPr/>
                <p:nvPr/>
              </p:nvSpPr>
              <p:spPr>
                <a:xfrm flipH="1">
                  <a:off x="9166474" y="3457472"/>
                  <a:ext cx="1390918" cy="129029"/>
                </a:xfrm>
                <a:custGeom>
                  <a:avLst/>
                  <a:gdLst>
                    <a:gd name="connsiteX0" fmla="*/ 1390918 w 1390918"/>
                    <a:gd name="connsiteY0" fmla="*/ 103272 h 129029"/>
                    <a:gd name="connsiteX1" fmla="*/ 579549 w 1390918"/>
                    <a:gd name="connsiteY1" fmla="*/ 241 h 129029"/>
                    <a:gd name="connsiteX2" fmla="*/ 0 w 1390918"/>
                    <a:gd name="connsiteY2" fmla="*/ 129029 h 129029"/>
                    <a:gd name="connsiteX3" fmla="*/ 0 w 1390918"/>
                    <a:gd name="connsiteY3" fmla="*/ 129029 h 129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0918" h="129029">
                      <a:moveTo>
                        <a:pt x="1390918" y="103272"/>
                      </a:moveTo>
                      <a:cubicBezTo>
                        <a:pt x="1101143" y="49610"/>
                        <a:pt x="811369" y="-4052"/>
                        <a:pt x="579549" y="241"/>
                      </a:cubicBezTo>
                      <a:cubicBezTo>
                        <a:pt x="347729" y="4534"/>
                        <a:pt x="0" y="129029"/>
                        <a:pt x="0" y="129029"/>
                      </a:cubicBezTo>
                      <a:lnTo>
                        <a:pt x="0" y="129029"/>
                      </a:ln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6" name="Полилиния 35"/>
                <p:cNvSpPr/>
                <p:nvPr/>
              </p:nvSpPr>
              <p:spPr>
                <a:xfrm rot="798456" flipH="1">
                  <a:off x="9150139" y="3612137"/>
                  <a:ext cx="1390918" cy="129029"/>
                </a:xfrm>
                <a:custGeom>
                  <a:avLst/>
                  <a:gdLst>
                    <a:gd name="connsiteX0" fmla="*/ 1390918 w 1390918"/>
                    <a:gd name="connsiteY0" fmla="*/ 103272 h 129029"/>
                    <a:gd name="connsiteX1" fmla="*/ 579549 w 1390918"/>
                    <a:gd name="connsiteY1" fmla="*/ 241 h 129029"/>
                    <a:gd name="connsiteX2" fmla="*/ 0 w 1390918"/>
                    <a:gd name="connsiteY2" fmla="*/ 129029 h 129029"/>
                    <a:gd name="connsiteX3" fmla="*/ 0 w 1390918"/>
                    <a:gd name="connsiteY3" fmla="*/ 129029 h 129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0918" h="129029">
                      <a:moveTo>
                        <a:pt x="1390918" y="103272"/>
                      </a:moveTo>
                      <a:cubicBezTo>
                        <a:pt x="1101143" y="49610"/>
                        <a:pt x="811369" y="-4052"/>
                        <a:pt x="579549" y="241"/>
                      </a:cubicBezTo>
                      <a:cubicBezTo>
                        <a:pt x="347729" y="4534"/>
                        <a:pt x="0" y="129029"/>
                        <a:pt x="0" y="129029"/>
                      </a:cubicBezTo>
                      <a:lnTo>
                        <a:pt x="0" y="129029"/>
                      </a:ln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7" name="Полилиния 36"/>
                <p:cNvSpPr/>
                <p:nvPr/>
              </p:nvSpPr>
              <p:spPr>
                <a:xfrm rot="2044608" flipH="1">
                  <a:off x="9224096" y="3855113"/>
                  <a:ext cx="1390918" cy="129029"/>
                </a:xfrm>
                <a:custGeom>
                  <a:avLst/>
                  <a:gdLst>
                    <a:gd name="connsiteX0" fmla="*/ 1390918 w 1390918"/>
                    <a:gd name="connsiteY0" fmla="*/ 103272 h 129029"/>
                    <a:gd name="connsiteX1" fmla="*/ 579549 w 1390918"/>
                    <a:gd name="connsiteY1" fmla="*/ 241 h 129029"/>
                    <a:gd name="connsiteX2" fmla="*/ 0 w 1390918"/>
                    <a:gd name="connsiteY2" fmla="*/ 129029 h 129029"/>
                    <a:gd name="connsiteX3" fmla="*/ 0 w 1390918"/>
                    <a:gd name="connsiteY3" fmla="*/ 129029 h 129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0918" h="129029">
                      <a:moveTo>
                        <a:pt x="1390918" y="103272"/>
                      </a:moveTo>
                      <a:cubicBezTo>
                        <a:pt x="1101143" y="49610"/>
                        <a:pt x="811369" y="-4052"/>
                        <a:pt x="579549" y="241"/>
                      </a:cubicBezTo>
                      <a:cubicBezTo>
                        <a:pt x="347729" y="4534"/>
                        <a:pt x="0" y="129029"/>
                        <a:pt x="0" y="129029"/>
                      </a:cubicBezTo>
                      <a:lnTo>
                        <a:pt x="0" y="129029"/>
                      </a:ln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sp>
          <p:nvSpPr>
            <p:cNvPr id="3" name="Облако 2"/>
            <p:cNvSpPr/>
            <p:nvPr/>
          </p:nvSpPr>
          <p:spPr>
            <a:xfrm>
              <a:off x="5316560" y="1820156"/>
              <a:ext cx="1855694" cy="1155672"/>
            </a:xfrm>
            <a:prstGeom prst="cloud">
              <a:avLst/>
            </a:prstGeom>
            <a:solidFill>
              <a:srgbClr val="5FD4E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блако 29"/>
            <p:cNvSpPr/>
            <p:nvPr/>
          </p:nvSpPr>
          <p:spPr>
            <a:xfrm>
              <a:off x="3881892" y="1366692"/>
              <a:ext cx="1855694" cy="1155672"/>
            </a:xfrm>
            <a:prstGeom prst="cloud">
              <a:avLst/>
            </a:prstGeom>
            <a:solidFill>
              <a:srgbClr val="5FD4E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457200" y="6306671"/>
              <a:ext cx="11282082" cy="2678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3" name="Прямая соединительная линия 22"/>
            <p:cNvCxnSpPr/>
            <p:nvPr/>
          </p:nvCxnSpPr>
          <p:spPr>
            <a:xfrm>
              <a:off x="257588" y="6614892"/>
              <a:ext cx="117102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Облако 39"/>
            <p:cNvSpPr/>
            <p:nvPr/>
          </p:nvSpPr>
          <p:spPr>
            <a:xfrm>
              <a:off x="9219880" y="1415677"/>
              <a:ext cx="1855694" cy="1155672"/>
            </a:xfrm>
            <a:prstGeom prst="cloud">
              <a:avLst/>
            </a:prstGeom>
            <a:solidFill>
              <a:srgbClr val="5FD4E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Скругленный прямоугольник 23"/>
            <p:cNvSpPr/>
            <p:nvPr/>
          </p:nvSpPr>
          <p:spPr>
            <a:xfrm>
              <a:off x="257588" y="1311984"/>
              <a:ext cx="374424" cy="1335244"/>
            </a:xfrm>
            <a:prstGeom prst="roundRect">
              <a:avLst/>
            </a:prstGeom>
            <a:solidFill>
              <a:srgbClr val="FBFBF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Равнобедренный треугольник 24"/>
            <p:cNvSpPr/>
            <p:nvPr/>
          </p:nvSpPr>
          <p:spPr>
            <a:xfrm>
              <a:off x="2788513" y="2636122"/>
              <a:ext cx="3966882" cy="1250282"/>
            </a:xfrm>
            <a:prstGeom prst="triangle">
              <a:avLst>
                <a:gd name="adj" fmla="val 51083"/>
              </a:avLst>
            </a:prstGeom>
            <a:pattFill prst="shingle">
              <a:fgClr>
                <a:schemeClr val="tx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3375212" y="5795682"/>
              <a:ext cx="1021976" cy="510989"/>
            </a:xfrm>
            <a:prstGeom prst="rect">
              <a:avLst/>
            </a:prstGeom>
            <a:pattFill prst="horzBrick">
              <a:fgClr>
                <a:schemeClr val="bg2">
                  <a:lumMod val="25000"/>
                </a:schemeClr>
              </a:fgClr>
              <a:bgClr>
                <a:schemeClr val="bg2">
                  <a:lumMod val="75000"/>
                </a:schemeClr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5164760" y="5766753"/>
              <a:ext cx="934528" cy="510989"/>
            </a:xfrm>
            <a:prstGeom prst="rect">
              <a:avLst/>
            </a:prstGeom>
            <a:pattFill prst="horzBrick">
              <a:fgClr>
                <a:schemeClr val="bg2">
                  <a:lumMod val="25000"/>
                </a:schemeClr>
              </a:fgClr>
              <a:bgClr>
                <a:schemeClr val="bg2">
                  <a:lumMod val="75000"/>
                </a:schemeClr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блако 26"/>
            <p:cNvSpPr/>
            <p:nvPr/>
          </p:nvSpPr>
          <p:spPr>
            <a:xfrm>
              <a:off x="995082" y="1415677"/>
              <a:ext cx="1317812" cy="768294"/>
            </a:xfrm>
            <a:prstGeom prst="cloud">
              <a:avLst/>
            </a:prstGeom>
            <a:solidFill>
              <a:srgbClr val="4EF084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блако 41"/>
            <p:cNvSpPr/>
            <p:nvPr/>
          </p:nvSpPr>
          <p:spPr>
            <a:xfrm>
              <a:off x="632012" y="1993512"/>
              <a:ext cx="1358153" cy="982315"/>
            </a:xfrm>
            <a:prstGeom prst="cloud">
              <a:avLst/>
            </a:prstGeom>
            <a:solidFill>
              <a:srgbClr val="13DF57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блако 42"/>
            <p:cNvSpPr/>
            <p:nvPr/>
          </p:nvSpPr>
          <p:spPr>
            <a:xfrm>
              <a:off x="1761565" y="1820156"/>
              <a:ext cx="1358153" cy="1155671"/>
            </a:xfrm>
            <a:prstGeom prst="cloud">
              <a:avLst/>
            </a:prstGeom>
            <a:gradFill flip="none" rotWithShape="1">
              <a:gsLst>
                <a:gs pos="0">
                  <a:srgbClr val="4EF084">
                    <a:shade val="30000"/>
                    <a:satMod val="115000"/>
                  </a:srgbClr>
                </a:gs>
                <a:gs pos="50000">
                  <a:srgbClr val="4EF084">
                    <a:shade val="67500"/>
                    <a:satMod val="115000"/>
                  </a:srgbClr>
                </a:gs>
                <a:gs pos="100000">
                  <a:srgbClr val="4EF084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блако 43"/>
            <p:cNvSpPr/>
            <p:nvPr/>
          </p:nvSpPr>
          <p:spPr>
            <a:xfrm>
              <a:off x="1566582" y="2584632"/>
              <a:ext cx="1553136" cy="1325257"/>
            </a:xfrm>
            <a:prstGeom prst="cloud">
              <a:avLst/>
            </a:prstGeom>
            <a:gradFill flip="none" rotWithShape="1">
              <a:gsLst>
                <a:gs pos="0">
                  <a:srgbClr val="4EF084">
                    <a:shade val="30000"/>
                    <a:satMod val="115000"/>
                  </a:srgbClr>
                </a:gs>
                <a:gs pos="50000">
                  <a:srgbClr val="4EF084">
                    <a:shade val="67500"/>
                    <a:satMod val="115000"/>
                  </a:srgbClr>
                </a:gs>
                <a:gs pos="100000">
                  <a:srgbClr val="4EF084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блако 44"/>
            <p:cNvSpPr/>
            <p:nvPr/>
          </p:nvSpPr>
          <p:spPr>
            <a:xfrm>
              <a:off x="324822" y="2598634"/>
              <a:ext cx="1553136" cy="1325257"/>
            </a:xfrm>
            <a:prstGeom prst="cloud">
              <a:avLst/>
            </a:prstGeom>
            <a:gradFill flip="none" rotWithShape="1">
              <a:gsLst>
                <a:gs pos="0">
                  <a:srgbClr val="4EF084">
                    <a:shade val="30000"/>
                    <a:satMod val="115000"/>
                  </a:srgbClr>
                </a:gs>
                <a:gs pos="50000">
                  <a:srgbClr val="4EF084">
                    <a:shade val="67500"/>
                    <a:satMod val="115000"/>
                  </a:srgbClr>
                </a:gs>
                <a:gs pos="100000">
                  <a:srgbClr val="4EF084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17446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Блокнот «EASY BUSY» – купить в Киеве (Украине) | Магазин OR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"/>
            <a:ext cx="9259910" cy="676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21065062">
            <a:off x="1005743" y="1119983"/>
            <a:ext cx="531596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163" indent="-538163" algn="ctr">
              <a:defRPr/>
            </a:pP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38163" indent="-538163" algn="ctr">
              <a:defRPr/>
            </a:pP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54-betidagi</a:t>
            </a:r>
            <a:r>
              <a:rPr lang="uz-Cyrl-UZ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5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8163" indent="-538163" algn="ctr">
              <a:defRPr/>
            </a:pP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1-, 2-, 3-</a:t>
            </a:r>
            <a:r>
              <a:rPr kumimoji="0" lang="en-US" sz="54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mashqlarni</a:t>
            </a:r>
            <a:r>
              <a:rPr kumimoji="0" lang="en-US" sz="5400" b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kumimoji="0" lang="en-US" sz="5400" b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Picture 2" descr="Блокнот «EASY BUSY» – купить в Киеве (Украине) | Магазин ORN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34"/>
          <a:stretch/>
        </p:blipFill>
        <p:spPr bwMode="auto">
          <a:xfrm>
            <a:off x="9259910" y="0"/>
            <a:ext cx="2873188" cy="676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85370" y="1361017"/>
            <a:ext cx="57477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Black" pitchFamily="34" charset="0"/>
                <a:cs typeface="Arial" panose="020B0604020202020204" pitchFamily="34" charset="0"/>
              </a:rPr>
              <a:t>Mustaqil</a:t>
            </a:r>
            <a:r>
              <a:rPr kumimoji="0" lang="en-US" sz="5400" b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Black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Black" pitchFamily="34" charset="0"/>
                <a:cs typeface="Arial" panose="020B0604020202020204" pitchFamily="34" charset="0"/>
              </a:rPr>
              <a:t>bajarish</a:t>
            </a:r>
            <a:r>
              <a:rPr kumimoji="0" lang="en-US" sz="5400" b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Black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Black" pitchFamily="34" charset="0"/>
                <a:cs typeface="Arial" panose="020B0604020202020204" pitchFamily="34" charset="0"/>
              </a:rPr>
              <a:t>uchun</a:t>
            </a:r>
            <a:r>
              <a:rPr kumimoji="0" lang="en-US" sz="5400" b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Black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Black" pitchFamily="34" charset="0"/>
                <a:cs typeface="Arial" panose="020B0604020202020204" pitchFamily="34" charset="0"/>
              </a:rPr>
              <a:t>topshiriq</a:t>
            </a:r>
            <a:r>
              <a:rPr kumimoji="0" lang="en-US" sz="5400" b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Black" pitchFamily="34" charset="0"/>
                <a:cs typeface="Arial" panose="020B0604020202020204" pitchFamily="34" charset="0"/>
              </a:rPr>
              <a:t>:</a:t>
            </a:r>
            <a:endParaRPr kumimoji="0" lang="ru-RU" sz="5400" b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 Black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-260189" y="3381375"/>
            <a:ext cx="12452189" cy="4402240"/>
            <a:chOff x="-260189" y="3381375"/>
            <a:chExt cx="12452189" cy="4402240"/>
          </a:xfrm>
        </p:grpSpPr>
        <p:pic>
          <p:nvPicPr>
            <p:cNvPr id="17" name="Picture 6" descr="Coloured Pencils Wall Mural | Walls4u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85" b="100000" l="0" r="99650">
                          <a14:foregroundMark x1="97100" y1="47823" x2="97800" y2="63063"/>
                          <a14:foregroundMark x1="6900" y1="28679" x2="7250" y2="36862"/>
                          <a14:foregroundMark x1="97800" y1="53228" x2="97450" y2="985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r="42948"/>
            <a:stretch/>
          </p:blipFill>
          <p:spPr bwMode="auto">
            <a:xfrm>
              <a:off x="-260189" y="4295775"/>
              <a:ext cx="2622389" cy="3487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Coloured Pencils Wall Mural | Walls4u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85" b="100000" l="0" r="99650">
                          <a14:foregroundMark x1="97100" y1="47823" x2="97800" y2="63063"/>
                          <a14:foregroundMark x1="6900" y1="28679" x2="7250" y2="36862"/>
                          <a14:foregroundMark x1="97800" y1="53228" x2="97450" y2="985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/>
            <a:stretch/>
          </p:blipFill>
          <p:spPr bwMode="auto">
            <a:xfrm flipH="1">
              <a:off x="2216808" y="4200525"/>
              <a:ext cx="4871544" cy="3487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Coloured Pencils Wall Mural | Walls4u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85" b="100000" l="0" r="99650">
                          <a14:foregroundMark x1="97100" y1="47823" x2="97800" y2="63063"/>
                          <a14:foregroundMark x1="6900" y1="28679" x2="7250" y2="36862"/>
                          <a14:foregroundMark x1="97800" y1="53228" x2="97450" y2="985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5002" y="3381375"/>
              <a:ext cx="5236998" cy="3487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756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The Shape of Things | Soulsp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36" y="4060479"/>
            <a:ext cx="3627597" cy="171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1" y="0"/>
            <a:ext cx="12191999" cy="16575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871057"/>
            <a:endParaRPr sz="3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2052943" y="113065"/>
            <a:ext cx="8288211" cy="1508504"/>
          </a:xfrm>
          <a:prstGeom prst="rect">
            <a:avLst/>
          </a:prstGeom>
        </p:spPr>
        <p:txBody>
          <a:bodyPr vert="horz" wrap="square" lIns="0" tIns="308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850" algn="ctr">
              <a:spcBef>
                <a:spcPts val="241"/>
              </a:spcBef>
            </a:pP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Informatika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va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axborot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texnologiyalari</a:t>
            </a:r>
            <a:endParaRPr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9972" y="1757695"/>
            <a:ext cx="10572404" cy="1876483"/>
          </a:xfrm>
          <a:prstGeom prst="rect">
            <a:avLst/>
          </a:prstGeom>
        </p:spPr>
        <p:txBody>
          <a:bodyPr vert="horz" wrap="square" lIns="0" tIns="29535" rIns="0" bIns="0" rtlCol="0">
            <a:spAutoFit/>
          </a:bodyPr>
          <a:lstStyle/>
          <a:p>
            <a:pPr marL="38933" algn="ctr" defTabSz="871057">
              <a:spcBef>
                <a:spcPts val="232"/>
              </a:spcBef>
            </a:pPr>
            <a:r>
              <a:rPr sz="6000" b="1" dirty="0" err="1" smtClean="0">
                <a:solidFill>
                  <a:srgbClr val="002060"/>
                </a:solidFill>
                <a:latin typeface="Arial"/>
                <a:cs typeface="Arial"/>
              </a:rPr>
              <a:t>Mavzu</a:t>
            </a:r>
            <a:r>
              <a:rPr sz="5400" b="1" dirty="0" smtClean="0">
                <a:solidFill>
                  <a:srgbClr val="002060"/>
                </a:solidFill>
                <a:latin typeface="Arial"/>
                <a:cs typeface="Arial"/>
              </a:rPr>
              <a:t>:</a:t>
            </a:r>
            <a:r>
              <a:rPr lang="en-US" sz="54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Rasm</a:t>
            </a:r>
            <a:r>
              <a:rPr lang="en-US" sz="6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6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chizmalarga</a:t>
            </a:r>
            <a:r>
              <a:rPr lang="en-US" sz="6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oid</a:t>
            </a:r>
            <a:r>
              <a:rPr lang="en-US" sz="6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amaliy</a:t>
            </a:r>
            <a:r>
              <a:rPr lang="en-US" sz="6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mashg‘ulot</a:t>
            </a:r>
            <a:endParaRPr sz="400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Секретные функции Microsoft Wor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36" b="97917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802" y="3644755"/>
            <a:ext cx="4935794" cy="277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3D Shapes | 1st Grade Math | Class Ac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653" b="87884" l="33667" r="5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90" t="63984" r="39555" b="11423"/>
          <a:stretch/>
        </p:blipFill>
        <p:spPr bwMode="auto">
          <a:xfrm rot="20153932">
            <a:off x="2656791" y="5421253"/>
            <a:ext cx="1022942" cy="113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3D Shapes | 1st Grade Math | Class Ac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52" b="33728" l="31528" r="612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17" t="5518" r="35073" b="63137"/>
          <a:stretch/>
        </p:blipFill>
        <p:spPr bwMode="auto">
          <a:xfrm>
            <a:off x="7580654" y="3644755"/>
            <a:ext cx="2120900" cy="165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3D Shapes | 1st Grade Math | Class Ac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61" b="33635" l="2167" r="2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36" r="76944" b="63683"/>
          <a:stretch/>
        </p:blipFill>
        <p:spPr bwMode="auto">
          <a:xfrm>
            <a:off x="8598799" y="4500453"/>
            <a:ext cx="1416286" cy="148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3D Shapes | 1st Grade Math | Class Ac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935" b="34358" l="70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73" t="9306" b="64172"/>
          <a:stretch/>
        </p:blipFill>
        <p:spPr bwMode="auto">
          <a:xfrm>
            <a:off x="3294170" y="5000449"/>
            <a:ext cx="2316459" cy="171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3D Shapes | 1st Grade Math | Class Ac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664" b="88246" l="66000" r="96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99" t="58622" b="10790"/>
          <a:stretch/>
        </p:blipFill>
        <p:spPr bwMode="auto">
          <a:xfrm>
            <a:off x="7521492" y="4949345"/>
            <a:ext cx="2154615" cy="161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08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83040" b="36078"/>
          <a:stretch/>
        </p:blipFill>
        <p:spPr>
          <a:xfrm>
            <a:off x="7465568" y="1499052"/>
            <a:ext cx="1584725" cy="1666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55494" y="277980"/>
            <a:ext cx="116944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Quyidagilardan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qaysi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biri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Joylashtirish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tasmasi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elementi</a:t>
            </a:r>
            <a:endParaRPr kumimoji="0" lang="ru-RU" sz="3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6654" t="5235" r="66806" b="34493"/>
          <a:stretch/>
        </p:blipFill>
        <p:spPr>
          <a:xfrm>
            <a:off x="3705503" y="4758337"/>
            <a:ext cx="1545465" cy="1571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33901" r="51852" b="36078"/>
          <a:stretch/>
        </p:blipFill>
        <p:spPr>
          <a:xfrm>
            <a:off x="9280674" y="3456987"/>
            <a:ext cx="1322969" cy="1592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83460" r="1334" b="38622"/>
          <a:stretch/>
        </p:blipFill>
        <p:spPr>
          <a:xfrm>
            <a:off x="1770050" y="1423768"/>
            <a:ext cx="1438526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" t="36792" r="84989" b="24732"/>
          <a:stretch/>
        </p:blipFill>
        <p:spPr bwMode="auto">
          <a:xfrm>
            <a:off x="1215288" y="3567640"/>
            <a:ext cx="1993288" cy="1567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1" t="37463" r="71896" b="12203"/>
          <a:stretch/>
        </p:blipFill>
        <p:spPr bwMode="auto">
          <a:xfrm>
            <a:off x="10175933" y="1441428"/>
            <a:ext cx="1503599" cy="1638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75" t="50000" r="34977" b="29319"/>
          <a:stretch/>
        </p:blipFill>
        <p:spPr bwMode="auto">
          <a:xfrm>
            <a:off x="6806662" y="4725732"/>
            <a:ext cx="1993427" cy="1574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83" t="67903" r="35087" b="11732"/>
          <a:stretch/>
        </p:blipFill>
        <p:spPr bwMode="auto">
          <a:xfrm>
            <a:off x="4827101" y="1474091"/>
            <a:ext cx="1559859" cy="1519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0" b="62445"/>
          <a:stretch/>
        </p:blipFill>
        <p:spPr bwMode="auto">
          <a:xfrm>
            <a:off x="4000319" y="3567640"/>
            <a:ext cx="3803056" cy="685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Овал 13"/>
          <p:cNvSpPr/>
          <p:nvPr/>
        </p:nvSpPr>
        <p:spPr>
          <a:xfrm>
            <a:off x="1215288" y="1126245"/>
            <a:ext cx="2546051" cy="22691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205209" y="4409360"/>
            <a:ext cx="2546051" cy="22691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8669132" y="3165432"/>
            <a:ext cx="2546051" cy="22691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6984904" y="1197654"/>
            <a:ext cx="2546051" cy="22691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41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420" y="3523805"/>
            <a:ext cx="9343765" cy="260688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39213" y="1229061"/>
            <a:ext cx="106777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Joylashtirish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Вставка)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tasmasining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Illustratsiyalar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(Иллюстрации)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guruhida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joylashgan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4557579" y="3168053"/>
            <a:ext cx="1916723" cy="27227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73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21540" y="247868"/>
            <a:ext cx="75146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Kub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to‘g‘ri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to‘rtburchak</a:t>
            </a:r>
            <a:endParaRPr lang="ru-RU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726172" y="1685813"/>
            <a:ext cx="2893325" cy="221093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Куб 3"/>
          <p:cNvSpPr/>
          <p:nvPr/>
        </p:nvSpPr>
        <p:spPr>
          <a:xfrm>
            <a:off x="619339" y="1394763"/>
            <a:ext cx="3916907" cy="3370997"/>
          </a:xfrm>
          <a:prstGeom prst="cube">
            <a:avLst/>
          </a:prstGeom>
          <a:solidFill>
            <a:srgbClr val="64C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9937987">
            <a:off x="6361114" y="3979936"/>
            <a:ext cx="1924193" cy="1829227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00B050"/>
            </a:solidFill>
            <a:prstDash val="solid"/>
          </a:ln>
          <a:effectLst/>
          <a:scene3d>
            <a:camera prst="orthographicFront">
              <a:rot lat="20154258" lon="6781091" rev="9365025"/>
            </a:camera>
            <a:lightRig rig="threePt" dir="t"/>
          </a:scene3d>
          <a:sp3d extrusionH="2540000" prstMaterial="matte"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812146" y="3373377"/>
            <a:ext cx="4443211" cy="33622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951228" y="1110144"/>
            <a:ext cx="4443211" cy="33622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34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b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6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80660" y="247868"/>
            <a:ext cx="42851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Oval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aylana</a:t>
            </a:r>
            <a:endParaRPr lang="ru-RU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297113" y="2823590"/>
            <a:ext cx="4446866" cy="3123330"/>
          </a:xfrm>
          <a:prstGeom prst="ellipse">
            <a:avLst/>
          </a:prstGeom>
          <a:solidFill>
            <a:srgbClr val="92C83E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7302322" y="2767482"/>
            <a:ext cx="3554569" cy="343865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33"/>
          <a:stretch/>
        </p:blipFill>
        <p:spPr bwMode="auto">
          <a:xfrm>
            <a:off x="920302" y="1303482"/>
            <a:ext cx="1475169" cy="14283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01729" y="1620491"/>
            <a:ext cx="16898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Oval</a:t>
            </a:r>
            <a:endParaRPr lang="ru-RU" sz="4800" dirty="0">
              <a:latin typeface="Arial Black" panose="020B0A0402010202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9616331" y="1280442"/>
            <a:ext cx="1910262" cy="1487040"/>
            <a:chOff x="2613032" y="2028910"/>
            <a:chExt cx="2583083" cy="2194748"/>
          </a:xfrm>
        </p:grpSpPr>
        <p:pic>
          <p:nvPicPr>
            <p:cNvPr id="10" name="Picture 6" descr="Ctrl Key PNG Transparent Ctrl Key.PNG Images. | PlusPNG">
              <a:extLst>
                <a:ext uri="{FF2B5EF4-FFF2-40B4-BE49-F238E27FC236}">
                  <a16:creationId xmlns:a16="http://schemas.microsoft.com/office/drawing/2014/main" id="{DEB823D9-612A-4DB6-8AB2-26E126D45F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3032" y="2028910"/>
              <a:ext cx="2583083" cy="2194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Ctrl Key PNG Transparent Ctrl Key.PNG Images. | PlusPNG">
              <a:extLst>
                <a:ext uri="{FF2B5EF4-FFF2-40B4-BE49-F238E27FC236}">
                  <a16:creationId xmlns:a16="http://schemas.microsoft.com/office/drawing/2014/main" id="{DEB823D9-612A-4DB6-8AB2-26E126D45F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19" t="36824" r="18491" b="19226"/>
            <a:stretch/>
          </p:blipFill>
          <p:spPr bwMode="auto">
            <a:xfrm>
              <a:off x="2946401" y="2319348"/>
              <a:ext cx="1836285" cy="967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2946401" y="2621205"/>
              <a:ext cx="1875995" cy="9376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Shift</a:t>
              </a:r>
              <a:endParaRPr lang="ru-RU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Плюс 7"/>
          <p:cNvSpPr/>
          <p:nvPr/>
        </p:nvSpPr>
        <p:spPr>
          <a:xfrm>
            <a:off x="8752979" y="1681748"/>
            <a:ext cx="824716" cy="76974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07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09449" y="247868"/>
            <a:ext cx="41729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Oval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silindr</a:t>
            </a:r>
            <a:endParaRPr lang="ru-RU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330583" y="2941146"/>
            <a:ext cx="3874519" cy="3511169"/>
          </a:xfrm>
          <a:prstGeom prst="ellipse">
            <a:avLst/>
          </a:prstGeom>
          <a:scene3d>
            <a:camera prst="orthographicFront">
              <a:rot lat="2700000" lon="9299983" rev="10799999"/>
            </a:camera>
            <a:lightRig rig="threePt" dir="t"/>
          </a:scene3d>
          <a:sp3d extrusionH="2540000" prstMaterial="legacyWirefram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5" name="Цилиндр 4"/>
          <p:cNvSpPr/>
          <p:nvPr/>
        </p:nvSpPr>
        <p:spPr>
          <a:xfrm>
            <a:off x="5205102" y="1280135"/>
            <a:ext cx="2655353" cy="2832625"/>
          </a:xfrm>
          <a:prstGeom prst="can">
            <a:avLst>
              <a:gd name="adj" fmla="val 51863"/>
            </a:avLst>
          </a:prstGeom>
          <a:solidFill>
            <a:srgbClr val="03C3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8187309" y="2696448"/>
            <a:ext cx="3328900" cy="2569191"/>
          </a:xfrm>
          <a:prstGeom prst="ellipse">
            <a:avLst/>
          </a:prstGeom>
          <a:solidFill>
            <a:srgbClr val="92C83E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34850" y="1334455"/>
            <a:ext cx="4870252" cy="51178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7630153" y="2212247"/>
            <a:ext cx="4443211" cy="35832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14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lind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3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plate PresentationGo">
  <a:themeElements>
    <a:clrScheme name="PGO5">
      <a:dk1>
        <a:sysClr val="windowText" lastClr="000000"/>
      </a:dk1>
      <a:lt1>
        <a:sysClr val="window" lastClr="FFFFFF"/>
      </a:lt1>
      <a:dk2>
        <a:srgbClr val="013D4D"/>
      </a:dk2>
      <a:lt2>
        <a:srgbClr val="D3D3D3"/>
      </a:lt2>
      <a:accent1>
        <a:srgbClr val="00A891"/>
      </a:accent1>
      <a:accent2>
        <a:srgbClr val="D9126B"/>
      </a:accent2>
      <a:accent3>
        <a:srgbClr val="FE7600"/>
      </a:accent3>
      <a:accent4>
        <a:srgbClr val="B1DB15"/>
      </a:accent4>
      <a:accent5>
        <a:srgbClr val="854D82"/>
      </a:accent5>
      <a:accent6>
        <a:srgbClr val="FFE200"/>
      </a:accent6>
      <a:hlink>
        <a:srgbClr val="00B0F0"/>
      </a:hlink>
      <a:folHlink>
        <a:srgbClr val="0070C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8946</TotalTime>
  <Words>77</Words>
  <Application>Microsoft Office PowerPoint</Application>
  <PresentationFormat>Широкоэкранный</PresentationFormat>
  <Paragraphs>21</Paragraphs>
  <Slides>19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19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Helvetica</vt:lpstr>
      <vt:lpstr>Open Sans</vt:lpstr>
      <vt:lpstr>Office Theme</vt:lpstr>
      <vt:lpstr>Template PresentationGO</vt:lpstr>
      <vt:lpstr>1_Template PresentationGo</vt:lpstr>
      <vt:lpstr>2_Template PresentationGO</vt:lpstr>
      <vt:lpstr>3_Template PresentationGo</vt:lpstr>
      <vt:lpstr>4_Template PresentationGo</vt:lpstr>
      <vt:lpstr>Informatika va axborot texnologiyalari</vt:lpstr>
      <vt:lpstr>Informatika va axborot texnologiyalari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Feruza</dc:creator>
  <cp:lastModifiedBy>Пользователь</cp:lastModifiedBy>
  <cp:revision>844</cp:revision>
  <dcterms:created xsi:type="dcterms:W3CDTF">2020-04-30T17:20:46Z</dcterms:created>
  <dcterms:modified xsi:type="dcterms:W3CDTF">2020-11-16T09:26:26Z</dcterms:modified>
</cp:coreProperties>
</file>