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702" r:id="rId2"/>
    <p:sldMasterId id="2147483704" r:id="rId3"/>
    <p:sldMasterId id="2147483719" r:id="rId4"/>
    <p:sldMasterId id="2147483721" r:id="rId5"/>
    <p:sldMasterId id="2147483723" r:id="rId6"/>
  </p:sldMasterIdLst>
  <p:notesMasterIdLst>
    <p:notesMasterId r:id="rId24"/>
  </p:notesMasterIdLst>
  <p:handoutMasterIdLst>
    <p:handoutMasterId r:id="rId25"/>
  </p:handoutMasterIdLst>
  <p:sldIdLst>
    <p:sldId id="577" r:id="rId7"/>
    <p:sldId id="578" r:id="rId8"/>
    <p:sldId id="580" r:id="rId9"/>
    <p:sldId id="615" r:id="rId10"/>
    <p:sldId id="616" r:id="rId11"/>
    <p:sldId id="628" r:id="rId12"/>
    <p:sldId id="617" r:id="rId13"/>
    <p:sldId id="629" r:id="rId14"/>
    <p:sldId id="630" r:id="rId15"/>
    <p:sldId id="631" r:id="rId16"/>
    <p:sldId id="632" r:id="rId17"/>
    <p:sldId id="596" r:id="rId18"/>
    <p:sldId id="633" r:id="rId19"/>
    <p:sldId id="634" r:id="rId20"/>
    <p:sldId id="636" r:id="rId21"/>
    <p:sldId id="608" r:id="rId22"/>
    <p:sldId id="464" r:id="rId23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C3D7"/>
    <a:srgbClr val="3A2D34"/>
    <a:srgbClr val="28252D"/>
    <a:srgbClr val="E3E0DD"/>
    <a:srgbClr val="ABD146"/>
    <a:srgbClr val="D37BC9"/>
    <a:srgbClr val="2365C7"/>
    <a:srgbClr val="FF99FF"/>
    <a:srgbClr val="92C83E"/>
    <a:srgbClr val="64C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182" autoAdjust="0"/>
  </p:normalViewPr>
  <p:slideViewPr>
    <p:cSldViewPr snapToGrid="0">
      <p:cViewPr varScale="1">
        <p:scale>
          <a:sx n="71" d="100"/>
          <a:sy n="71" d="100"/>
        </p:scale>
        <p:origin x="7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xmlns="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31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xmlns="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29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5723" y="4806833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57150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365" y="2172900"/>
            <a:ext cx="5654532" cy="406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02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5841" y="100926"/>
            <a:ext cx="110525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Tanlangan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SmartArt </a:t>
            </a:r>
            <a:r>
              <a:rPr lang="uz-Latn-UZ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grafik turini osongina </a:t>
            </a: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zgartirish mumkin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38" t="34484" r="9282"/>
          <a:stretch/>
        </p:blipFill>
        <p:spPr bwMode="auto">
          <a:xfrm>
            <a:off x="2434900" y="5066445"/>
            <a:ext cx="7245126" cy="1415386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8" r="30430" b="62335"/>
          <a:stretch/>
        </p:blipFill>
        <p:spPr bwMode="auto">
          <a:xfrm>
            <a:off x="369277" y="1230680"/>
            <a:ext cx="4942250" cy="146224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2594743" y="1933065"/>
            <a:ext cx="3112477" cy="107679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42" r="43507"/>
          <a:stretch/>
        </p:blipFill>
        <p:spPr bwMode="auto">
          <a:xfrm>
            <a:off x="369277" y="3234732"/>
            <a:ext cx="11376372" cy="136830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68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martar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9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9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авнобедренный треугольник 14"/>
          <p:cNvSpPr/>
          <p:nvPr/>
        </p:nvSpPr>
        <p:spPr>
          <a:xfrm>
            <a:off x="1188318" y="5854890"/>
            <a:ext cx="1187356" cy="791571"/>
          </a:xfrm>
          <a:prstGeom prst="triangle">
            <a:avLst>
              <a:gd name="adj" fmla="val 5344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65765" y="5036024"/>
            <a:ext cx="0" cy="1651380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05349" y="35458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14" y="1962322"/>
            <a:ext cx="5019048" cy="38285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6100" y="1914703"/>
            <a:ext cx="4390476" cy="387619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1125" y="293403"/>
            <a:ext cx="11052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tashlash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4635884" y="1689366"/>
            <a:ext cx="3084394" cy="890060"/>
          </a:xfrm>
          <a:prstGeom prst="curvedDownArrow">
            <a:avLst>
              <a:gd name="adj1" fmla="val 0"/>
              <a:gd name="adj2" fmla="val 50000"/>
              <a:gd name="adj3" fmla="val 25000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 rot="10800000">
            <a:off x="4635884" y="5345863"/>
            <a:ext cx="3084394" cy="890060"/>
          </a:xfrm>
          <a:prstGeom prst="curvedDownArrow">
            <a:avLst>
              <a:gd name="adj1" fmla="val 0"/>
              <a:gd name="adj2" fmla="val 50000"/>
              <a:gd name="adj3" fmla="val 25000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86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martart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23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015"/>
          <a:stretch/>
        </p:blipFill>
        <p:spPr>
          <a:xfrm>
            <a:off x="709684" y="1404027"/>
            <a:ext cx="6605516" cy="51136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1125" y="293403"/>
            <a:ext cx="11052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Rasmlardan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foydalanish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Allergy Detective | Devpo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329" y="1679378"/>
            <a:ext cx="4562901" cy="456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26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asm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4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9012" y="304760"/>
            <a:ext cx="11290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SmartART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maketlarini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872" y="2552132"/>
            <a:ext cx="8852410" cy="38457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3901" r="51852" b="36078"/>
          <a:stretch/>
        </p:blipFill>
        <p:spPr>
          <a:xfrm>
            <a:off x="771967" y="1496893"/>
            <a:ext cx="2326075" cy="2800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92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38" y="1953269"/>
            <a:ext cx="105474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8163" indent="-538163" algn="ctr">
              <a:defRPr/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a’zolaringizni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o‘qiydigan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kitoblaringizni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SmartART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maketlari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tavsiflang</a:t>
            </a:r>
            <a:r>
              <a:rPr lang="en-US" sz="4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48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2052943" y="113065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1194" y="1987213"/>
            <a:ext cx="11559654" cy="1876483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algn="ctr" defTabSz="871057">
              <a:spcBef>
                <a:spcPts val="232"/>
              </a:spcBef>
            </a:pPr>
            <a:r>
              <a:rPr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SmartArt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obyekti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maketlaridan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foydalanish</a:t>
            </a:r>
            <a:endParaRPr lang="en-US" sz="60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425" y="4451774"/>
            <a:ext cx="3644721" cy="205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martart Images, Stock Photos &amp; Vectors | Shutter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9"/>
          <a:stretch/>
        </p:blipFill>
        <p:spPr bwMode="auto">
          <a:xfrm>
            <a:off x="7989256" y="3707211"/>
            <a:ext cx="2893392" cy="279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rrow Chart Smart Art Vector Infographic | Smart art, Art, Infographic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335" b="70538" l="4000" r="96125">
                        <a14:foregroundMark x1="33125" y1="32396" x2="33500" y2="44010"/>
                        <a14:foregroundMark x1="18125" y1="51222" x2="20875" y2="56112"/>
                        <a14:foregroundMark x1="17250" y1="62347" x2="18750" y2="65648"/>
                        <a14:foregroundMark x1="64500" y1="20416" x2="69625" y2="30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827"/>
          <a:stretch/>
        </p:blipFill>
        <p:spPr bwMode="auto">
          <a:xfrm>
            <a:off x="444225" y="3210476"/>
            <a:ext cx="4640626" cy="375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08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87332" y="201634"/>
            <a:ext cx="100718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Rasm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formatiga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nimalar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kiradi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37709" y="1629769"/>
            <a:ext cx="100718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0" indent="-7429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lchami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endParaRPr lang="en-US" sz="4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0" indent="-7429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Rangi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" descr="Фотоаппарат — Картинки для презентаций | Всё о Prezi-презентация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1158">
            <a:off x="6576264" y="1511839"/>
            <a:ext cx="2842650" cy="284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llergy Detective | Devpo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618" y="2148927"/>
            <a:ext cx="3721382" cy="372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089190" y="4443158"/>
            <a:ext cx="6498967" cy="99469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41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8" y="201634"/>
            <a:ext cx="11941791" cy="1428135"/>
          </a:xfrm>
          <a:prstGeom prst="rect">
            <a:avLst/>
          </a:prstGeom>
          <a:solidFill>
            <a:srgbClr val="2365C7"/>
          </a:solidFill>
          <a:ln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87332" y="201634"/>
            <a:ext cx="100718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Wordda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rasmni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matnda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qanday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holatlarda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joylashtirish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mumkin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7332" y="1834486"/>
            <a:ext cx="100718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0" indent="-7429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orasida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Ramka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endParaRPr lang="en-US" sz="4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0" indent="-7429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Kontur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bo‘ylab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30" name="Picture 6" descr="НОВОСТИ | Муниципальное автономное учреждение дополнительного образования  Детский эколого-биологический центр г. Оренбур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073" y="1525073"/>
            <a:ext cx="5143196" cy="514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87332" y="4625447"/>
            <a:ext cx="6498967" cy="99469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23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8" y="201634"/>
            <a:ext cx="11941791" cy="1428135"/>
          </a:xfrm>
          <a:prstGeom prst="rect">
            <a:avLst/>
          </a:prstGeom>
          <a:solidFill>
            <a:srgbClr val="2365C7"/>
          </a:solidFill>
          <a:ln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0209" y="209956"/>
            <a:ext cx="11714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Wordda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aylana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shaklini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chizish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uchun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qaysi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tugma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klavish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bosiladi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1356" y="1384109"/>
            <a:ext cx="1007183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0" indent="-742950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Oval</a:t>
            </a:r>
          </a:p>
          <a:p>
            <a:pPr marL="742950" marR="0" lvl="0" indent="-742950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Oval</a:t>
            </a:r>
          </a:p>
          <a:p>
            <a:pPr marL="742950" marR="0" lvl="0" indent="-742950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Egri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chiziq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742950" marR="0" lvl="0" indent="-742950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R"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094327" y="1684720"/>
            <a:ext cx="1505280" cy="1017537"/>
            <a:chOff x="2613032" y="2028910"/>
            <a:chExt cx="2583083" cy="2194748"/>
          </a:xfrm>
        </p:grpSpPr>
        <p:pic>
          <p:nvPicPr>
            <p:cNvPr id="9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2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люс 11"/>
          <p:cNvSpPr/>
          <p:nvPr/>
        </p:nvSpPr>
        <p:spPr>
          <a:xfrm>
            <a:off x="3239282" y="1861960"/>
            <a:ext cx="855045" cy="678736"/>
          </a:xfrm>
          <a:prstGeom prst="mathPlus">
            <a:avLst>
              <a:gd name="adj1" fmla="val 154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4111173" y="2966022"/>
            <a:ext cx="1942459" cy="1017537"/>
            <a:chOff x="2613032" y="2028910"/>
            <a:chExt cx="2583083" cy="2194748"/>
          </a:xfrm>
        </p:grpSpPr>
        <p:pic>
          <p:nvPicPr>
            <p:cNvPr id="14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2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Shift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Плюс 16"/>
          <p:cNvSpPr/>
          <p:nvPr/>
        </p:nvSpPr>
        <p:spPr>
          <a:xfrm>
            <a:off x="3224972" y="3072245"/>
            <a:ext cx="855045" cy="678736"/>
          </a:xfrm>
          <a:prstGeom prst="mathPlus">
            <a:avLst>
              <a:gd name="adj1" fmla="val 154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5599607" y="4214846"/>
            <a:ext cx="1505280" cy="1017537"/>
            <a:chOff x="2613032" y="2028910"/>
            <a:chExt cx="2583083" cy="2194748"/>
          </a:xfrm>
        </p:grpSpPr>
        <p:pic>
          <p:nvPicPr>
            <p:cNvPr id="19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2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Плюс 21"/>
          <p:cNvSpPr/>
          <p:nvPr/>
        </p:nvSpPr>
        <p:spPr>
          <a:xfrm>
            <a:off x="4713405" y="4321069"/>
            <a:ext cx="855045" cy="678736"/>
          </a:xfrm>
          <a:prstGeom prst="mathPlus">
            <a:avLst>
              <a:gd name="adj1" fmla="val 154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люс 26"/>
          <p:cNvSpPr/>
          <p:nvPr/>
        </p:nvSpPr>
        <p:spPr>
          <a:xfrm>
            <a:off x="4730252" y="5544504"/>
            <a:ext cx="855045" cy="678736"/>
          </a:xfrm>
          <a:prstGeom prst="mathPlus">
            <a:avLst>
              <a:gd name="adj1" fmla="val 154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5615214" y="5383330"/>
            <a:ext cx="1942459" cy="1017537"/>
            <a:chOff x="2613032" y="2028910"/>
            <a:chExt cx="2583083" cy="2194748"/>
          </a:xfrm>
        </p:grpSpPr>
        <p:pic>
          <p:nvPicPr>
            <p:cNvPr id="29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2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6" descr="Ctrl Key PNG Transparent Ctrl Key.PNG Images. | PlusPNG">
              <a:extLst>
                <a:ext uri="{FF2B5EF4-FFF2-40B4-BE49-F238E27FC236}">
                  <a16:creationId xmlns:a16="http://schemas.microsoft.com/office/drawing/2014/main" xmlns="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Прямоугольник 30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Shift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Овал 31"/>
          <p:cNvSpPr/>
          <p:nvPr/>
        </p:nvSpPr>
        <p:spPr>
          <a:xfrm>
            <a:off x="7054779" y="1819374"/>
            <a:ext cx="3084252" cy="2018769"/>
          </a:xfrm>
          <a:prstGeom prst="ellipse">
            <a:avLst/>
          </a:prstGeom>
          <a:solidFill>
            <a:srgbClr val="D37BC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9358386" y="3009801"/>
            <a:ext cx="2465374" cy="222258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078172" y="2869648"/>
            <a:ext cx="5785791" cy="12319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4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420" y="3523805"/>
            <a:ext cx="9343765" cy="26068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9213" y="1229061"/>
            <a:ext cx="106777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Вставка)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tasmasining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Illustratsiyalar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(Иллюстрации)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guruhida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endParaRPr lang="ru-RU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000013" y="3387143"/>
            <a:ext cx="1916723" cy="259378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76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59924" y="1698787"/>
            <a:ext cx="70053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Asosan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ma’lumotlarni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tasavvur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qilishda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samarali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yetkazilishida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maketlardan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osonlik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yaratish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7708" r="37424" b="30997"/>
          <a:stretch/>
        </p:blipFill>
        <p:spPr>
          <a:xfrm>
            <a:off x="1753033" y="1260847"/>
            <a:ext cx="2479432" cy="321055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1631" y="307703"/>
            <a:ext cx="110736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SmartArt yord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mid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uz-Latn-UZ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turli s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хе</a:t>
            </a:r>
            <a:r>
              <a:rPr lang="uz-Latn-UZ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 t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shkil qili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nadi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rrow Chart Smart Art Vector Infographic | Smart art, Art, Infographic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35" b="70538" l="4000" r="96125">
                        <a14:foregroundMark x1="33125" y1="32396" x2="33500" y2="44010"/>
                        <a14:foregroundMark x1="18125" y1="51222" x2="20875" y2="56112"/>
                        <a14:foregroundMark x1="17250" y1="62347" x2="18750" y2="65648"/>
                        <a14:foregroundMark x1="64500" y1="20416" x2="69625" y2="30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827"/>
          <a:stretch/>
        </p:blipFill>
        <p:spPr bwMode="auto">
          <a:xfrm>
            <a:off x="591631" y="4401065"/>
            <a:ext cx="3213375" cy="260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est Smartart Process Templates- SlideEg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9" t="33114" r="9401" b="30486"/>
          <a:stretch/>
        </p:blipFill>
        <p:spPr bwMode="auto">
          <a:xfrm>
            <a:off x="3761241" y="5305862"/>
            <a:ext cx="5231424" cy="131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martArt - návod a ukázk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6" t="11576" r="10740" b="7141"/>
          <a:stretch/>
        </p:blipFill>
        <p:spPr bwMode="auto">
          <a:xfrm>
            <a:off x="9080590" y="4471405"/>
            <a:ext cx="2749480" cy="20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82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eruza\AppData\Local\Temp\SNAGHTML94de8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95" y="1545465"/>
            <a:ext cx="8613212" cy="459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417492" y="1442716"/>
            <a:ext cx="27745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Barchasi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Ro‘yxat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Jarayon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Sikl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Iyerarxik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Aloqa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Matrisa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Piramida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Rasm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4057" y="300268"/>
            <a:ext cx="9161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SmartArt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maketlar</a:t>
            </a:r>
            <a:r>
              <a:rPr lang="uz-Latn-UZ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ining tur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</a:t>
            </a:r>
            <a:r>
              <a:rPr lang="uz-Latn-UZ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87395" y="1545465"/>
            <a:ext cx="1810682" cy="411678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79301" y="1951892"/>
            <a:ext cx="2921305" cy="371035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4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05841" y="100926"/>
            <a:ext cx="110525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Tanlangan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SmartArt </a:t>
            </a:r>
            <a:r>
              <a:rPr lang="uz-Latn-UZ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grafik turini osongina </a:t>
            </a: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zgartirish </a:t>
            </a: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mumkin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8" r="30430" b="62335"/>
          <a:stretch/>
        </p:blipFill>
        <p:spPr bwMode="auto">
          <a:xfrm>
            <a:off x="397263" y="1368877"/>
            <a:ext cx="4942250" cy="146224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0" t="33749" r="75977"/>
          <a:stretch/>
        </p:blipFill>
        <p:spPr bwMode="auto">
          <a:xfrm>
            <a:off x="5912737" y="1313443"/>
            <a:ext cx="5845674" cy="161053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3" t="33394" r="52888" b="4566"/>
          <a:stretch/>
        </p:blipFill>
        <p:spPr bwMode="auto">
          <a:xfrm>
            <a:off x="3510728" y="3169779"/>
            <a:ext cx="5899995" cy="1631257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86" t="33394" r="9355" b="4566"/>
          <a:stretch/>
        </p:blipFill>
        <p:spPr bwMode="auto">
          <a:xfrm>
            <a:off x="642364" y="4904058"/>
            <a:ext cx="11116047" cy="161053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193431" y="1740877"/>
            <a:ext cx="3112477" cy="144201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98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9391</TotalTime>
  <Words>176</Words>
  <Application>Microsoft Office PowerPoint</Application>
  <PresentationFormat>Широкоэкранный</PresentationFormat>
  <Paragraphs>43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Helvetica</vt:lpstr>
      <vt:lpstr>Open Sans</vt:lpstr>
      <vt:lpstr>Wingdings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Informatika va axborot texnologiyalari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Учетная запись Майкрософт</cp:lastModifiedBy>
  <cp:revision>896</cp:revision>
  <dcterms:created xsi:type="dcterms:W3CDTF">2020-04-30T17:20:46Z</dcterms:created>
  <dcterms:modified xsi:type="dcterms:W3CDTF">2020-11-23T07:07:53Z</dcterms:modified>
</cp:coreProperties>
</file>