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02" r:id="rId2"/>
    <p:sldMasterId id="2147483704" r:id="rId3"/>
    <p:sldMasterId id="2147483719" r:id="rId4"/>
    <p:sldMasterId id="2147483721" r:id="rId5"/>
    <p:sldMasterId id="2147483723" r:id="rId6"/>
  </p:sldMasterIdLst>
  <p:notesMasterIdLst>
    <p:notesMasterId r:id="rId26"/>
  </p:notesMasterIdLst>
  <p:handoutMasterIdLst>
    <p:handoutMasterId r:id="rId27"/>
  </p:handoutMasterIdLst>
  <p:sldIdLst>
    <p:sldId id="647" r:id="rId7"/>
    <p:sldId id="617" r:id="rId8"/>
    <p:sldId id="648" r:id="rId9"/>
    <p:sldId id="651" r:id="rId10"/>
    <p:sldId id="638" r:id="rId11"/>
    <p:sldId id="639" r:id="rId12"/>
    <p:sldId id="653" r:id="rId13"/>
    <p:sldId id="654" r:id="rId14"/>
    <p:sldId id="652" r:id="rId15"/>
    <p:sldId id="673" r:id="rId16"/>
    <p:sldId id="655" r:id="rId17"/>
    <p:sldId id="656" r:id="rId18"/>
    <p:sldId id="674" r:id="rId19"/>
    <p:sldId id="660" r:id="rId20"/>
    <p:sldId id="663" r:id="rId21"/>
    <p:sldId id="664" r:id="rId22"/>
    <p:sldId id="658" r:id="rId23"/>
    <p:sldId id="669" r:id="rId24"/>
    <p:sldId id="676" r:id="rId25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F76"/>
    <a:srgbClr val="538022"/>
    <a:srgbClr val="D37BC9"/>
    <a:srgbClr val="03C3D7"/>
    <a:srgbClr val="3A2D34"/>
    <a:srgbClr val="28252D"/>
    <a:srgbClr val="E3E0DD"/>
    <a:srgbClr val="ABD146"/>
    <a:srgbClr val="2365C7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182" autoAdjust="0"/>
  </p:normalViewPr>
  <p:slideViewPr>
    <p:cSldViewPr snapToGrid="0">
      <p:cViewPr varScale="1">
        <p:scale>
          <a:sx n="71" d="100"/>
          <a:sy n="71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AF2FE-840B-4C10-A4E6-CF73A883EA6E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BFC4F62-ABD0-4C2C-BED1-1C616A16997D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Sohibqiron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Amir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Temur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D35C3-E3BB-40C7-9002-4674FC72E302}" type="parTrans" cxnId="{AEF65AB4-A529-47E4-94E9-47456EA71B4D}">
      <dgm:prSet/>
      <dgm:spPr/>
      <dgm:t>
        <a:bodyPr/>
        <a:lstStyle/>
        <a:p>
          <a:endParaRPr lang="ru-RU" sz="2400"/>
        </a:p>
      </dgm:t>
    </dgm:pt>
    <dgm:pt modelId="{1C831C59-C899-4C62-B69B-257DEF0C79E5}" type="sibTrans" cxnId="{AEF65AB4-A529-47E4-94E9-47456EA71B4D}">
      <dgm:prSet/>
      <dgm:spPr/>
      <dgm:t>
        <a:bodyPr/>
        <a:lstStyle/>
        <a:p>
          <a:endParaRPr lang="ru-RU" sz="2400"/>
        </a:p>
      </dgm:t>
    </dgm:pt>
    <dgm:pt modelId="{E890BA83-C81B-46DD-AEAB-647838FEF793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Jahongir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A4C650-0206-4BF0-B1B7-2AE7D65A612F}" type="parTrans" cxnId="{83F44579-EC5E-458E-A486-D3D2AF2A7FBC}">
      <dgm:prSet/>
      <dgm:spPr/>
      <dgm:t>
        <a:bodyPr/>
        <a:lstStyle/>
        <a:p>
          <a:endParaRPr lang="ru-RU" sz="2400"/>
        </a:p>
      </dgm:t>
    </dgm:pt>
    <dgm:pt modelId="{8C983A3C-B963-4E74-B3D3-DFBE7B2A1547}" type="sibTrans" cxnId="{83F44579-EC5E-458E-A486-D3D2AF2A7FBC}">
      <dgm:prSet/>
      <dgm:spPr/>
      <dgm:t>
        <a:bodyPr/>
        <a:lstStyle/>
        <a:p>
          <a:endParaRPr lang="ru-RU" sz="2400"/>
        </a:p>
      </dgm:t>
    </dgm:pt>
    <dgm:pt modelId="{5CE2205E-AA6E-4B5C-90FC-470025B5B2E1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Mironshoh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599CF-16B1-441A-B633-1C9D7081FEB5}" type="parTrans" cxnId="{0D3FE2EE-E169-4DA7-BD96-28366A2123F2}">
      <dgm:prSet/>
      <dgm:spPr/>
      <dgm:t>
        <a:bodyPr/>
        <a:lstStyle/>
        <a:p>
          <a:endParaRPr lang="ru-RU" sz="2400"/>
        </a:p>
      </dgm:t>
    </dgm:pt>
    <dgm:pt modelId="{1C64EDDD-895F-464F-B797-9BD178C63D14}" type="sibTrans" cxnId="{0D3FE2EE-E169-4DA7-BD96-28366A2123F2}">
      <dgm:prSet/>
      <dgm:spPr/>
      <dgm:t>
        <a:bodyPr/>
        <a:lstStyle/>
        <a:p>
          <a:endParaRPr lang="ru-RU" sz="2400"/>
        </a:p>
      </dgm:t>
    </dgm:pt>
    <dgm:pt modelId="{0E67D54E-3726-4B4F-8439-5A6254C63B81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Shohruh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D340E4-4ACD-4A82-B71A-BD3D6C6CEC1C}" type="parTrans" cxnId="{362E571E-0852-4029-B0CD-834580EA3025}">
      <dgm:prSet/>
      <dgm:spPr/>
      <dgm:t>
        <a:bodyPr/>
        <a:lstStyle/>
        <a:p>
          <a:endParaRPr lang="ru-RU" sz="2400"/>
        </a:p>
      </dgm:t>
    </dgm:pt>
    <dgm:pt modelId="{5843AEA8-7AFE-49A4-87E4-6D6130BFF5F9}" type="sibTrans" cxnId="{362E571E-0852-4029-B0CD-834580EA3025}">
      <dgm:prSet/>
      <dgm:spPr/>
      <dgm:t>
        <a:bodyPr/>
        <a:lstStyle/>
        <a:p>
          <a:endParaRPr lang="ru-RU" sz="2400"/>
        </a:p>
      </dgm:t>
    </dgm:pt>
    <dgm:pt modelId="{A3869EC3-AC02-43FE-BB34-28388D27771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Umarshayx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0E687A-7A60-44BD-9339-CC5F16B6D145}" type="parTrans" cxnId="{3CBD28B9-E1A3-4657-941D-7803CD022609}">
      <dgm:prSet/>
      <dgm:spPr/>
      <dgm:t>
        <a:bodyPr/>
        <a:lstStyle/>
        <a:p>
          <a:endParaRPr lang="ru-RU" sz="2400"/>
        </a:p>
      </dgm:t>
    </dgm:pt>
    <dgm:pt modelId="{2A378977-9D7B-46BE-9487-28B47AD76DAB}" type="sibTrans" cxnId="{3CBD28B9-E1A3-4657-941D-7803CD022609}">
      <dgm:prSet/>
      <dgm:spPr/>
      <dgm:t>
        <a:bodyPr/>
        <a:lstStyle/>
        <a:p>
          <a:endParaRPr lang="ru-RU" sz="2400"/>
        </a:p>
      </dgm:t>
    </dgm:pt>
    <dgm:pt modelId="{23737972-AC2F-4FEA-82D3-F7B979253A9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Sulton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Muhammad 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F79846-2AC7-4EE2-BE93-066E6C558A3D}" type="parTrans" cxnId="{C37BAFEA-EDEA-4E5C-B2AD-02A84B172C54}">
      <dgm:prSet/>
      <dgm:spPr/>
      <dgm:t>
        <a:bodyPr/>
        <a:lstStyle/>
        <a:p>
          <a:endParaRPr lang="ru-RU" sz="2400"/>
        </a:p>
      </dgm:t>
    </dgm:pt>
    <dgm:pt modelId="{5EE500DB-1311-4B64-A36D-3EE72E97A382}" type="sibTrans" cxnId="{C37BAFEA-EDEA-4E5C-B2AD-02A84B172C54}">
      <dgm:prSet/>
      <dgm:spPr/>
      <dgm:t>
        <a:bodyPr/>
        <a:lstStyle/>
        <a:p>
          <a:endParaRPr lang="ru-RU" sz="2400"/>
        </a:p>
      </dgm:t>
    </dgm:pt>
    <dgm:pt modelId="{30DD6008-621A-48B8-81DC-7A4FD6836637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Sulton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Abusaid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73809-B863-40CC-A451-D46F0E7DB324}" type="parTrans" cxnId="{F2DFA29C-0FA7-4D4B-83A2-0FA0EFA9FE53}">
      <dgm:prSet/>
      <dgm:spPr/>
      <dgm:t>
        <a:bodyPr/>
        <a:lstStyle/>
        <a:p>
          <a:endParaRPr lang="ru-RU" sz="2400"/>
        </a:p>
      </dgm:t>
    </dgm:pt>
    <dgm:pt modelId="{B7BDF816-A2D6-45E5-A80C-8BD0957496FC}" type="sibTrans" cxnId="{F2DFA29C-0FA7-4D4B-83A2-0FA0EFA9FE53}">
      <dgm:prSet/>
      <dgm:spPr/>
      <dgm:t>
        <a:bodyPr/>
        <a:lstStyle/>
        <a:p>
          <a:endParaRPr lang="ru-RU" sz="2400"/>
        </a:p>
      </dgm:t>
    </dgm:pt>
    <dgm:pt modelId="{9D0D0F56-94E1-4EDC-A8E2-BC3290C37745}">
      <dgm:prSet custT="1"/>
      <dgm:spPr>
        <a:solidFill>
          <a:srgbClr val="00B05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Umarshayx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596B20-F8E5-4CE5-A7C3-8227E9E62D4A}" type="parTrans" cxnId="{E3DDA548-E98F-46E1-ADAF-4D1AD0B7DA7F}">
      <dgm:prSet/>
      <dgm:spPr/>
      <dgm:t>
        <a:bodyPr/>
        <a:lstStyle/>
        <a:p>
          <a:endParaRPr lang="ru-RU" sz="2400"/>
        </a:p>
      </dgm:t>
    </dgm:pt>
    <dgm:pt modelId="{C1D05B6D-5531-4244-B1D7-03C854D51173}" type="sibTrans" cxnId="{E3DDA548-E98F-46E1-ADAF-4D1AD0B7DA7F}">
      <dgm:prSet/>
      <dgm:spPr/>
      <dgm:t>
        <a:bodyPr/>
        <a:lstStyle/>
        <a:p>
          <a:endParaRPr lang="ru-RU" sz="2400"/>
        </a:p>
      </dgm:t>
    </dgm:pt>
    <dgm:pt modelId="{B8E21620-75B6-4159-A836-7174DD9D4525}" type="asst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BOBUR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D5076-B9AF-4E2F-860C-475503110562}" type="parTrans" cxnId="{3AD5A55D-0DDF-4744-B86D-68779011116B}">
      <dgm:prSet/>
      <dgm:spPr/>
      <dgm:t>
        <a:bodyPr/>
        <a:lstStyle/>
        <a:p>
          <a:endParaRPr lang="ru-RU" sz="2400"/>
        </a:p>
      </dgm:t>
    </dgm:pt>
    <dgm:pt modelId="{C730A665-382F-494A-A6BA-98BD34FECDE7}" type="sibTrans" cxnId="{3AD5A55D-0DDF-4744-B86D-68779011116B}">
      <dgm:prSet/>
      <dgm:spPr/>
      <dgm:t>
        <a:bodyPr/>
        <a:lstStyle/>
        <a:p>
          <a:endParaRPr lang="ru-RU" sz="2400"/>
        </a:p>
      </dgm:t>
    </dgm:pt>
    <dgm:pt modelId="{DA1DE402-3310-4579-8B91-3B7C3BF74956}" type="asst">
      <dgm:prSet custT="1"/>
      <dgm:spPr>
        <a:solidFill>
          <a:srgbClr val="00B0F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Yunusxon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C6044-B6F8-4265-B7E5-56A05920D888}" type="parTrans" cxnId="{718F4894-35DA-4795-A529-85C80B4A44EA}">
      <dgm:prSet/>
      <dgm:spPr/>
      <dgm:t>
        <a:bodyPr/>
        <a:lstStyle/>
        <a:p>
          <a:endParaRPr lang="ru-RU" sz="2400"/>
        </a:p>
      </dgm:t>
    </dgm:pt>
    <dgm:pt modelId="{3E61AEE2-883E-42DE-A2DD-BD1509BCD7EB}" type="sibTrans" cxnId="{718F4894-35DA-4795-A529-85C80B4A44EA}">
      <dgm:prSet/>
      <dgm:spPr/>
      <dgm:t>
        <a:bodyPr/>
        <a:lstStyle/>
        <a:p>
          <a:endParaRPr lang="ru-RU" sz="2400"/>
        </a:p>
      </dgm:t>
    </dgm:pt>
    <dgm:pt modelId="{5234854E-8EA3-4277-97DA-8A09D0D29E84}" type="asst">
      <dgm:prSet custT="1"/>
      <dgm:spPr>
        <a:solidFill>
          <a:srgbClr val="00B05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Qutlug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‘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Nigorxonim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719CAF-5094-4E9A-BD3E-14CDAA21C3A9}" type="parTrans" cxnId="{4D9D06FE-58EE-4CA2-9497-0E6A03F30724}">
      <dgm:prSet/>
      <dgm:spPr/>
      <dgm:t>
        <a:bodyPr/>
        <a:lstStyle/>
        <a:p>
          <a:endParaRPr lang="ru-RU" sz="2400"/>
        </a:p>
      </dgm:t>
    </dgm:pt>
    <dgm:pt modelId="{A044844B-6A79-46B5-AA20-DBD547F51F44}" type="sibTrans" cxnId="{4D9D06FE-58EE-4CA2-9497-0E6A03F30724}">
      <dgm:prSet/>
      <dgm:spPr/>
      <dgm:t>
        <a:bodyPr/>
        <a:lstStyle/>
        <a:p>
          <a:endParaRPr lang="ru-RU" sz="2400"/>
        </a:p>
      </dgm:t>
    </dgm:pt>
    <dgm:pt modelId="{540D83EC-1FCA-423B-81C2-276B94E0F4A2}">
      <dgm:prSet custT="1"/>
      <dgm:spPr>
        <a:solidFill>
          <a:srgbClr val="00B0F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Eson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Begim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F5E80-9B21-411A-AA52-F2078E40F13F}" type="parTrans" cxnId="{D136822A-6E86-4ED2-B7FF-2261D20FC6ED}">
      <dgm:prSet/>
      <dgm:spPr/>
      <dgm:t>
        <a:bodyPr/>
        <a:lstStyle/>
        <a:p>
          <a:endParaRPr lang="ru-RU" sz="2400"/>
        </a:p>
      </dgm:t>
    </dgm:pt>
    <dgm:pt modelId="{E94185AF-7020-4AEF-AC27-4DBD47B256BC}" type="sibTrans" cxnId="{D136822A-6E86-4ED2-B7FF-2261D20FC6ED}">
      <dgm:prSet/>
      <dgm:spPr/>
      <dgm:t>
        <a:bodyPr/>
        <a:lstStyle/>
        <a:p>
          <a:endParaRPr lang="ru-RU" sz="2400"/>
        </a:p>
      </dgm:t>
    </dgm:pt>
    <dgm:pt modelId="{855224CE-93A5-491A-BCE9-0DA2850BF957}" type="pres">
      <dgm:prSet presAssocID="{51EAF2FE-840B-4C10-A4E6-CF73A883EA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78FFCD-3E1E-45D6-B5E2-23CFC675DE0C}" type="pres">
      <dgm:prSet presAssocID="{2BFC4F62-ABD0-4C2C-BED1-1C616A16997D}" presName="hierRoot1" presStyleCnt="0">
        <dgm:presLayoutVars>
          <dgm:hierBranch val="init"/>
        </dgm:presLayoutVars>
      </dgm:prSet>
      <dgm:spPr/>
    </dgm:pt>
    <dgm:pt modelId="{BA968DBA-A87F-4B0D-B405-4A579D47AD05}" type="pres">
      <dgm:prSet presAssocID="{2BFC4F62-ABD0-4C2C-BED1-1C616A16997D}" presName="rootComposite1" presStyleCnt="0"/>
      <dgm:spPr/>
    </dgm:pt>
    <dgm:pt modelId="{FA702193-5DF4-4E21-A938-1C1EBC8F5ED0}" type="pres">
      <dgm:prSet presAssocID="{2BFC4F62-ABD0-4C2C-BED1-1C616A16997D}" presName="rootText1" presStyleLbl="node0" presStyleIdx="0" presStyleCnt="1" custScaleX="541405" custScaleY="184425" custLinFactNeighborY="14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3A9BC-92BC-43E1-81F5-8FA4F979B577}" type="pres">
      <dgm:prSet presAssocID="{2BFC4F62-ABD0-4C2C-BED1-1C616A16997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C1AAAB2-81BE-45B2-B5DA-9304FEB83E45}" type="pres">
      <dgm:prSet presAssocID="{2BFC4F62-ABD0-4C2C-BED1-1C616A16997D}" presName="hierChild2" presStyleCnt="0"/>
      <dgm:spPr/>
    </dgm:pt>
    <dgm:pt modelId="{E1E5FEA0-CDD4-4197-809B-92712DFD97A2}" type="pres">
      <dgm:prSet presAssocID="{21A4C650-0206-4BF0-B1B7-2AE7D65A612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B42E93B-126D-43CC-900F-928CEFA65FBE}" type="pres">
      <dgm:prSet presAssocID="{E890BA83-C81B-46DD-AEAB-647838FEF793}" presName="hierRoot2" presStyleCnt="0">
        <dgm:presLayoutVars>
          <dgm:hierBranch val="init"/>
        </dgm:presLayoutVars>
      </dgm:prSet>
      <dgm:spPr/>
    </dgm:pt>
    <dgm:pt modelId="{776C01B4-94E0-4674-AA27-344A5F992D31}" type="pres">
      <dgm:prSet presAssocID="{E890BA83-C81B-46DD-AEAB-647838FEF793}" presName="rootComposite" presStyleCnt="0"/>
      <dgm:spPr/>
    </dgm:pt>
    <dgm:pt modelId="{F31801F6-ADA9-4381-9CF9-B6C5ED4E8DCF}" type="pres">
      <dgm:prSet presAssocID="{E890BA83-C81B-46DD-AEAB-647838FEF793}" presName="rootText" presStyleLbl="node2" presStyleIdx="0" presStyleCnt="4" custScaleX="386752" custScaleY="199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23B42-DC54-4FE1-9F5D-B75AA6E2166B}" type="pres">
      <dgm:prSet presAssocID="{E890BA83-C81B-46DD-AEAB-647838FEF793}" presName="rootConnector" presStyleLbl="node2" presStyleIdx="0" presStyleCnt="4"/>
      <dgm:spPr/>
      <dgm:t>
        <a:bodyPr/>
        <a:lstStyle/>
        <a:p>
          <a:endParaRPr lang="ru-RU"/>
        </a:p>
      </dgm:t>
    </dgm:pt>
    <dgm:pt modelId="{065BC200-31D0-4A67-B8FA-A0DFE20709BC}" type="pres">
      <dgm:prSet presAssocID="{E890BA83-C81B-46DD-AEAB-647838FEF793}" presName="hierChild4" presStyleCnt="0"/>
      <dgm:spPr/>
    </dgm:pt>
    <dgm:pt modelId="{B95E5BD3-B2FC-43C3-9280-2D6D5D0001E8}" type="pres">
      <dgm:prSet presAssocID="{E890BA83-C81B-46DD-AEAB-647838FEF793}" presName="hierChild5" presStyleCnt="0"/>
      <dgm:spPr/>
    </dgm:pt>
    <dgm:pt modelId="{BB6012E3-1CB9-4991-9287-802851A0D686}" type="pres">
      <dgm:prSet presAssocID="{D10E687A-7A60-44BD-9339-CC5F16B6D14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4B21175-45A3-4C9E-8B57-1BC803504286}" type="pres">
      <dgm:prSet presAssocID="{A3869EC3-AC02-43FE-BB34-28388D27771F}" presName="hierRoot2" presStyleCnt="0">
        <dgm:presLayoutVars>
          <dgm:hierBranch val="init"/>
        </dgm:presLayoutVars>
      </dgm:prSet>
      <dgm:spPr/>
    </dgm:pt>
    <dgm:pt modelId="{2FFA73E6-D571-43D1-B7AA-81A2D0C35537}" type="pres">
      <dgm:prSet presAssocID="{A3869EC3-AC02-43FE-BB34-28388D27771F}" presName="rootComposite" presStyleCnt="0"/>
      <dgm:spPr/>
    </dgm:pt>
    <dgm:pt modelId="{FD21B1C2-B549-444C-939F-C50D25BD69A9}" type="pres">
      <dgm:prSet presAssocID="{A3869EC3-AC02-43FE-BB34-28388D27771F}" presName="rootText" presStyleLbl="node2" presStyleIdx="1" presStyleCnt="4" custScaleX="414279" custScaleY="199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6F5738-2530-488F-9076-58FF7C7084E3}" type="pres">
      <dgm:prSet presAssocID="{A3869EC3-AC02-43FE-BB34-28388D27771F}" presName="rootConnector" presStyleLbl="node2" presStyleIdx="1" presStyleCnt="4"/>
      <dgm:spPr/>
      <dgm:t>
        <a:bodyPr/>
        <a:lstStyle/>
        <a:p>
          <a:endParaRPr lang="ru-RU"/>
        </a:p>
      </dgm:t>
    </dgm:pt>
    <dgm:pt modelId="{CBA4C14C-EE76-4621-BB4B-A58B41787BE4}" type="pres">
      <dgm:prSet presAssocID="{A3869EC3-AC02-43FE-BB34-28388D27771F}" presName="hierChild4" presStyleCnt="0"/>
      <dgm:spPr/>
    </dgm:pt>
    <dgm:pt modelId="{715C84CE-1E72-4BC1-A408-CF260CF45774}" type="pres">
      <dgm:prSet presAssocID="{A3869EC3-AC02-43FE-BB34-28388D27771F}" presName="hierChild5" presStyleCnt="0"/>
      <dgm:spPr/>
    </dgm:pt>
    <dgm:pt modelId="{2E941E43-C4F3-46FD-A5BF-7CFAB7B6E232}" type="pres">
      <dgm:prSet presAssocID="{3BE599CF-16B1-441A-B633-1C9D7081FEB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F4A67F37-BBBB-40D2-BDCF-F1911C8A2309}" type="pres">
      <dgm:prSet presAssocID="{5CE2205E-AA6E-4B5C-90FC-470025B5B2E1}" presName="hierRoot2" presStyleCnt="0">
        <dgm:presLayoutVars>
          <dgm:hierBranch val="init"/>
        </dgm:presLayoutVars>
      </dgm:prSet>
      <dgm:spPr/>
    </dgm:pt>
    <dgm:pt modelId="{B95F01AF-41BC-4293-855C-46888D8BA435}" type="pres">
      <dgm:prSet presAssocID="{5CE2205E-AA6E-4B5C-90FC-470025B5B2E1}" presName="rootComposite" presStyleCnt="0"/>
      <dgm:spPr/>
    </dgm:pt>
    <dgm:pt modelId="{E692585C-7847-49CA-957F-73B6C46AF6C3}" type="pres">
      <dgm:prSet presAssocID="{5CE2205E-AA6E-4B5C-90FC-470025B5B2E1}" presName="rootText" presStyleLbl="node2" presStyleIdx="2" presStyleCnt="4" custScaleX="386752" custScaleY="199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A520E8-2CA1-4085-9F14-37C2BF9715A9}" type="pres">
      <dgm:prSet presAssocID="{5CE2205E-AA6E-4B5C-90FC-470025B5B2E1}" presName="rootConnector" presStyleLbl="node2" presStyleIdx="2" presStyleCnt="4"/>
      <dgm:spPr/>
      <dgm:t>
        <a:bodyPr/>
        <a:lstStyle/>
        <a:p>
          <a:endParaRPr lang="ru-RU"/>
        </a:p>
      </dgm:t>
    </dgm:pt>
    <dgm:pt modelId="{4B5AD23E-4815-43AC-A7A8-3AA29E9D450D}" type="pres">
      <dgm:prSet presAssocID="{5CE2205E-AA6E-4B5C-90FC-470025B5B2E1}" presName="hierChild4" presStyleCnt="0"/>
      <dgm:spPr/>
    </dgm:pt>
    <dgm:pt modelId="{629F6F38-9663-47C5-B5E8-E223731C15D9}" type="pres">
      <dgm:prSet presAssocID="{D0F79846-2AC7-4EE2-BE93-066E6C558A3D}" presName="Name37" presStyleLbl="parChTrans1D3" presStyleIdx="0" presStyleCnt="1"/>
      <dgm:spPr/>
      <dgm:t>
        <a:bodyPr/>
        <a:lstStyle/>
        <a:p>
          <a:endParaRPr lang="ru-RU"/>
        </a:p>
      </dgm:t>
    </dgm:pt>
    <dgm:pt modelId="{31492085-3470-426D-87EB-39D8FA94D309}" type="pres">
      <dgm:prSet presAssocID="{23737972-AC2F-4FEA-82D3-F7B979253A9D}" presName="hierRoot2" presStyleCnt="0">
        <dgm:presLayoutVars>
          <dgm:hierBranch val="init"/>
        </dgm:presLayoutVars>
      </dgm:prSet>
      <dgm:spPr/>
    </dgm:pt>
    <dgm:pt modelId="{98E3AA3B-ABEA-4BBE-94AB-47D26061AB70}" type="pres">
      <dgm:prSet presAssocID="{23737972-AC2F-4FEA-82D3-F7B979253A9D}" presName="rootComposite" presStyleCnt="0"/>
      <dgm:spPr/>
    </dgm:pt>
    <dgm:pt modelId="{B4752ACB-3569-4594-82A1-0529588FE582}" type="pres">
      <dgm:prSet presAssocID="{23737972-AC2F-4FEA-82D3-F7B979253A9D}" presName="rootText" presStyleLbl="node3" presStyleIdx="0" presStyleCnt="1" custScaleX="387162" custScaleY="199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AC02A8-F469-4814-95EB-62E0C736138B}" type="pres">
      <dgm:prSet presAssocID="{23737972-AC2F-4FEA-82D3-F7B979253A9D}" presName="rootConnector" presStyleLbl="node3" presStyleIdx="0" presStyleCnt="1"/>
      <dgm:spPr/>
      <dgm:t>
        <a:bodyPr/>
        <a:lstStyle/>
        <a:p>
          <a:endParaRPr lang="ru-RU"/>
        </a:p>
      </dgm:t>
    </dgm:pt>
    <dgm:pt modelId="{0B48E0EC-A2BF-4E6B-9728-316864B33A45}" type="pres">
      <dgm:prSet presAssocID="{23737972-AC2F-4FEA-82D3-F7B979253A9D}" presName="hierChild4" presStyleCnt="0"/>
      <dgm:spPr/>
    </dgm:pt>
    <dgm:pt modelId="{5E5C4526-ABAA-4762-8D7B-02C0AD5BD857}" type="pres">
      <dgm:prSet presAssocID="{53473809-B863-40CC-A451-D46F0E7DB324}" presName="Name37" presStyleLbl="parChTrans1D4" presStyleIdx="0" presStyleCnt="6"/>
      <dgm:spPr/>
      <dgm:t>
        <a:bodyPr/>
        <a:lstStyle/>
        <a:p>
          <a:endParaRPr lang="ru-RU"/>
        </a:p>
      </dgm:t>
    </dgm:pt>
    <dgm:pt modelId="{868F7DFE-D139-4847-9BB4-3C15A54DEE65}" type="pres">
      <dgm:prSet presAssocID="{30DD6008-621A-48B8-81DC-7A4FD6836637}" presName="hierRoot2" presStyleCnt="0">
        <dgm:presLayoutVars>
          <dgm:hierBranch val="init"/>
        </dgm:presLayoutVars>
      </dgm:prSet>
      <dgm:spPr/>
    </dgm:pt>
    <dgm:pt modelId="{B7ADFA2D-DA30-4EEC-BB90-57A12225BA22}" type="pres">
      <dgm:prSet presAssocID="{30DD6008-621A-48B8-81DC-7A4FD6836637}" presName="rootComposite" presStyleCnt="0"/>
      <dgm:spPr/>
    </dgm:pt>
    <dgm:pt modelId="{647E22BD-E16D-42C4-BD60-BEE156FEB9EE}" type="pres">
      <dgm:prSet presAssocID="{30DD6008-621A-48B8-81DC-7A4FD6836637}" presName="rootText" presStyleLbl="node4" presStyleIdx="0" presStyleCnt="3" custScaleX="387162" custScaleY="199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E3050F-3B06-4581-9ED4-D8A0D709570D}" type="pres">
      <dgm:prSet presAssocID="{30DD6008-621A-48B8-81DC-7A4FD6836637}" presName="rootConnector" presStyleLbl="node4" presStyleIdx="0" presStyleCnt="3"/>
      <dgm:spPr/>
      <dgm:t>
        <a:bodyPr/>
        <a:lstStyle/>
        <a:p>
          <a:endParaRPr lang="ru-RU"/>
        </a:p>
      </dgm:t>
    </dgm:pt>
    <dgm:pt modelId="{3DD479AD-CB8D-40AC-9304-72DB135DCFA7}" type="pres">
      <dgm:prSet presAssocID="{30DD6008-621A-48B8-81DC-7A4FD6836637}" presName="hierChild4" presStyleCnt="0"/>
      <dgm:spPr/>
    </dgm:pt>
    <dgm:pt modelId="{712C4457-561F-4297-ADA6-AFE2EF8E61E8}" type="pres">
      <dgm:prSet presAssocID="{40596B20-F8E5-4CE5-A7C3-8227E9E62D4A}" presName="Name37" presStyleLbl="parChTrans1D4" presStyleIdx="1" presStyleCnt="6"/>
      <dgm:spPr/>
      <dgm:t>
        <a:bodyPr/>
        <a:lstStyle/>
        <a:p>
          <a:endParaRPr lang="ru-RU"/>
        </a:p>
      </dgm:t>
    </dgm:pt>
    <dgm:pt modelId="{0AF0EBA6-2060-443E-A790-7C810CFE8427}" type="pres">
      <dgm:prSet presAssocID="{9D0D0F56-94E1-4EDC-A8E2-BC3290C37745}" presName="hierRoot2" presStyleCnt="0">
        <dgm:presLayoutVars>
          <dgm:hierBranch val="init"/>
        </dgm:presLayoutVars>
      </dgm:prSet>
      <dgm:spPr/>
    </dgm:pt>
    <dgm:pt modelId="{DEE59151-AC5A-4AFB-B974-E9F9E79D4D46}" type="pres">
      <dgm:prSet presAssocID="{9D0D0F56-94E1-4EDC-A8E2-BC3290C37745}" presName="rootComposite" presStyleCnt="0"/>
      <dgm:spPr/>
    </dgm:pt>
    <dgm:pt modelId="{DA20FFDE-84D6-4EB8-8197-473BC682A75A}" type="pres">
      <dgm:prSet presAssocID="{9D0D0F56-94E1-4EDC-A8E2-BC3290C37745}" presName="rootText" presStyleLbl="node4" presStyleIdx="1" presStyleCnt="3" custScaleX="387162" custScaleY="199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686718-FB8C-4988-8996-36886057B789}" type="pres">
      <dgm:prSet presAssocID="{9D0D0F56-94E1-4EDC-A8E2-BC3290C37745}" presName="rootConnector" presStyleLbl="node4" presStyleIdx="1" presStyleCnt="3"/>
      <dgm:spPr/>
      <dgm:t>
        <a:bodyPr/>
        <a:lstStyle/>
        <a:p>
          <a:endParaRPr lang="ru-RU"/>
        </a:p>
      </dgm:t>
    </dgm:pt>
    <dgm:pt modelId="{1B28B899-1AF4-41C8-AA0C-8986B4B1E5F7}" type="pres">
      <dgm:prSet presAssocID="{9D0D0F56-94E1-4EDC-A8E2-BC3290C37745}" presName="hierChild4" presStyleCnt="0"/>
      <dgm:spPr/>
    </dgm:pt>
    <dgm:pt modelId="{B4C44960-1AE3-47BE-BB98-F8ADAF916AB3}" type="pres">
      <dgm:prSet presAssocID="{9D0D0F56-94E1-4EDC-A8E2-BC3290C37745}" presName="hierChild5" presStyleCnt="0"/>
      <dgm:spPr/>
    </dgm:pt>
    <dgm:pt modelId="{B1127637-33FA-4425-8C78-B619B24D04C6}" type="pres">
      <dgm:prSet presAssocID="{F8BD5076-B9AF-4E2F-860C-475503110562}" presName="Name111" presStyleLbl="parChTrans1D4" presStyleIdx="2" presStyleCnt="6"/>
      <dgm:spPr/>
      <dgm:t>
        <a:bodyPr/>
        <a:lstStyle/>
        <a:p>
          <a:endParaRPr lang="ru-RU"/>
        </a:p>
      </dgm:t>
    </dgm:pt>
    <dgm:pt modelId="{4375429D-F4AF-426E-8E32-79382C215D45}" type="pres">
      <dgm:prSet presAssocID="{B8E21620-75B6-4159-A836-7174DD9D4525}" presName="hierRoot3" presStyleCnt="0">
        <dgm:presLayoutVars>
          <dgm:hierBranch val="init"/>
        </dgm:presLayoutVars>
      </dgm:prSet>
      <dgm:spPr/>
    </dgm:pt>
    <dgm:pt modelId="{FE2F7FF2-EEED-4AD5-806F-1B26C47607EC}" type="pres">
      <dgm:prSet presAssocID="{B8E21620-75B6-4159-A836-7174DD9D4525}" presName="rootComposite3" presStyleCnt="0"/>
      <dgm:spPr/>
    </dgm:pt>
    <dgm:pt modelId="{24B906F8-7322-4BAA-A469-3A288495802E}" type="pres">
      <dgm:prSet presAssocID="{B8E21620-75B6-4159-A836-7174DD9D4525}" presName="rootText3" presStyleLbl="asst4" presStyleIdx="0" presStyleCnt="3" custScaleX="481856" custScaleY="21248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134A74D-C2B8-460C-BF72-0A718C880769}" type="pres">
      <dgm:prSet presAssocID="{B8E21620-75B6-4159-A836-7174DD9D4525}" presName="rootConnector3" presStyleLbl="asst4" presStyleIdx="0" presStyleCnt="3"/>
      <dgm:spPr/>
      <dgm:t>
        <a:bodyPr/>
        <a:lstStyle/>
        <a:p>
          <a:endParaRPr lang="ru-RU"/>
        </a:p>
      </dgm:t>
    </dgm:pt>
    <dgm:pt modelId="{3F731378-356A-493D-913D-FB4D3F7E0B54}" type="pres">
      <dgm:prSet presAssocID="{B8E21620-75B6-4159-A836-7174DD9D4525}" presName="hierChild6" presStyleCnt="0"/>
      <dgm:spPr/>
    </dgm:pt>
    <dgm:pt modelId="{CD186EAE-7691-4F77-AAF3-149CB796A67F}" type="pres">
      <dgm:prSet presAssocID="{B8E21620-75B6-4159-A836-7174DD9D4525}" presName="hierChild7" presStyleCnt="0"/>
      <dgm:spPr/>
    </dgm:pt>
    <dgm:pt modelId="{A7520EE4-CC93-4CD1-A99C-4CB0B1C94CF1}" type="pres">
      <dgm:prSet presAssocID="{F1719CAF-5094-4E9A-BD3E-14CDAA21C3A9}" presName="Name111" presStyleLbl="parChTrans1D4" presStyleIdx="3" presStyleCnt="6"/>
      <dgm:spPr/>
      <dgm:t>
        <a:bodyPr/>
        <a:lstStyle/>
        <a:p>
          <a:endParaRPr lang="ru-RU"/>
        </a:p>
      </dgm:t>
    </dgm:pt>
    <dgm:pt modelId="{887B68B2-5714-40A5-9BFB-9D89B68BB5EC}" type="pres">
      <dgm:prSet presAssocID="{5234854E-8EA3-4277-97DA-8A09D0D29E84}" presName="hierRoot3" presStyleCnt="0">
        <dgm:presLayoutVars>
          <dgm:hierBranch val="init"/>
        </dgm:presLayoutVars>
      </dgm:prSet>
      <dgm:spPr/>
    </dgm:pt>
    <dgm:pt modelId="{12DDFECC-A2B8-42FC-B145-8F7D61969C33}" type="pres">
      <dgm:prSet presAssocID="{5234854E-8EA3-4277-97DA-8A09D0D29E84}" presName="rootComposite3" presStyleCnt="0"/>
      <dgm:spPr/>
    </dgm:pt>
    <dgm:pt modelId="{704D5669-6088-472F-8808-ACCBEB0A7005}" type="pres">
      <dgm:prSet presAssocID="{5234854E-8EA3-4277-97DA-8A09D0D29E84}" presName="rootText3" presStyleLbl="asst4" presStyleIdx="1" presStyleCnt="3" custScaleX="438874" custScaleY="215155" custLinFactNeighborX="10894" custLinFactNeighborY="-76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B901B8-17E0-4DD5-B590-643F9F782814}" type="pres">
      <dgm:prSet presAssocID="{5234854E-8EA3-4277-97DA-8A09D0D29E84}" presName="rootConnector3" presStyleLbl="asst4" presStyleIdx="1" presStyleCnt="3"/>
      <dgm:spPr/>
      <dgm:t>
        <a:bodyPr/>
        <a:lstStyle/>
        <a:p>
          <a:endParaRPr lang="ru-RU"/>
        </a:p>
      </dgm:t>
    </dgm:pt>
    <dgm:pt modelId="{DBCCB4FC-5F18-4216-9204-9E989B2130BB}" type="pres">
      <dgm:prSet presAssocID="{5234854E-8EA3-4277-97DA-8A09D0D29E84}" presName="hierChild6" presStyleCnt="0"/>
      <dgm:spPr/>
    </dgm:pt>
    <dgm:pt modelId="{DE6D713F-9DE5-4A9C-8E16-F758C308E15C}" type="pres">
      <dgm:prSet presAssocID="{18EF5E80-9B21-411A-AA52-F2078E40F13F}" presName="Name37" presStyleLbl="parChTrans1D4" presStyleIdx="4" presStyleCnt="6"/>
      <dgm:spPr/>
      <dgm:t>
        <a:bodyPr/>
        <a:lstStyle/>
        <a:p>
          <a:endParaRPr lang="ru-RU"/>
        </a:p>
      </dgm:t>
    </dgm:pt>
    <dgm:pt modelId="{DFD782DD-AABA-45E3-9479-299E569645DD}" type="pres">
      <dgm:prSet presAssocID="{540D83EC-1FCA-423B-81C2-276B94E0F4A2}" presName="hierRoot2" presStyleCnt="0">
        <dgm:presLayoutVars>
          <dgm:hierBranch val="init"/>
        </dgm:presLayoutVars>
      </dgm:prSet>
      <dgm:spPr/>
    </dgm:pt>
    <dgm:pt modelId="{41413EA3-7C12-406A-AB7A-AEA625C1CAE2}" type="pres">
      <dgm:prSet presAssocID="{540D83EC-1FCA-423B-81C2-276B94E0F4A2}" presName="rootComposite" presStyleCnt="0"/>
      <dgm:spPr/>
    </dgm:pt>
    <dgm:pt modelId="{F4728E96-2A0D-4F80-A380-3149DBC09B81}" type="pres">
      <dgm:prSet presAssocID="{540D83EC-1FCA-423B-81C2-276B94E0F4A2}" presName="rootText" presStyleLbl="node4" presStyleIdx="2" presStyleCnt="3" custScaleX="473140" custScaleY="155269" custLinFactY="-100000" custLinFactNeighborX="-1652" custLinFactNeighborY="-104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9A9B46-D2BE-4551-AAB2-7AE6FC61CCBF}" type="pres">
      <dgm:prSet presAssocID="{540D83EC-1FCA-423B-81C2-276B94E0F4A2}" presName="rootConnector" presStyleLbl="node4" presStyleIdx="2" presStyleCnt="3"/>
      <dgm:spPr/>
      <dgm:t>
        <a:bodyPr/>
        <a:lstStyle/>
        <a:p>
          <a:endParaRPr lang="ru-RU"/>
        </a:p>
      </dgm:t>
    </dgm:pt>
    <dgm:pt modelId="{3697E1E5-9711-48AC-85B9-E966DBA17822}" type="pres">
      <dgm:prSet presAssocID="{540D83EC-1FCA-423B-81C2-276B94E0F4A2}" presName="hierChild4" presStyleCnt="0"/>
      <dgm:spPr/>
    </dgm:pt>
    <dgm:pt modelId="{7FE487EC-DA3F-4B39-8AE7-3D6FB774DB0F}" type="pres">
      <dgm:prSet presAssocID="{540D83EC-1FCA-423B-81C2-276B94E0F4A2}" presName="hierChild5" presStyleCnt="0"/>
      <dgm:spPr/>
    </dgm:pt>
    <dgm:pt modelId="{A05D9BC1-6149-437E-9F44-53BC9122711F}" type="pres">
      <dgm:prSet presAssocID="{5234854E-8EA3-4277-97DA-8A09D0D29E84}" presName="hierChild7" presStyleCnt="0"/>
      <dgm:spPr/>
    </dgm:pt>
    <dgm:pt modelId="{A4B3E2F2-E4C8-4563-A5A1-A52C4FFE51A7}" type="pres">
      <dgm:prSet presAssocID="{375C6044-B6F8-4265-B7E5-56A05920D888}" presName="Name111" presStyleLbl="parChTrans1D4" presStyleIdx="5" presStyleCnt="6"/>
      <dgm:spPr/>
      <dgm:t>
        <a:bodyPr/>
        <a:lstStyle/>
        <a:p>
          <a:endParaRPr lang="ru-RU"/>
        </a:p>
      </dgm:t>
    </dgm:pt>
    <dgm:pt modelId="{67988250-2ABD-4762-9FDA-1995199EB663}" type="pres">
      <dgm:prSet presAssocID="{DA1DE402-3310-4579-8B91-3B7C3BF74956}" presName="hierRoot3" presStyleCnt="0">
        <dgm:presLayoutVars>
          <dgm:hierBranch val="init"/>
        </dgm:presLayoutVars>
      </dgm:prSet>
      <dgm:spPr/>
    </dgm:pt>
    <dgm:pt modelId="{3A52C142-E86B-4776-B407-37002CBB024B}" type="pres">
      <dgm:prSet presAssocID="{DA1DE402-3310-4579-8B91-3B7C3BF74956}" presName="rootComposite3" presStyleCnt="0"/>
      <dgm:spPr/>
    </dgm:pt>
    <dgm:pt modelId="{78ED60D7-5EAE-4D42-B8AD-337E80CA436F}" type="pres">
      <dgm:prSet presAssocID="{DA1DE402-3310-4579-8B91-3B7C3BF74956}" presName="rootText3" presStyleLbl="asst4" presStyleIdx="2" presStyleCnt="3" custScaleX="315845" custScaleY="177201" custLinFactNeighborX="-15224" custLinFactNeighborY="6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A29D11-AD6A-4E57-9ABA-FDF200F84F9F}" type="pres">
      <dgm:prSet presAssocID="{DA1DE402-3310-4579-8B91-3B7C3BF74956}" presName="rootConnector3" presStyleLbl="asst4" presStyleIdx="2" presStyleCnt="3"/>
      <dgm:spPr/>
      <dgm:t>
        <a:bodyPr/>
        <a:lstStyle/>
        <a:p>
          <a:endParaRPr lang="ru-RU"/>
        </a:p>
      </dgm:t>
    </dgm:pt>
    <dgm:pt modelId="{007E9234-699A-432A-B2D7-9C641391B01E}" type="pres">
      <dgm:prSet presAssocID="{DA1DE402-3310-4579-8B91-3B7C3BF74956}" presName="hierChild6" presStyleCnt="0"/>
      <dgm:spPr/>
    </dgm:pt>
    <dgm:pt modelId="{9D9C7769-FF41-4456-99F6-C724CFC4A052}" type="pres">
      <dgm:prSet presAssocID="{DA1DE402-3310-4579-8B91-3B7C3BF74956}" presName="hierChild7" presStyleCnt="0"/>
      <dgm:spPr/>
    </dgm:pt>
    <dgm:pt modelId="{11B8E88A-A419-42E7-8355-E61035B3E2F3}" type="pres">
      <dgm:prSet presAssocID="{30DD6008-621A-48B8-81DC-7A4FD6836637}" presName="hierChild5" presStyleCnt="0"/>
      <dgm:spPr/>
    </dgm:pt>
    <dgm:pt modelId="{AC1DF1A3-ED08-4188-BAE2-8C6533EF3BDA}" type="pres">
      <dgm:prSet presAssocID="{23737972-AC2F-4FEA-82D3-F7B979253A9D}" presName="hierChild5" presStyleCnt="0"/>
      <dgm:spPr/>
    </dgm:pt>
    <dgm:pt modelId="{5858F3BC-7FBD-4DB7-8E08-2339031A8B47}" type="pres">
      <dgm:prSet presAssocID="{5CE2205E-AA6E-4B5C-90FC-470025B5B2E1}" presName="hierChild5" presStyleCnt="0"/>
      <dgm:spPr/>
    </dgm:pt>
    <dgm:pt modelId="{99DD8D61-FB9B-4A48-8394-4DBE738AEC66}" type="pres">
      <dgm:prSet presAssocID="{BBD340E4-4ACD-4A82-B71A-BD3D6C6CEC1C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751B9B2-8C44-4D98-87EF-5891A50403C8}" type="pres">
      <dgm:prSet presAssocID="{0E67D54E-3726-4B4F-8439-5A6254C63B81}" presName="hierRoot2" presStyleCnt="0">
        <dgm:presLayoutVars>
          <dgm:hierBranch val="init"/>
        </dgm:presLayoutVars>
      </dgm:prSet>
      <dgm:spPr/>
    </dgm:pt>
    <dgm:pt modelId="{22315858-9A08-4405-8B27-4E776370C88D}" type="pres">
      <dgm:prSet presAssocID="{0E67D54E-3726-4B4F-8439-5A6254C63B81}" presName="rootComposite" presStyleCnt="0"/>
      <dgm:spPr/>
    </dgm:pt>
    <dgm:pt modelId="{155006DB-D4F9-459E-8D1D-A62BC096AC0D}" type="pres">
      <dgm:prSet presAssocID="{0E67D54E-3726-4B4F-8439-5A6254C63B81}" presName="rootText" presStyleLbl="node2" presStyleIdx="3" presStyleCnt="4" custScaleX="386752" custScaleY="199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44E4DD-1D77-4429-8537-FBDDC44A5074}" type="pres">
      <dgm:prSet presAssocID="{0E67D54E-3726-4B4F-8439-5A6254C63B81}" presName="rootConnector" presStyleLbl="node2" presStyleIdx="3" presStyleCnt="4"/>
      <dgm:spPr/>
      <dgm:t>
        <a:bodyPr/>
        <a:lstStyle/>
        <a:p>
          <a:endParaRPr lang="ru-RU"/>
        </a:p>
      </dgm:t>
    </dgm:pt>
    <dgm:pt modelId="{CB0BA407-21AA-4417-9306-B741B56F35E2}" type="pres">
      <dgm:prSet presAssocID="{0E67D54E-3726-4B4F-8439-5A6254C63B81}" presName="hierChild4" presStyleCnt="0"/>
      <dgm:spPr/>
    </dgm:pt>
    <dgm:pt modelId="{0A323DBA-89DA-4D82-B2DA-DDA6D726AD1C}" type="pres">
      <dgm:prSet presAssocID="{0E67D54E-3726-4B4F-8439-5A6254C63B81}" presName="hierChild5" presStyleCnt="0"/>
      <dgm:spPr/>
    </dgm:pt>
    <dgm:pt modelId="{3B72E00C-C188-4834-B3C5-0273BEAD0F7C}" type="pres">
      <dgm:prSet presAssocID="{2BFC4F62-ABD0-4C2C-BED1-1C616A16997D}" presName="hierChild3" presStyleCnt="0"/>
      <dgm:spPr/>
    </dgm:pt>
  </dgm:ptLst>
  <dgm:cxnLst>
    <dgm:cxn modelId="{8A296499-75F3-48F8-B2E0-8E37AB0CDAFC}" type="presOf" srcId="{51EAF2FE-840B-4C10-A4E6-CF73A883EA6E}" destId="{855224CE-93A5-491A-BCE9-0DA2850BF957}" srcOrd="0" destOrd="0" presId="urn:microsoft.com/office/officeart/2005/8/layout/orgChart1"/>
    <dgm:cxn modelId="{A0811229-F228-4D6D-993A-1C065ECC984D}" type="presOf" srcId="{5CE2205E-AA6E-4B5C-90FC-470025B5B2E1}" destId="{E692585C-7847-49CA-957F-73B6C46AF6C3}" srcOrd="0" destOrd="0" presId="urn:microsoft.com/office/officeart/2005/8/layout/orgChart1"/>
    <dgm:cxn modelId="{4D9D06FE-58EE-4CA2-9497-0E6A03F30724}" srcId="{B8E21620-75B6-4159-A836-7174DD9D4525}" destId="{5234854E-8EA3-4277-97DA-8A09D0D29E84}" srcOrd="0" destOrd="0" parTransId="{F1719CAF-5094-4E9A-BD3E-14CDAA21C3A9}" sibTransId="{A044844B-6A79-46B5-AA20-DBD547F51F44}"/>
    <dgm:cxn modelId="{AEF65AB4-A529-47E4-94E9-47456EA71B4D}" srcId="{51EAF2FE-840B-4C10-A4E6-CF73A883EA6E}" destId="{2BFC4F62-ABD0-4C2C-BED1-1C616A16997D}" srcOrd="0" destOrd="0" parTransId="{2C0D35C3-E3BB-40C7-9002-4674FC72E302}" sibTransId="{1C831C59-C899-4C62-B69B-257DEF0C79E5}"/>
    <dgm:cxn modelId="{D136822A-6E86-4ED2-B7FF-2261D20FC6ED}" srcId="{5234854E-8EA3-4277-97DA-8A09D0D29E84}" destId="{540D83EC-1FCA-423B-81C2-276B94E0F4A2}" srcOrd="1" destOrd="0" parTransId="{18EF5E80-9B21-411A-AA52-F2078E40F13F}" sibTransId="{E94185AF-7020-4AEF-AC27-4DBD47B256BC}"/>
    <dgm:cxn modelId="{3E4ADD1B-807D-4495-A752-4C6A4235717F}" type="presOf" srcId="{53473809-B863-40CC-A451-D46F0E7DB324}" destId="{5E5C4526-ABAA-4762-8D7B-02C0AD5BD857}" srcOrd="0" destOrd="0" presId="urn:microsoft.com/office/officeart/2005/8/layout/orgChart1"/>
    <dgm:cxn modelId="{C37BAFEA-EDEA-4E5C-B2AD-02A84B172C54}" srcId="{5CE2205E-AA6E-4B5C-90FC-470025B5B2E1}" destId="{23737972-AC2F-4FEA-82D3-F7B979253A9D}" srcOrd="0" destOrd="0" parTransId="{D0F79846-2AC7-4EE2-BE93-066E6C558A3D}" sibTransId="{5EE500DB-1311-4B64-A36D-3EE72E97A382}"/>
    <dgm:cxn modelId="{718F4894-35DA-4795-A529-85C80B4A44EA}" srcId="{5234854E-8EA3-4277-97DA-8A09D0D29E84}" destId="{DA1DE402-3310-4579-8B91-3B7C3BF74956}" srcOrd="0" destOrd="0" parTransId="{375C6044-B6F8-4265-B7E5-56A05920D888}" sibTransId="{3E61AEE2-883E-42DE-A2DD-BD1509BCD7EB}"/>
    <dgm:cxn modelId="{15404CB5-D962-4190-984D-6BD311F9AD42}" type="presOf" srcId="{21A4C650-0206-4BF0-B1B7-2AE7D65A612F}" destId="{E1E5FEA0-CDD4-4197-809B-92712DFD97A2}" srcOrd="0" destOrd="0" presId="urn:microsoft.com/office/officeart/2005/8/layout/orgChart1"/>
    <dgm:cxn modelId="{DFCF4654-8E69-4C1E-965C-FD34224770D1}" type="presOf" srcId="{540D83EC-1FCA-423B-81C2-276B94E0F4A2}" destId="{F4728E96-2A0D-4F80-A380-3149DBC09B81}" srcOrd="0" destOrd="0" presId="urn:microsoft.com/office/officeart/2005/8/layout/orgChart1"/>
    <dgm:cxn modelId="{51D9F6EB-E645-43AE-8FB0-93F685B4BBF1}" type="presOf" srcId="{E890BA83-C81B-46DD-AEAB-647838FEF793}" destId="{F31801F6-ADA9-4381-9CF9-B6C5ED4E8DCF}" srcOrd="0" destOrd="0" presId="urn:microsoft.com/office/officeart/2005/8/layout/orgChart1"/>
    <dgm:cxn modelId="{772AE581-8B72-4A80-9934-42341FB4E5BB}" type="presOf" srcId="{5234854E-8EA3-4277-97DA-8A09D0D29E84}" destId="{704D5669-6088-472F-8808-ACCBEB0A7005}" srcOrd="0" destOrd="0" presId="urn:microsoft.com/office/officeart/2005/8/layout/orgChart1"/>
    <dgm:cxn modelId="{9DD9475B-B472-4AC7-B0B6-92BE1709913C}" type="presOf" srcId="{9D0D0F56-94E1-4EDC-A8E2-BC3290C37745}" destId="{97686718-FB8C-4988-8996-36886057B789}" srcOrd="1" destOrd="0" presId="urn:microsoft.com/office/officeart/2005/8/layout/orgChart1"/>
    <dgm:cxn modelId="{F2DFA29C-0FA7-4D4B-83A2-0FA0EFA9FE53}" srcId="{23737972-AC2F-4FEA-82D3-F7B979253A9D}" destId="{30DD6008-621A-48B8-81DC-7A4FD6836637}" srcOrd="0" destOrd="0" parTransId="{53473809-B863-40CC-A451-D46F0E7DB324}" sibTransId="{B7BDF816-A2D6-45E5-A80C-8BD0957496FC}"/>
    <dgm:cxn modelId="{83F44579-EC5E-458E-A486-D3D2AF2A7FBC}" srcId="{2BFC4F62-ABD0-4C2C-BED1-1C616A16997D}" destId="{E890BA83-C81B-46DD-AEAB-647838FEF793}" srcOrd="0" destOrd="0" parTransId="{21A4C650-0206-4BF0-B1B7-2AE7D65A612F}" sibTransId="{8C983A3C-B963-4E74-B3D3-DFBE7B2A1547}"/>
    <dgm:cxn modelId="{0D20B9A0-FD1C-4DE2-BC68-E7A19E0CEEBA}" type="presOf" srcId="{9D0D0F56-94E1-4EDC-A8E2-BC3290C37745}" destId="{DA20FFDE-84D6-4EB8-8197-473BC682A75A}" srcOrd="0" destOrd="0" presId="urn:microsoft.com/office/officeart/2005/8/layout/orgChart1"/>
    <dgm:cxn modelId="{681611E3-C867-4086-8F23-946B60CD1712}" type="presOf" srcId="{B8E21620-75B6-4159-A836-7174DD9D4525}" destId="{24B906F8-7322-4BAA-A469-3A288495802E}" srcOrd="0" destOrd="0" presId="urn:microsoft.com/office/officeart/2005/8/layout/orgChart1"/>
    <dgm:cxn modelId="{E70902E6-0454-44CF-BF1B-1EDF3B756ECD}" type="presOf" srcId="{D0F79846-2AC7-4EE2-BE93-066E6C558A3D}" destId="{629F6F38-9663-47C5-B5E8-E223731C15D9}" srcOrd="0" destOrd="0" presId="urn:microsoft.com/office/officeart/2005/8/layout/orgChart1"/>
    <dgm:cxn modelId="{457F9FA9-813B-4307-9626-409E59B2141E}" type="presOf" srcId="{2BFC4F62-ABD0-4C2C-BED1-1C616A16997D}" destId="{F8E3A9BC-92BC-43E1-81F5-8FA4F979B577}" srcOrd="1" destOrd="0" presId="urn:microsoft.com/office/officeart/2005/8/layout/orgChart1"/>
    <dgm:cxn modelId="{4C588597-06A2-4207-8CF0-B649B65CAAFE}" type="presOf" srcId="{D10E687A-7A60-44BD-9339-CC5F16B6D145}" destId="{BB6012E3-1CB9-4991-9287-802851A0D686}" srcOrd="0" destOrd="0" presId="urn:microsoft.com/office/officeart/2005/8/layout/orgChart1"/>
    <dgm:cxn modelId="{06AA8107-3003-4C0C-A042-5F761D234899}" type="presOf" srcId="{A3869EC3-AC02-43FE-BB34-28388D27771F}" destId="{FD21B1C2-B549-444C-939F-C50D25BD69A9}" srcOrd="0" destOrd="0" presId="urn:microsoft.com/office/officeart/2005/8/layout/orgChart1"/>
    <dgm:cxn modelId="{9EDE3D28-3E4F-4211-A8BA-D34AE33506C6}" type="presOf" srcId="{40596B20-F8E5-4CE5-A7C3-8227E9E62D4A}" destId="{712C4457-561F-4297-ADA6-AFE2EF8E61E8}" srcOrd="0" destOrd="0" presId="urn:microsoft.com/office/officeart/2005/8/layout/orgChart1"/>
    <dgm:cxn modelId="{FD170A25-C50C-4334-995E-4748DA56620E}" type="presOf" srcId="{DA1DE402-3310-4579-8B91-3B7C3BF74956}" destId="{F9A29D11-AD6A-4E57-9ABA-FDF200F84F9F}" srcOrd="1" destOrd="0" presId="urn:microsoft.com/office/officeart/2005/8/layout/orgChart1"/>
    <dgm:cxn modelId="{BCC370DB-44A9-4283-B853-1F34879D0096}" type="presOf" srcId="{23737972-AC2F-4FEA-82D3-F7B979253A9D}" destId="{B4752ACB-3569-4594-82A1-0529588FE582}" srcOrd="0" destOrd="0" presId="urn:microsoft.com/office/officeart/2005/8/layout/orgChart1"/>
    <dgm:cxn modelId="{362E571E-0852-4029-B0CD-834580EA3025}" srcId="{2BFC4F62-ABD0-4C2C-BED1-1C616A16997D}" destId="{0E67D54E-3726-4B4F-8439-5A6254C63B81}" srcOrd="3" destOrd="0" parTransId="{BBD340E4-4ACD-4A82-B71A-BD3D6C6CEC1C}" sibTransId="{5843AEA8-7AFE-49A4-87E4-6D6130BFF5F9}"/>
    <dgm:cxn modelId="{7FFAAABF-6B2A-4309-8220-68F1FEADC208}" type="presOf" srcId="{540D83EC-1FCA-423B-81C2-276B94E0F4A2}" destId="{F89A9B46-D2BE-4551-AAB2-7AE6FC61CCBF}" srcOrd="1" destOrd="0" presId="urn:microsoft.com/office/officeart/2005/8/layout/orgChart1"/>
    <dgm:cxn modelId="{F289DD37-E6D9-4A64-ADBE-9918FD107A78}" type="presOf" srcId="{0E67D54E-3726-4B4F-8439-5A6254C63B81}" destId="{155006DB-D4F9-459E-8D1D-A62BC096AC0D}" srcOrd="0" destOrd="0" presId="urn:microsoft.com/office/officeart/2005/8/layout/orgChart1"/>
    <dgm:cxn modelId="{30A69DC9-B9EF-4015-A676-CB9290B6B6B1}" type="presOf" srcId="{30DD6008-621A-48B8-81DC-7A4FD6836637}" destId="{90E3050F-3B06-4581-9ED4-D8A0D709570D}" srcOrd="1" destOrd="0" presId="urn:microsoft.com/office/officeart/2005/8/layout/orgChart1"/>
    <dgm:cxn modelId="{871D5360-BB03-4998-B910-388C44038BBC}" type="presOf" srcId="{375C6044-B6F8-4265-B7E5-56A05920D888}" destId="{A4B3E2F2-E4C8-4563-A5A1-A52C4FFE51A7}" srcOrd="0" destOrd="0" presId="urn:microsoft.com/office/officeart/2005/8/layout/orgChart1"/>
    <dgm:cxn modelId="{0601BC3C-B2C4-4AA6-A619-EF167B1E5B42}" type="presOf" srcId="{18EF5E80-9B21-411A-AA52-F2078E40F13F}" destId="{DE6D713F-9DE5-4A9C-8E16-F758C308E15C}" srcOrd="0" destOrd="0" presId="urn:microsoft.com/office/officeart/2005/8/layout/orgChart1"/>
    <dgm:cxn modelId="{93772607-BDE2-48F4-9810-F676E968AB88}" type="presOf" srcId="{F8BD5076-B9AF-4E2F-860C-475503110562}" destId="{B1127637-33FA-4425-8C78-B619B24D04C6}" srcOrd="0" destOrd="0" presId="urn:microsoft.com/office/officeart/2005/8/layout/orgChart1"/>
    <dgm:cxn modelId="{DC147C1B-DB01-49D4-81EF-A12769200290}" type="presOf" srcId="{B8E21620-75B6-4159-A836-7174DD9D4525}" destId="{1134A74D-C2B8-460C-BF72-0A718C880769}" srcOrd="1" destOrd="0" presId="urn:microsoft.com/office/officeart/2005/8/layout/orgChart1"/>
    <dgm:cxn modelId="{0D3FE2EE-E169-4DA7-BD96-28366A2123F2}" srcId="{2BFC4F62-ABD0-4C2C-BED1-1C616A16997D}" destId="{5CE2205E-AA6E-4B5C-90FC-470025B5B2E1}" srcOrd="2" destOrd="0" parTransId="{3BE599CF-16B1-441A-B633-1C9D7081FEB5}" sibTransId="{1C64EDDD-895F-464F-B797-9BD178C63D14}"/>
    <dgm:cxn modelId="{2BA3CDAF-657B-4915-A7A1-E657AFFA6CAD}" type="presOf" srcId="{5CE2205E-AA6E-4B5C-90FC-470025B5B2E1}" destId="{85A520E8-2CA1-4085-9F14-37C2BF9715A9}" srcOrd="1" destOrd="0" presId="urn:microsoft.com/office/officeart/2005/8/layout/orgChart1"/>
    <dgm:cxn modelId="{AD0E811E-859C-4A8E-8387-94AD2ECEB871}" type="presOf" srcId="{5234854E-8EA3-4277-97DA-8A09D0D29E84}" destId="{08B901B8-17E0-4DD5-B590-643F9F782814}" srcOrd="1" destOrd="0" presId="urn:microsoft.com/office/officeart/2005/8/layout/orgChart1"/>
    <dgm:cxn modelId="{7B6D728E-AC9B-401B-8F01-743B14878963}" type="presOf" srcId="{E890BA83-C81B-46DD-AEAB-647838FEF793}" destId="{C8F23B42-DC54-4FE1-9F5D-B75AA6E2166B}" srcOrd="1" destOrd="0" presId="urn:microsoft.com/office/officeart/2005/8/layout/orgChart1"/>
    <dgm:cxn modelId="{FA4CCAF0-362E-4FFC-828F-BB1CCA11477A}" type="presOf" srcId="{BBD340E4-4ACD-4A82-B71A-BD3D6C6CEC1C}" destId="{99DD8D61-FB9B-4A48-8394-4DBE738AEC66}" srcOrd="0" destOrd="0" presId="urn:microsoft.com/office/officeart/2005/8/layout/orgChart1"/>
    <dgm:cxn modelId="{007058A2-AC7A-4F55-9E4C-6253827181D8}" type="presOf" srcId="{23737972-AC2F-4FEA-82D3-F7B979253A9D}" destId="{F0AC02A8-F469-4814-95EB-62E0C736138B}" srcOrd="1" destOrd="0" presId="urn:microsoft.com/office/officeart/2005/8/layout/orgChart1"/>
    <dgm:cxn modelId="{642D63BB-950F-4C9F-839B-80BBECE2673A}" type="presOf" srcId="{3BE599CF-16B1-441A-B633-1C9D7081FEB5}" destId="{2E941E43-C4F3-46FD-A5BF-7CFAB7B6E232}" srcOrd="0" destOrd="0" presId="urn:microsoft.com/office/officeart/2005/8/layout/orgChart1"/>
    <dgm:cxn modelId="{86820DF7-2072-4498-95D6-C5881D45A5D0}" type="presOf" srcId="{A3869EC3-AC02-43FE-BB34-28388D27771F}" destId="{7D6F5738-2530-488F-9076-58FF7C7084E3}" srcOrd="1" destOrd="0" presId="urn:microsoft.com/office/officeart/2005/8/layout/orgChart1"/>
    <dgm:cxn modelId="{1DB2756C-74F7-4743-B310-ACB555C496B9}" type="presOf" srcId="{F1719CAF-5094-4E9A-BD3E-14CDAA21C3A9}" destId="{A7520EE4-CC93-4CD1-A99C-4CB0B1C94CF1}" srcOrd="0" destOrd="0" presId="urn:microsoft.com/office/officeart/2005/8/layout/orgChart1"/>
    <dgm:cxn modelId="{F45A8D23-646C-40AD-A4FD-92CFD6A8E08D}" type="presOf" srcId="{30DD6008-621A-48B8-81DC-7A4FD6836637}" destId="{647E22BD-E16D-42C4-BD60-BEE156FEB9EE}" srcOrd="0" destOrd="0" presId="urn:microsoft.com/office/officeart/2005/8/layout/orgChart1"/>
    <dgm:cxn modelId="{3AD5A55D-0DDF-4744-B86D-68779011116B}" srcId="{9D0D0F56-94E1-4EDC-A8E2-BC3290C37745}" destId="{B8E21620-75B6-4159-A836-7174DD9D4525}" srcOrd="0" destOrd="0" parTransId="{F8BD5076-B9AF-4E2F-860C-475503110562}" sibTransId="{C730A665-382F-494A-A6BA-98BD34FECDE7}"/>
    <dgm:cxn modelId="{E3DDA548-E98F-46E1-ADAF-4D1AD0B7DA7F}" srcId="{30DD6008-621A-48B8-81DC-7A4FD6836637}" destId="{9D0D0F56-94E1-4EDC-A8E2-BC3290C37745}" srcOrd="0" destOrd="0" parTransId="{40596B20-F8E5-4CE5-A7C3-8227E9E62D4A}" sibTransId="{C1D05B6D-5531-4244-B1D7-03C854D51173}"/>
    <dgm:cxn modelId="{502C6D25-4A06-477A-99F5-DAEF9251820B}" type="presOf" srcId="{0E67D54E-3726-4B4F-8439-5A6254C63B81}" destId="{3244E4DD-1D77-4429-8537-FBDDC44A5074}" srcOrd="1" destOrd="0" presId="urn:microsoft.com/office/officeart/2005/8/layout/orgChart1"/>
    <dgm:cxn modelId="{D4EAD61E-1A82-4324-BAE8-AE6DD271785A}" type="presOf" srcId="{2BFC4F62-ABD0-4C2C-BED1-1C616A16997D}" destId="{FA702193-5DF4-4E21-A938-1C1EBC8F5ED0}" srcOrd="0" destOrd="0" presId="urn:microsoft.com/office/officeart/2005/8/layout/orgChart1"/>
    <dgm:cxn modelId="{2B97B36C-D79F-4016-A35D-D7EE41CF8785}" type="presOf" srcId="{DA1DE402-3310-4579-8B91-3B7C3BF74956}" destId="{78ED60D7-5EAE-4D42-B8AD-337E80CA436F}" srcOrd="0" destOrd="0" presId="urn:microsoft.com/office/officeart/2005/8/layout/orgChart1"/>
    <dgm:cxn modelId="{3CBD28B9-E1A3-4657-941D-7803CD022609}" srcId="{2BFC4F62-ABD0-4C2C-BED1-1C616A16997D}" destId="{A3869EC3-AC02-43FE-BB34-28388D27771F}" srcOrd="1" destOrd="0" parTransId="{D10E687A-7A60-44BD-9339-CC5F16B6D145}" sibTransId="{2A378977-9D7B-46BE-9487-28B47AD76DAB}"/>
    <dgm:cxn modelId="{58185115-2402-4EFD-AE45-A768149C7BD2}" type="presParOf" srcId="{855224CE-93A5-491A-BCE9-0DA2850BF957}" destId="{2078FFCD-3E1E-45D6-B5E2-23CFC675DE0C}" srcOrd="0" destOrd="0" presId="urn:microsoft.com/office/officeart/2005/8/layout/orgChart1"/>
    <dgm:cxn modelId="{2F690D1A-643A-400F-8E1A-84B334AF49A5}" type="presParOf" srcId="{2078FFCD-3E1E-45D6-B5E2-23CFC675DE0C}" destId="{BA968DBA-A87F-4B0D-B405-4A579D47AD05}" srcOrd="0" destOrd="0" presId="urn:microsoft.com/office/officeart/2005/8/layout/orgChart1"/>
    <dgm:cxn modelId="{D025E539-3251-465F-B82C-60A144A95CE1}" type="presParOf" srcId="{BA968DBA-A87F-4B0D-B405-4A579D47AD05}" destId="{FA702193-5DF4-4E21-A938-1C1EBC8F5ED0}" srcOrd="0" destOrd="0" presId="urn:microsoft.com/office/officeart/2005/8/layout/orgChart1"/>
    <dgm:cxn modelId="{CA9166A4-7931-4110-852E-1AD046E3EBB2}" type="presParOf" srcId="{BA968DBA-A87F-4B0D-B405-4A579D47AD05}" destId="{F8E3A9BC-92BC-43E1-81F5-8FA4F979B577}" srcOrd="1" destOrd="0" presId="urn:microsoft.com/office/officeart/2005/8/layout/orgChart1"/>
    <dgm:cxn modelId="{994D54F3-33B8-43D1-B078-89D9CB985143}" type="presParOf" srcId="{2078FFCD-3E1E-45D6-B5E2-23CFC675DE0C}" destId="{8C1AAAB2-81BE-45B2-B5DA-9304FEB83E45}" srcOrd="1" destOrd="0" presId="urn:microsoft.com/office/officeart/2005/8/layout/orgChart1"/>
    <dgm:cxn modelId="{98767A99-FA2E-434F-B93E-991444E856DE}" type="presParOf" srcId="{8C1AAAB2-81BE-45B2-B5DA-9304FEB83E45}" destId="{E1E5FEA0-CDD4-4197-809B-92712DFD97A2}" srcOrd="0" destOrd="0" presId="urn:microsoft.com/office/officeart/2005/8/layout/orgChart1"/>
    <dgm:cxn modelId="{774BF35A-713B-4607-BD4F-30B034703C86}" type="presParOf" srcId="{8C1AAAB2-81BE-45B2-B5DA-9304FEB83E45}" destId="{2B42E93B-126D-43CC-900F-928CEFA65FBE}" srcOrd="1" destOrd="0" presId="urn:microsoft.com/office/officeart/2005/8/layout/orgChart1"/>
    <dgm:cxn modelId="{C9116621-90C4-47CB-ADDE-81E8B658B4C0}" type="presParOf" srcId="{2B42E93B-126D-43CC-900F-928CEFA65FBE}" destId="{776C01B4-94E0-4674-AA27-344A5F992D31}" srcOrd="0" destOrd="0" presId="urn:microsoft.com/office/officeart/2005/8/layout/orgChart1"/>
    <dgm:cxn modelId="{E555484C-3151-40AE-AEB8-B5431F45A08D}" type="presParOf" srcId="{776C01B4-94E0-4674-AA27-344A5F992D31}" destId="{F31801F6-ADA9-4381-9CF9-B6C5ED4E8DCF}" srcOrd="0" destOrd="0" presId="urn:microsoft.com/office/officeart/2005/8/layout/orgChart1"/>
    <dgm:cxn modelId="{9C4424C3-C284-4557-A822-BB7CF6EC9209}" type="presParOf" srcId="{776C01B4-94E0-4674-AA27-344A5F992D31}" destId="{C8F23B42-DC54-4FE1-9F5D-B75AA6E2166B}" srcOrd="1" destOrd="0" presId="urn:microsoft.com/office/officeart/2005/8/layout/orgChart1"/>
    <dgm:cxn modelId="{F0A47784-6D9E-4249-91C0-7310A56CA262}" type="presParOf" srcId="{2B42E93B-126D-43CC-900F-928CEFA65FBE}" destId="{065BC200-31D0-4A67-B8FA-A0DFE20709BC}" srcOrd="1" destOrd="0" presId="urn:microsoft.com/office/officeart/2005/8/layout/orgChart1"/>
    <dgm:cxn modelId="{08A7E898-B4A7-4EC2-B3A1-0E13217B24C5}" type="presParOf" srcId="{2B42E93B-126D-43CC-900F-928CEFA65FBE}" destId="{B95E5BD3-B2FC-43C3-9280-2D6D5D0001E8}" srcOrd="2" destOrd="0" presId="urn:microsoft.com/office/officeart/2005/8/layout/orgChart1"/>
    <dgm:cxn modelId="{E8C51D4D-5937-4607-B24D-A12F6277CA95}" type="presParOf" srcId="{8C1AAAB2-81BE-45B2-B5DA-9304FEB83E45}" destId="{BB6012E3-1CB9-4991-9287-802851A0D686}" srcOrd="2" destOrd="0" presId="urn:microsoft.com/office/officeart/2005/8/layout/orgChart1"/>
    <dgm:cxn modelId="{9FC09B77-6439-4F6A-AF76-FFB1D1707A7C}" type="presParOf" srcId="{8C1AAAB2-81BE-45B2-B5DA-9304FEB83E45}" destId="{34B21175-45A3-4C9E-8B57-1BC803504286}" srcOrd="3" destOrd="0" presId="urn:microsoft.com/office/officeart/2005/8/layout/orgChart1"/>
    <dgm:cxn modelId="{37C8EBF4-2919-454F-BF95-59EDD37EAD32}" type="presParOf" srcId="{34B21175-45A3-4C9E-8B57-1BC803504286}" destId="{2FFA73E6-D571-43D1-B7AA-81A2D0C35537}" srcOrd="0" destOrd="0" presId="urn:microsoft.com/office/officeart/2005/8/layout/orgChart1"/>
    <dgm:cxn modelId="{AA37DBC3-5773-46FB-BF0E-6C6E7BF4C9EB}" type="presParOf" srcId="{2FFA73E6-D571-43D1-B7AA-81A2D0C35537}" destId="{FD21B1C2-B549-444C-939F-C50D25BD69A9}" srcOrd="0" destOrd="0" presId="urn:microsoft.com/office/officeart/2005/8/layout/orgChart1"/>
    <dgm:cxn modelId="{78E070E8-406F-4880-9AD4-BA989EDFB9C6}" type="presParOf" srcId="{2FFA73E6-D571-43D1-B7AA-81A2D0C35537}" destId="{7D6F5738-2530-488F-9076-58FF7C7084E3}" srcOrd="1" destOrd="0" presId="urn:microsoft.com/office/officeart/2005/8/layout/orgChart1"/>
    <dgm:cxn modelId="{86FC0AB9-D918-4704-9493-70FF32877FC7}" type="presParOf" srcId="{34B21175-45A3-4C9E-8B57-1BC803504286}" destId="{CBA4C14C-EE76-4621-BB4B-A58B41787BE4}" srcOrd="1" destOrd="0" presId="urn:microsoft.com/office/officeart/2005/8/layout/orgChart1"/>
    <dgm:cxn modelId="{43E5C622-1B78-47BC-9B82-E72EE6825E4D}" type="presParOf" srcId="{34B21175-45A3-4C9E-8B57-1BC803504286}" destId="{715C84CE-1E72-4BC1-A408-CF260CF45774}" srcOrd="2" destOrd="0" presId="urn:microsoft.com/office/officeart/2005/8/layout/orgChart1"/>
    <dgm:cxn modelId="{AFC3394E-3C1B-4D18-861F-E04A30C443A0}" type="presParOf" srcId="{8C1AAAB2-81BE-45B2-B5DA-9304FEB83E45}" destId="{2E941E43-C4F3-46FD-A5BF-7CFAB7B6E232}" srcOrd="4" destOrd="0" presId="urn:microsoft.com/office/officeart/2005/8/layout/orgChart1"/>
    <dgm:cxn modelId="{B6531A25-0844-4E2E-ADDE-2075045E65FD}" type="presParOf" srcId="{8C1AAAB2-81BE-45B2-B5DA-9304FEB83E45}" destId="{F4A67F37-BBBB-40D2-BDCF-F1911C8A2309}" srcOrd="5" destOrd="0" presId="urn:microsoft.com/office/officeart/2005/8/layout/orgChart1"/>
    <dgm:cxn modelId="{8A92F4BC-7CF4-471F-A83F-2EE4EC6DE7C3}" type="presParOf" srcId="{F4A67F37-BBBB-40D2-BDCF-F1911C8A2309}" destId="{B95F01AF-41BC-4293-855C-46888D8BA435}" srcOrd="0" destOrd="0" presId="urn:microsoft.com/office/officeart/2005/8/layout/orgChart1"/>
    <dgm:cxn modelId="{06626B91-9A30-401F-9903-5AA10D3F7153}" type="presParOf" srcId="{B95F01AF-41BC-4293-855C-46888D8BA435}" destId="{E692585C-7847-49CA-957F-73B6C46AF6C3}" srcOrd="0" destOrd="0" presId="urn:microsoft.com/office/officeart/2005/8/layout/orgChart1"/>
    <dgm:cxn modelId="{056022BE-E4FF-4C35-94A5-4AE43184B714}" type="presParOf" srcId="{B95F01AF-41BC-4293-855C-46888D8BA435}" destId="{85A520E8-2CA1-4085-9F14-37C2BF9715A9}" srcOrd="1" destOrd="0" presId="urn:microsoft.com/office/officeart/2005/8/layout/orgChart1"/>
    <dgm:cxn modelId="{D3B48D94-B199-4421-A96A-E191FE7F28E0}" type="presParOf" srcId="{F4A67F37-BBBB-40D2-BDCF-F1911C8A2309}" destId="{4B5AD23E-4815-43AC-A7A8-3AA29E9D450D}" srcOrd="1" destOrd="0" presId="urn:microsoft.com/office/officeart/2005/8/layout/orgChart1"/>
    <dgm:cxn modelId="{BE2EE506-0D4A-4CC3-8B65-1F0AB119CAB4}" type="presParOf" srcId="{4B5AD23E-4815-43AC-A7A8-3AA29E9D450D}" destId="{629F6F38-9663-47C5-B5E8-E223731C15D9}" srcOrd="0" destOrd="0" presId="urn:microsoft.com/office/officeart/2005/8/layout/orgChart1"/>
    <dgm:cxn modelId="{BB890A14-1645-4CA2-9367-673FF70AC391}" type="presParOf" srcId="{4B5AD23E-4815-43AC-A7A8-3AA29E9D450D}" destId="{31492085-3470-426D-87EB-39D8FA94D309}" srcOrd="1" destOrd="0" presId="urn:microsoft.com/office/officeart/2005/8/layout/orgChart1"/>
    <dgm:cxn modelId="{82213232-A2D0-4E53-A00B-4C3A3C0CF704}" type="presParOf" srcId="{31492085-3470-426D-87EB-39D8FA94D309}" destId="{98E3AA3B-ABEA-4BBE-94AB-47D26061AB70}" srcOrd="0" destOrd="0" presId="urn:microsoft.com/office/officeart/2005/8/layout/orgChart1"/>
    <dgm:cxn modelId="{01A0F554-3104-492A-AB15-8140CDF3A47F}" type="presParOf" srcId="{98E3AA3B-ABEA-4BBE-94AB-47D26061AB70}" destId="{B4752ACB-3569-4594-82A1-0529588FE582}" srcOrd="0" destOrd="0" presId="urn:microsoft.com/office/officeart/2005/8/layout/orgChart1"/>
    <dgm:cxn modelId="{CDD6506E-6849-4704-BF6B-FC305D5665A9}" type="presParOf" srcId="{98E3AA3B-ABEA-4BBE-94AB-47D26061AB70}" destId="{F0AC02A8-F469-4814-95EB-62E0C736138B}" srcOrd="1" destOrd="0" presId="urn:microsoft.com/office/officeart/2005/8/layout/orgChart1"/>
    <dgm:cxn modelId="{7384C79E-4125-4482-AB67-59F45225AC2D}" type="presParOf" srcId="{31492085-3470-426D-87EB-39D8FA94D309}" destId="{0B48E0EC-A2BF-4E6B-9728-316864B33A45}" srcOrd="1" destOrd="0" presId="urn:microsoft.com/office/officeart/2005/8/layout/orgChart1"/>
    <dgm:cxn modelId="{797C10BD-5A25-4B58-8A13-720E1B335C5F}" type="presParOf" srcId="{0B48E0EC-A2BF-4E6B-9728-316864B33A45}" destId="{5E5C4526-ABAA-4762-8D7B-02C0AD5BD857}" srcOrd="0" destOrd="0" presId="urn:microsoft.com/office/officeart/2005/8/layout/orgChart1"/>
    <dgm:cxn modelId="{27EB044E-0627-4021-98DF-A9823A332B52}" type="presParOf" srcId="{0B48E0EC-A2BF-4E6B-9728-316864B33A45}" destId="{868F7DFE-D139-4847-9BB4-3C15A54DEE65}" srcOrd="1" destOrd="0" presId="urn:microsoft.com/office/officeart/2005/8/layout/orgChart1"/>
    <dgm:cxn modelId="{FCED4E29-0DD4-4BFA-AE4C-490432B1B590}" type="presParOf" srcId="{868F7DFE-D139-4847-9BB4-3C15A54DEE65}" destId="{B7ADFA2D-DA30-4EEC-BB90-57A12225BA22}" srcOrd="0" destOrd="0" presId="urn:microsoft.com/office/officeart/2005/8/layout/orgChart1"/>
    <dgm:cxn modelId="{D20A0674-11D0-4FEB-99F8-C261ADA3DB88}" type="presParOf" srcId="{B7ADFA2D-DA30-4EEC-BB90-57A12225BA22}" destId="{647E22BD-E16D-42C4-BD60-BEE156FEB9EE}" srcOrd="0" destOrd="0" presId="urn:microsoft.com/office/officeart/2005/8/layout/orgChart1"/>
    <dgm:cxn modelId="{D087CF09-DFCD-465B-A2F3-9F4334C4D9EF}" type="presParOf" srcId="{B7ADFA2D-DA30-4EEC-BB90-57A12225BA22}" destId="{90E3050F-3B06-4581-9ED4-D8A0D709570D}" srcOrd="1" destOrd="0" presId="urn:microsoft.com/office/officeart/2005/8/layout/orgChart1"/>
    <dgm:cxn modelId="{413F067E-401D-479D-ACFC-A2619B3493A0}" type="presParOf" srcId="{868F7DFE-D139-4847-9BB4-3C15A54DEE65}" destId="{3DD479AD-CB8D-40AC-9304-72DB135DCFA7}" srcOrd="1" destOrd="0" presId="urn:microsoft.com/office/officeart/2005/8/layout/orgChart1"/>
    <dgm:cxn modelId="{4FF75E12-07A9-4668-A973-15EAC3469C0D}" type="presParOf" srcId="{3DD479AD-CB8D-40AC-9304-72DB135DCFA7}" destId="{712C4457-561F-4297-ADA6-AFE2EF8E61E8}" srcOrd="0" destOrd="0" presId="urn:microsoft.com/office/officeart/2005/8/layout/orgChart1"/>
    <dgm:cxn modelId="{8FC3612A-99A4-4700-BA52-3626EE09FED8}" type="presParOf" srcId="{3DD479AD-CB8D-40AC-9304-72DB135DCFA7}" destId="{0AF0EBA6-2060-443E-A790-7C810CFE8427}" srcOrd="1" destOrd="0" presId="urn:microsoft.com/office/officeart/2005/8/layout/orgChart1"/>
    <dgm:cxn modelId="{82FF5A76-CCE9-4B8F-9A5B-29E537D6DD46}" type="presParOf" srcId="{0AF0EBA6-2060-443E-A790-7C810CFE8427}" destId="{DEE59151-AC5A-4AFB-B974-E9F9E79D4D46}" srcOrd="0" destOrd="0" presId="urn:microsoft.com/office/officeart/2005/8/layout/orgChart1"/>
    <dgm:cxn modelId="{D5FD885C-FC0A-4887-BFD2-F5189ACC4C06}" type="presParOf" srcId="{DEE59151-AC5A-4AFB-B974-E9F9E79D4D46}" destId="{DA20FFDE-84D6-4EB8-8197-473BC682A75A}" srcOrd="0" destOrd="0" presId="urn:microsoft.com/office/officeart/2005/8/layout/orgChart1"/>
    <dgm:cxn modelId="{2ED51503-0FD7-42ED-B240-48E091BB0F57}" type="presParOf" srcId="{DEE59151-AC5A-4AFB-B974-E9F9E79D4D46}" destId="{97686718-FB8C-4988-8996-36886057B789}" srcOrd="1" destOrd="0" presId="urn:microsoft.com/office/officeart/2005/8/layout/orgChart1"/>
    <dgm:cxn modelId="{1267DF10-3BCE-4CD2-8BBE-813BDF289240}" type="presParOf" srcId="{0AF0EBA6-2060-443E-A790-7C810CFE8427}" destId="{1B28B899-1AF4-41C8-AA0C-8986B4B1E5F7}" srcOrd="1" destOrd="0" presId="urn:microsoft.com/office/officeart/2005/8/layout/orgChart1"/>
    <dgm:cxn modelId="{98F5F34C-EE65-455A-9199-EEB2D158F50F}" type="presParOf" srcId="{0AF0EBA6-2060-443E-A790-7C810CFE8427}" destId="{B4C44960-1AE3-47BE-BB98-F8ADAF916AB3}" srcOrd="2" destOrd="0" presId="urn:microsoft.com/office/officeart/2005/8/layout/orgChart1"/>
    <dgm:cxn modelId="{5EB87C0E-67C3-4CBB-BD7A-249D00844D87}" type="presParOf" srcId="{B4C44960-1AE3-47BE-BB98-F8ADAF916AB3}" destId="{B1127637-33FA-4425-8C78-B619B24D04C6}" srcOrd="0" destOrd="0" presId="urn:microsoft.com/office/officeart/2005/8/layout/orgChart1"/>
    <dgm:cxn modelId="{5366D237-1729-4A1B-8E7C-8E6E71AF85A3}" type="presParOf" srcId="{B4C44960-1AE3-47BE-BB98-F8ADAF916AB3}" destId="{4375429D-F4AF-426E-8E32-79382C215D45}" srcOrd="1" destOrd="0" presId="urn:microsoft.com/office/officeart/2005/8/layout/orgChart1"/>
    <dgm:cxn modelId="{77768CE7-73F8-423C-B688-AA8AA9F7998F}" type="presParOf" srcId="{4375429D-F4AF-426E-8E32-79382C215D45}" destId="{FE2F7FF2-EEED-4AD5-806F-1B26C47607EC}" srcOrd="0" destOrd="0" presId="urn:microsoft.com/office/officeart/2005/8/layout/orgChart1"/>
    <dgm:cxn modelId="{02E2981B-949F-435F-88FB-A5D3B97937DD}" type="presParOf" srcId="{FE2F7FF2-EEED-4AD5-806F-1B26C47607EC}" destId="{24B906F8-7322-4BAA-A469-3A288495802E}" srcOrd="0" destOrd="0" presId="urn:microsoft.com/office/officeart/2005/8/layout/orgChart1"/>
    <dgm:cxn modelId="{8B7BE1B1-4999-4538-B321-B07BA570B4E5}" type="presParOf" srcId="{FE2F7FF2-EEED-4AD5-806F-1B26C47607EC}" destId="{1134A74D-C2B8-460C-BF72-0A718C880769}" srcOrd="1" destOrd="0" presId="urn:microsoft.com/office/officeart/2005/8/layout/orgChart1"/>
    <dgm:cxn modelId="{97EADBF7-0D5C-4C44-854C-CAAEB814BE05}" type="presParOf" srcId="{4375429D-F4AF-426E-8E32-79382C215D45}" destId="{3F731378-356A-493D-913D-FB4D3F7E0B54}" srcOrd="1" destOrd="0" presId="urn:microsoft.com/office/officeart/2005/8/layout/orgChart1"/>
    <dgm:cxn modelId="{F7B0A659-A66E-4783-A7FB-8724E4C59CE5}" type="presParOf" srcId="{4375429D-F4AF-426E-8E32-79382C215D45}" destId="{CD186EAE-7691-4F77-AAF3-149CB796A67F}" srcOrd="2" destOrd="0" presId="urn:microsoft.com/office/officeart/2005/8/layout/orgChart1"/>
    <dgm:cxn modelId="{EF162F51-9D6A-443B-85AF-094488B6D61A}" type="presParOf" srcId="{CD186EAE-7691-4F77-AAF3-149CB796A67F}" destId="{A7520EE4-CC93-4CD1-A99C-4CB0B1C94CF1}" srcOrd="0" destOrd="0" presId="urn:microsoft.com/office/officeart/2005/8/layout/orgChart1"/>
    <dgm:cxn modelId="{C5F5AEB2-79EE-4879-8C3A-09B2DEBE356A}" type="presParOf" srcId="{CD186EAE-7691-4F77-AAF3-149CB796A67F}" destId="{887B68B2-5714-40A5-9BFB-9D89B68BB5EC}" srcOrd="1" destOrd="0" presId="urn:microsoft.com/office/officeart/2005/8/layout/orgChart1"/>
    <dgm:cxn modelId="{E6BA20C8-FA38-4059-8A22-5460D71896E4}" type="presParOf" srcId="{887B68B2-5714-40A5-9BFB-9D89B68BB5EC}" destId="{12DDFECC-A2B8-42FC-B145-8F7D61969C33}" srcOrd="0" destOrd="0" presId="urn:microsoft.com/office/officeart/2005/8/layout/orgChart1"/>
    <dgm:cxn modelId="{36B14640-D0C9-4E7E-B37D-0B214FFDAF64}" type="presParOf" srcId="{12DDFECC-A2B8-42FC-B145-8F7D61969C33}" destId="{704D5669-6088-472F-8808-ACCBEB0A7005}" srcOrd="0" destOrd="0" presId="urn:microsoft.com/office/officeart/2005/8/layout/orgChart1"/>
    <dgm:cxn modelId="{85D1165F-6CC5-4448-9451-E0CB84017B66}" type="presParOf" srcId="{12DDFECC-A2B8-42FC-B145-8F7D61969C33}" destId="{08B901B8-17E0-4DD5-B590-643F9F782814}" srcOrd="1" destOrd="0" presId="urn:microsoft.com/office/officeart/2005/8/layout/orgChart1"/>
    <dgm:cxn modelId="{928E286C-6C7B-424A-A411-2AC2BF4D7672}" type="presParOf" srcId="{887B68B2-5714-40A5-9BFB-9D89B68BB5EC}" destId="{DBCCB4FC-5F18-4216-9204-9E989B2130BB}" srcOrd="1" destOrd="0" presId="urn:microsoft.com/office/officeart/2005/8/layout/orgChart1"/>
    <dgm:cxn modelId="{D29E6B02-F87A-4AF9-A26E-77B6D7A7F43D}" type="presParOf" srcId="{DBCCB4FC-5F18-4216-9204-9E989B2130BB}" destId="{DE6D713F-9DE5-4A9C-8E16-F758C308E15C}" srcOrd="0" destOrd="0" presId="urn:microsoft.com/office/officeart/2005/8/layout/orgChart1"/>
    <dgm:cxn modelId="{D6358168-7CA4-465F-8D62-9157965DA377}" type="presParOf" srcId="{DBCCB4FC-5F18-4216-9204-9E989B2130BB}" destId="{DFD782DD-AABA-45E3-9479-299E569645DD}" srcOrd="1" destOrd="0" presId="urn:microsoft.com/office/officeart/2005/8/layout/orgChart1"/>
    <dgm:cxn modelId="{848CF494-D854-4B95-BFF0-FB27462816DF}" type="presParOf" srcId="{DFD782DD-AABA-45E3-9479-299E569645DD}" destId="{41413EA3-7C12-406A-AB7A-AEA625C1CAE2}" srcOrd="0" destOrd="0" presId="urn:microsoft.com/office/officeart/2005/8/layout/orgChart1"/>
    <dgm:cxn modelId="{2BD5A845-D1BA-4C8F-8377-7BDC63B8BA52}" type="presParOf" srcId="{41413EA3-7C12-406A-AB7A-AEA625C1CAE2}" destId="{F4728E96-2A0D-4F80-A380-3149DBC09B81}" srcOrd="0" destOrd="0" presId="urn:microsoft.com/office/officeart/2005/8/layout/orgChart1"/>
    <dgm:cxn modelId="{B4788602-F5AE-48D7-B325-9C677B93218C}" type="presParOf" srcId="{41413EA3-7C12-406A-AB7A-AEA625C1CAE2}" destId="{F89A9B46-D2BE-4551-AAB2-7AE6FC61CCBF}" srcOrd="1" destOrd="0" presId="urn:microsoft.com/office/officeart/2005/8/layout/orgChart1"/>
    <dgm:cxn modelId="{7C6E4E93-9CE2-4839-A5DA-6926EB2B84FB}" type="presParOf" srcId="{DFD782DD-AABA-45E3-9479-299E569645DD}" destId="{3697E1E5-9711-48AC-85B9-E966DBA17822}" srcOrd="1" destOrd="0" presId="urn:microsoft.com/office/officeart/2005/8/layout/orgChart1"/>
    <dgm:cxn modelId="{C5526FED-CC56-4515-BA8D-EC3477BC4005}" type="presParOf" srcId="{DFD782DD-AABA-45E3-9479-299E569645DD}" destId="{7FE487EC-DA3F-4B39-8AE7-3D6FB774DB0F}" srcOrd="2" destOrd="0" presId="urn:microsoft.com/office/officeart/2005/8/layout/orgChart1"/>
    <dgm:cxn modelId="{EBCA7D99-3716-4607-A6E6-168ED7A527D5}" type="presParOf" srcId="{887B68B2-5714-40A5-9BFB-9D89B68BB5EC}" destId="{A05D9BC1-6149-437E-9F44-53BC9122711F}" srcOrd="2" destOrd="0" presId="urn:microsoft.com/office/officeart/2005/8/layout/orgChart1"/>
    <dgm:cxn modelId="{C8D72D23-340D-4AD7-874A-60DD95CB7B41}" type="presParOf" srcId="{A05D9BC1-6149-437E-9F44-53BC9122711F}" destId="{A4B3E2F2-E4C8-4563-A5A1-A52C4FFE51A7}" srcOrd="0" destOrd="0" presId="urn:microsoft.com/office/officeart/2005/8/layout/orgChart1"/>
    <dgm:cxn modelId="{EB26CE0D-5920-4B32-8822-C43457F7111F}" type="presParOf" srcId="{A05D9BC1-6149-437E-9F44-53BC9122711F}" destId="{67988250-2ABD-4762-9FDA-1995199EB663}" srcOrd="1" destOrd="0" presId="urn:microsoft.com/office/officeart/2005/8/layout/orgChart1"/>
    <dgm:cxn modelId="{951DB7D2-6639-43D7-A181-DA5DF5F0B6FA}" type="presParOf" srcId="{67988250-2ABD-4762-9FDA-1995199EB663}" destId="{3A52C142-E86B-4776-B407-37002CBB024B}" srcOrd="0" destOrd="0" presId="urn:microsoft.com/office/officeart/2005/8/layout/orgChart1"/>
    <dgm:cxn modelId="{B4CE549D-0652-4697-B10E-056A4CC37321}" type="presParOf" srcId="{3A52C142-E86B-4776-B407-37002CBB024B}" destId="{78ED60D7-5EAE-4D42-B8AD-337E80CA436F}" srcOrd="0" destOrd="0" presId="urn:microsoft.com/office/officeart/2005/8/layout/orgChart1"/>
    <dgm:cxn modelId="{A288F485-5659-43FE-A2BD-B9EF3B4D79CD}" type="presParOf" srcId="{3A52C142-E86B-4776-B407-37002CBB024B}" destId="{F9A29D11-AD6A-4E57-9ABA-FDF200F84F9F}" srcOrd="1" destOrd="0" presId="urn:microsoft.com/office/officeart/2005/8/layout/orgChart1"/>
    <dgm:cxn modelId="{25710A9E-2AE3-45E6-B8F5-C458F7C02686}" type="presParOf" srcId="{67988250-2ABD-4762-9FDA-1995199EB663}" destId="{007E9234-699A-432A-B2D7-9C641391B01E}" srcOrd="1" destOrd="0" presId="urn:microsoft.com/office/officeart/2005/8/layout/orgChart1"/>
    <dgm:cxn modelId="{96052752-72DF-442A-8812-32B2B85B7379}" type="presParOf" srcId="{67988250-2ABD-4762-9FDA-1995199EB663}" destId="{9D9C7769-FF41-4456-99F6-C724CFC4A052}" srcOrd="2" destOrd="0" presId="urn:microsoft.com/office/officeart/2005/8/layout/orgChart1"/>
    <dgm:cxn modelId="{E43689AC-3B10-46E9-9353-748A8FF4E3ED}" type="presParOf" srcId="{868F7DFE-D139-4847-9BB4-3C15A54DEE65}" destId="{11B8E88A-A419-42E7-8355-E61035B3E2F3}" srcOrd="2" destOrd="0" presId="urn:microsoft.com/office/officeart/2005/8/layout/orgChart1"/>
    <dgm:cxn modelId="{EAE51FAC-AEEA-4B07-A93B-8721B0802745}" type="presParOf" srcId="{31492085-3470-426D-87EB-39D8FA94D309}" destId="{AC1DF1A3-ED08-4188-BAE2-8C6533EF3BDA}" srcOrd="2" destOrd="0" presId="urn:microsoft.com/office/officeart/2005/8/layout/orgChart1"/>
    <dgm:cxn modelId="{9396437C-6844-4790-9717-04ADA400408C}" type="presParOf" srcId="{F4A67F37-BBBB-40D2-BDCF-F1911C8A2309}" destId="{5858F3BC-7FBD-4DB7-8E08-2339031A8B47}" srcOrd="2" destOrd="0" presId="urn:microsoft.com/office/officeart/2005/8/layout/orgChart1"/>
    <dgm:cxn modelId="{E9D6B566-193F-438D-BDB8-C38D642BC0B8}" type="presParOf" srcId="{8C1AAAB2-81BE-45B2-B5DA-9304FEB83E45}" destId="{99DD8D61-FB9B-4A48-8394-4DBE738AEC66}" srcOrd="6" destOrd="0" presId="urn:microsoft.com/office/officeart/2005/8/layout/orgChart1"/>
    <dgm:cxn modelId="{9066F31C-8964-4B28-A060-4F7F2408C8B6}" type="presParOf" srcId="{8C1AAAB2-81BE-45B2-B5DA-9304FEB83E45}" destId="{8751B9B2-8C44-4D98-87EF-5891A50403C8}" srcOrd="7" destOrd="0" presId="urn:microsoft.com/office/officeart/2005/8/layout/orgChart1"/>
    <dgm:cxn modelId="{04BB2DC3-EFAE-431B-B09B-6B2A0952F8B6}" type="presParOf" srcId="{8751B9B2-8C44-4D98-87EF-5891A50403C8}" destId="{22315858-9A08-4405-8B27-4E776370C88D}" srcOrd="0" destOrd="0" presId="urn:microsoft.com/office/officeart/2005/8/layout/orgChart1"/>
    <dgm:cxn modelId="{6C9FB834-2ACA-4BDF-8426-2E29E2980CBE}" type="presParOf" srcId="{22315858-9A08-4405-8B27-4E776370C88D}" destId="{155006DB-D4F9-459E-8D1D-A62BC096AC0D}" srcOrd="0" destOrd="0" presId="urn:microsoft.com/office/officeart/2005/8/layout/orgChart1"/>
    <dgm:cxn modelId="{0E50B61C-01C4-4BD6-B11D-5DEAC98BEDA0}" type="presParOf" srcId="{22315858-9A08-4405-8B27-4E776370C88D}" destId="{3244E4DD-1D77-4429-8537-FBDDC44A5074}" srcOrd="1" destOrd="0" presId="urn:microsoft.com/office/officeart/2005/8/layout/orgChart1"/>
    <dgm:cxn modelId="{2E1FE836-F4A5-4255-8BFA-EE5ABB146AFD}" type="presParOf" srcId="{8751B9B2-8C44-4D98-87EF-5891A50403C8}" destId="{CB0BA407-21AA-4417-9306-B741B56F35E2}" srcOrd="1" destOrd="0" presId="urn:microsoft.com/office/officeart/2005/8/layout/orgChart1"/>
    <dgm:cxn modelId="{AE6230B6-97D9-4204-94DA-D0223A5B6197}" type="presParOf" srcId="{8751B9B2-8C44-4D98-87EF-5891A50403C8}" destId="{0A323DBA-89DA-4D82-B2DA-DDA6D726AD1C}" srcOrd="2" destOrd="0" presId="urn:microsoft.com/office/officeart/2005/8/layout/orgChart1"/>
    <dgm:cxn modelId="{37592424-BE26-497E-8A43-1E95CCA0D4FA}" type="presParOf" srcId="{2078FFCD-3E1E-45D6-B5E2-23CFC675DE0C}" destId="{3B72E00C-C188-4834-B3C5-0273BEAD0F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D8D61-FB9B-4A48-8394-4DBE738AEC66}">
      <dsp:nvSpPr>
        <dsp:cNvPr id="0" name=""/>
        <dsp:cNvSpPr/>
      </dsp:nvSpPr>
      <dsp:spPr>
        <a:xfrm>
          <a:off x="5894435" y="493165"/>
          <a:ext cx="3379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3368"/>
              </a:lnTo>
              <a:lnTo>
                <a:pt x="3379938" y="63368"/>
              </a:lnTo>
              <a:lnTo>
                <a:pt x="3379938" y="1201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3E2F2-E4C8-4563-A5A1-A52C4FFE51A7}">
      <dsp:nvSpPr>
        <dsp:cNvPr id="0" name=""/>
        <dsp:cNvSpPr/>
      </dsp:nvSpPr>
      <dsp:spPr>
        <a:xfrm>
          <a:off x="2603173" y="4291795"/>
          <a:ext cx="197902" cy="575990"/>
        </a:xfrm>
        <a:custGeom>
          <a:avLst/>
          <a:gdLst/>
          <a:ahLst/>
          <a:cxnLst/>
          <a:rect l="0" t="0" r="0" b="0"/>
          <a:pathLst>
            <a:path>
              <a:moveTo>
                <a:pt x="197902" y="0"/>
              </a:moveTo>
              <a:lnTo>
                <a:pt x="197902" y="575990"/>
              </a:lnTo>
              <a:lnTo>
                <a:pt x="0" y="5759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D713F-9DE5-4A9C-8E16-F758C308E15C}">
      <dsp:nvSpPr>
        <dsp:cNvPr id="0" name=""/>
        <dsp:cNvSpPr/>
      </dsp:nvSpPr>
      <dsp:spPr>
        <a:xfrm>
          <a:off x="2801075" y="4291795"/>
          <a:ext cx="287980" cy="56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121"/>
              </a:lnTo>
              <a:lnTo>
                <a:pt x="287980" y="5681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20EE4-CC93-4CD1-A99C-4CB0B1C94CF1}">
      <dsp:nvSpPr>
        <dsp:cNvPr id="0" name=""/>
        <dsp:cNvSpPr/>
      </dsp:nvSpPr>
      <dsp:spPr>
        <a:xfrm>
          <a:off x="3987026" y="3803059"/>
          <a:ext cx="1724798" cy="198033"/>
        </a:xfrm>
        <a:custGeom>
          <a:avLst/>
          <a:gdLst/>
          <a:ahLst/>
          <a:cxnLst/>
          <a:rect l="0" t="0" r="0" b="0"/>
          <a:pathLst>
            <a:path>
              <a:moveTo>
                <a:pt x="1724798" y="0"/>
              </a:moveTo>
              <a:lnTo>
                <a:pt x="1724798" y="198033"/>
              </a:lnTo>
              <a:lnTo>
                <a:pt x="0" y="1980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27637-33FA-4425-8C78-B619B24D04C6}">
      <dsp:nvSpPr>
        <dsp:cNvPr id="0" name=""/>
        <dsp:cNvSpPr/>
      </dsp:nvSpPr>
      <dsp:spPr>
        <a:xfrm>
          <a:off x="6968204" y="3115388"/>
          <a:ext cx="91440" cy="400582"/>
        </a:xfrm>
        <a:custGeom>
          <a:avLst/>
          <a:gdLst/>
          <a:ahLst/>
          <a:cxnLst/>
          <a:rect l="0" t="0" r="0" b="0"/>
          <a:pathLst>
            <a:path>
              <a:moveTo>
                <a:pt x="102467" y="0"/>
              </a:moveTo>
              <a:lnTo>
                <a:pt x="102467" y="400582"/>
              </a:lnTo>
              <a:lnTo>
                <a:pt x="45720" y="4005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C4457-561F-4297-ADA6-AFE2EF8E61E8}">
      <dsp:nvSpPr>
        <dsp:cNvPr id="0" name=""/>
        <dsp:cNvSpPr/>
      </dsp:nvSpPr>
      <dsp:spPr>
        <a:xfrm>
          <a:off x="7024951" y="2461488"/>
          <a:ext cx="91440" cy="113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4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C4526-ABAA-4762-8D7B-02C0AD5BD857}">
      <dsp:nvSpPr>
        <dsp:cNvPr id="0" name=""/>
        <dsp:cNvSpPr/>
      </dsp:nvSpPr>
      <dsp:spPr>
        <a:xfrm>
          <a:off x="7024951" y="1807587"/>
          <a:ext cx="91440" cy="113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4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F6F38-9663-47C5-B5E8-E223731C15D9}">
      <dsp:nvSpPr>
        <dsp:cNvPr id="0" name=""/>
        <dsp:cNvSpPr/>
      </dsp:nvSpPr>
      <dsp:spPr>
        <a:xfrm>
          <a:off x="7024951" y="1153687"/>
          <a:ext cx="91440" cy="113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4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41E43-C4F3-46FD-A5BF-7CFAB7B6E232}">
      <dsp:nvSpPr>
        <dsp:cNvPr id="0" name=""/>
        <dsp:cNvSpPr/>
      </dsp:nvSpPr>
      <dsp:spPr>
        <a:xfrm>
          <a:off x="5894435" y="493165"/>
          <a:ext cx="11762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3368"/>
              </a:lnTo>
              <a:lnTo>
                <a:pt x="1176236" y="63368"/>
              </a:lnTo>
              <a:lnTo>
                <a:pt x="1176236" y="1201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012E3-1CB9-4991-9287-802851A0D686}">
      <dsp:nvSpPr>
        <dsp:cNvPr id="0" name=""/>
        <dsp:cNvSpPr/>
      </dsp:nvSpPr>
      <dsp:spPr>
        <a:xfrm>
          <a:off x="4792584" y="493165"/>
          <a:ext cx="1101851" cy="91440"/>
        </a:xfrm>
        <a:custGeom>
          <a:avLst/>
          <a:gdLst/>
          <a:ahLst/>
          <a:cxnLst/>
          <a:rect l="0" t="0" r="0" b="0"/>
          <a:pathLst>
            <a:path>
              <a:moveTo>
                <a:pt x="1101851" y="45720"/>
              </a:moveTo>
              <a:lnTo>
                <a:pt x="1101851" y="63368"/>
              </a:lnTo>
              <a:lnTo>
                <a:pt x="0" y="63368"/>
              </a:lnTo>
              <a:lnTo>
                <a:pt x="0" y="1201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5FEA0-CDD4-4197-809B-92712DFD97A2}">
      <dsp:nvSpPr>
        <dsp:cNvPr id="0" name=""/>
        <dsp:cNvSpPr/>
      </dsp:nvSpPr>
      <dsp:spPr>
        <a:xfrm>
          <a:off x="2514496" y="493165"/>
          <a:ext cx="3379938" cy="91440"/>
        </a:xfrm>
        <a:custGeom>
          <a:avLst/>
          <a:gdLst/>
          <a:ahLst/>
          <a:cxnLst/>
          <a:rect l="0" t="0" r="0" b="0"/>
          <a:pathLst>
            <a:path>
              <a:moveTo>
                <a:pt x="3379938" y="45720"/>
              </a:moveTo>
              <a:lnTo>
                <a:pt x="3379938" y="63368"/>
              </a:lnTo>
              <a:lnTo>
                <a:pt x="0" y="63368"/>
              </a:lnTo>
              <a:lnTo>
                <a:pt x="0" y="1201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02193-5DF4-4E21-A938-1C1EBC8F5ED0}">
      <dsp:nvSpPr>
        <dsp:cNvPr id="0" name=""/>
        <dsp:cNvSpPr/>
      </dsp:nvSpPr>
      <dsp:spPr>
        <a:xfrm>
          <a:off x="4431419" y="40521"/>
          <a:ext cx="2926032" cy="49836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Sohibqiron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Amir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Temur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1419" y="40521"/>
        <a:ext cx="2926032" cy="498364"/>
      </dsp:txXfrm>
    </dsp:sp>
    <dsp:sp modelId="{F31801F6-ADA9-4381-9CF9-B6C5ED4E8DCF}">
      <dsp:nvSpPr>
        <dsp:cNvPr id="0" name=""/>
        <dsp:cNvSpPr/>
      </dsp:nvSpPr>
      <dsp:spPr>
        <a:xfrm>
          <a:off x="1469392" y="613281"/>
          <a:ext cx="2090207" cy="54040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Jahongir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9392" y="613281"/>
        <a:ext cx="2090207" cy="540405"/>
      </dsp:txXfrm>
    </dsp:sp>
    <dsp:sp modelId="{FD21B1C2-B549-444C-939F-C50D25BD69A9}">
      <dsp:nvSpPr>
        <dsp:cNvPr id="0" name=""/>
        <dsp:cNvSpPr/>
      </dsp:nvSpPr>
      <dsp:spPr>
        <a:xfrm>
          <a:off x="3673095" y="613281"/>
          <a:ext cx="2238977" cy="54040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Umarshayx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3095" y="613281"/>
        <a:ext cx="2238977" cy="540405"/>
      </dsp:txXfrm>
    </dsp:sp>
    <dsp:sp modelId="{E692585C-7847-49CA-957F-73B6C46AF6C3}">
      <dsp:nvSpPr>
        <dsp:cNvPr id="0" name=""/>
        <dsp:cNvSpPr/>
      </dsp:nvSpPr>
      <dsp:spPr>
        <a:xfrm>
          <a:off x="6025567" y="613281"/>
          <a:ext cx="2090207" cy="54040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Mironshoh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5567" y="613281"/>
        <a:ext cx="2090207" cy="540405"/>
      </dsp:txXfrm>
    </dsp:sp>
    <dsp:sp modelId="{B4752ACB-3569-4594-82A1-0529588FE582}">
      <dsp:nvSpPr>
        <dsp:cNvPr id="0" name=""/>
        <dsp:cNvSpPr/>
      </dsp:nvSpPr>
      <dsp:spPr>
        <a:xfrm>
          <a:off x="6024459" y="1267181"/>
          <a:ext cx="2092423" cy="54040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Sulton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Muhammad 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4459" y="1267181"/>
        <a:ext cx="2092423" cy="540405"/>
      </dsp:txXfrm>
    </dsp:sp>
    <dsp:sp modelId="{647E22BD-E16D-42C4-BD60-BEE156FEB9EE}">
      <dsp:nvSpPr>
        <dsp:cNvPr id="0" name=""/>
        <dsp:cNvSpPr/>
      </dsp:nvSpPr>
      <dsp:spPr>
        <a:xfrm>
          <a:off x="6024459" y="1921082"/>
          <a:ext cx="2092423" cy="540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Sulton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Abusaid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4459" y="1921082"/>
        <a:ext cx="2092423" cy="540405"/>
      </dsp:txXfrm>
    </dsp:sp>
    <dsp:sp modelId="{DA20FFDE-84D6-4EB8-8197-473BC682A75A}">
      <dsp:nvSpPr>
        <dsp:cNvPr id="0" name=""/>
        <dsp:cNvSpPr/>
      </dsp:nvSpPr>
      <dsp:spPr>
        <a:xfrm>
          <a:off x="6024459" y="2574983"/>
          <a:ext cx="2092423" cy="54040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Umarshayx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4459" y="2574983"/>
        <a:ext cx="2092423" cy="540405"/>
      </dsp:txXfrm>
    </dsp:sp>
    <dsp:sp modelId="{24B906F8-7322-4BAA-A469-3A288495802E}">
      <dsp:nvSpPr>
        <dsp:cNvPr id="0" name=""/>
        <dsp:cNvSpPr/>
      </dsp:nvSpPr>
      <dsp:spPr>
        <a:xfrm>
          <a:off x="4409725" y="3228883"/>
          <a:ext cx="2604198" cy="5741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BOBUR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1101" y="3312969"/>
        <a:ext cx="1841446" cy="406003"/>
      </dsp:txXfrm>
    </dsp:sp>
    <dsp:sp modelId="{704D5669-6088-472F-8808-ACCBEB0A7005}">
      <dsp:nvSpPr>
        <dsp:cNvPr id="0" name=""/>
        <dsp:cNvSpPr/>
      </dsp:nvSpPr>
      <dsp:spPr>
        <a:xfrm>
          <a:off x="1615124" y="3710391"/>
          <a:ext cx="2371901" cy="58140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Qutlug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‘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Nigorxonim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5124" y="3710391"/>
        <a:ext cx="2371901" cy="581404"/>
      </dsp:txXfrm>
    </dsp:sp>
    <dsp:sp modelId="{F4728E96-2A0D-4F80-A380-3149DBC09B81}">
      <dsp:nvSpPr>
        <dsp:cNvPr id="0" name=""/>
        <dsp:cNvSpPr/>
      </dsp:nvSpPr>
      <dsp:spPr>
        <a:xfrm>
          <a:off x="3089055" y="4650128"/>
          <a:ext cx="2557093" cy="41957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Eson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Begim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9055" y="4650128"/>
        <a:ext cx="2557093" cy="419576"/>
      </dsp:txXfrm>
    </dsp:sp>
    <dsp:sp modelId="{78ED60D7-5EAE-4D42-B8AD-337E80CA436F}">
      <dsp:nvSpPr>
        <dsp:cNvPr id="0" name=""/>
        <dsp:cNvSpPr/>
      </dsp:nvSpPr>
      <dsp:spPr>
        <a:xfrm>
          <a:off x="896183" y="4628364"/>
          <a:ext cx="1706989" cy="47884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Yunusxon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6183" y="4628364"/>
        <a:ext cx="1706989" cy="478842"/>
      </dsp:txXfrm>
    </dsp:sp>
    <dsp:sp modelId="{155006DB-D4F9-459E-8D1D-A62BC096AC0D}">
      <dsp:nvSpPr>
        <dsp:cNvPr id="0" name=""/>
        <dsp:cNvSpPr/>
      </dsp:nvSpPr>
      <dsp:spPr>
        <a:xfrm>
          <a:off x="8229270" y="613281"/>
          <a:ext cx="2090207" cy="54040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Shohruh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Mirzo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9270" y="613281"/>
        <a:ext cx="2090207" cy="540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7859-D999-4131-A04F-F6EDD4C4677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0810E-6B30-46D4-A0E0-D3FCECB9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8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B0B9-4B28-45B8-844F-BFF3D7C7C3B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27B7-2F03-4CC5-ABF7-01E95857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3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2/25/2021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61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=""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76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=""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114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=""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31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718145"/>
          </a:xfrm>
        </p:spPr>
        <p:txBody>
          <a:bodyPr lIns="0" tIns="0" rIns="0" bIns="0"/>
          <a:lstStyle>
            <a:lvl1pPr>
              <a:defRPr sz="4667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2/25/2021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8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3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2" y="1523336"/>
            <a:ext cx="3857667" cy="45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2/25/2021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4181" y="2232515"/>
            <a:ext cx="5544137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2/25/2021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7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2/25/2021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9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2" y="227013"/>
            <a:ext cx="99695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9" y="1598614"/>
            <a:ext cx="4821767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4"/>
            <a:ext cx="4823884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59A22-F514-4D5A-8495-8ED58DC7B761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45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=""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447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  <a:solidFill>
            <a:schemeClr val="accent6"/>
          </a:solidFill>
        </p:grpSpPr>
        <p:sp>
          <p:nvSpPr>
            <p:cNvPr id="4" name="Rectangle: Folded Corner 3">
              <a:extLst>
                <a:ext uri="{FF2B5EF4-FFF2-40B4-BE49-F238E27FC236}">
                  <a16:creationId xmlns=""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E2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E2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9804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presentationgo.com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40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2/25/2021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0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5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95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2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0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2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10497"/>
            <a:ext cx="12191999" cy="16575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933853" y="64020"/>
            <a:ext cx="8288211" cy="1508504"/>
          </a:xfrm>
          <a:prstGeom prst="rect">
            <a:avLst/>
          </a:prstGeom>
        </p:spPr>
        <p:txBody>
          <a:bodyPr vert="horz" wrap="square" lIns="0" tIns="308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850" algn="ctr">
              <a:spcBef>
                <a:spcPts val="241"/>
              </a:spcBef>
            </a:pP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Informatika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axborot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texnologiyalari</a:t>
            </a:r>
            <a:endParaRPr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2110" y="1913352"/>
            <a:ext cx="9467779" cy="2061149"/>
          </a:xfrm>
          <a:prstGeom prst="rect">
            <a:avLst/>
          </a:prstGeom>
        </p:spPr>
        <p:txBody>
          <a:bodyPr vert="horz" wrap="square" lIns="0" tIns="29535" rIns="0" bIns="0" rtlCol="0">
            <a:spAutoFit/>
          </a:bodyPr>
          <a:lstStyle/>
          <a:p>
            <a:pPr marL="38933" marR="0" lvl="0" indent="0" algn="ctr" defTabSz="871057" rtl="0" eaLnBrk="1" fontAlgn="auto" latinLnBrk="0" hangingPunct="1">
              <a:lnSpc>
                <a:spcPct val="100000"/>
              </a:lnSpc>
              <a:spcBef>
                <a:spcPts val="2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Mavzu</a:t>
            </a:r>
            <a:r>
              <a:rPr kumimoji="0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Hujjatlarda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jadvallar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bilan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ishlash</a:t>
            </a:r>
            <a:endParaRPr kumimoji="0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" name="Picture 4" descr="Секретные функции Microsoft Wor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6" b="97917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01" y="3849982"/>
            <a:ext cx="4935794" cy="277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Free icon &quot;Spreadsheet table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Free icon &quot;Spreadsheet table icon&quot;"/>
          <p:cNvSpPr>
            <a:spLocks noChangeAspect="1" noChangeArrowheads="1"/>
          </p:cNvSpPr>
          <p:nvPr/>
        </p:nvSpPr>
        <p:spPr bwMode="auto">
          <a:xfrm>
            <a:off x="6096000" y="58962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41072">
            <a:off x="2745153" y="4394928"/>
            <a:ext cx="1686492" cy="1686492"/>
          </a:xfrm>
          <a:prstGeom prst="rect">
            <a:avLst/>
          </a:prstGeom>
        </p:spPr>
      </p:pic>
      <p:pic>
        <p:nvPicPr>
          <p:cNvPr id="17" name="Picture 8" descr="Edit table - Free interface ic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36" y="4178961"/>
            <a:ext cx="1785756" cy="178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9695543" y="117868"/>
            <a:ext cx="2281932" cy="1284316"/>
            <a:chOff x="9901419" y="579022"/>
            <a:chExt cx="1340489" cy="1349829"/>
          </a:xfrm>
        </p:grpSpPr>
        <p:grpSp>
          <p:nvGrpSpPr>
            <p:cNvPr id="12" name="object 7"/>
            <p:cNvGrpSpPr/>
            <p:nvPr/>
          </p:nvGrpSpPr>
          <p:grpSpPr>
            <a:xfrm>
              <a:off x="9901419" y="579022"/>
              <a:ext cx="1340489" cy="1349829"/>
              <a:chOff x="4656695" y="224817"/>
              <a:chExt cx="603885" cy="608391"/>
            </a:xfrm>
          </p:grpSpPr>
          <p:sp>
            <p:nvSpPr>
              <p:cNvPr id="16" name="object 9"/>
              <p:cNvSpPr/>
              <p:nvPr/>
            </p:nvSpPr>
            <p:spPr>
              <a:xfrm>
                <a:off x="4656695" y="229323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603605" y="0"/>
                    </a:moveTo>
                    <a:lnTo>
                      <a:pt x="0" y="0"/>
                    </a:lnTo>
                    <a:lnTo>
                      <a:pt x="0" y="603618"/>
                    </a:lnTo>
                    <a:lnTo>
                      <a:pt x="603605" y="603618"/>
                    </a:lnTo>
                    <a:lnTo>
                      <a:pt x="603605" y="0"/>
                    </a:lnTo>
                    <a:close/>
                  </a:path>
                </a:pathLst>
              </a:custGeom>
              <a:solidFill>
                <a:srgbClr val="00A859"/>
              </a:solidFill>
            </p:spPr>
            <p:txBody>
              <a:bodyPr wrap="square" lIns="0" tIns="0" rIns="0" bIns="0" rtlCol="0"/>
              <a:lstStyle/>
              <a:p>
                <a:pPr marL="0" marR="0" lvl="0" indent="0" algn="ctr" defTabSz="8710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object 10"/>
              <p:cNvSpPr/>
              <p:nvPr/>
            </p:nvSpPr>
            <p:spPr>
              <a:xfrm>
                <a:off x="4656695" y="224817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0" y="0"/>
                    </a:moveTo>
                    <a:lnTo>
                      <a:pt x="603605" y="0"/>
                    </a:lnTo>
                    <a:lnTo>
                      <a:pt x="603605" y="603618"/>
                    </a:lnTo>
                    <a:lnTo>
                      <a:pt x="0" y="603618"/>
                    </a:lnTo>
                    <a:lnTo>
                      <a:pt x="0" y="0"/>
                    </a:lnTo>
                    <a:close/>
                  </a:path>
                </a:pathLst>
              </a:custGeom>
              <a:ln w="57150">
                <a:solidFill>
                  <a:srgbClr val="FEFEF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8710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object 12"/>
            <p:cNvSpPr txBox="1"/>
            <p:nvPr/>
          </p:nvSpPr>
          <p:spPr>
            <a:xfrm>
              <a:off x="10042969" y="761050"/>
              <a:ext cx="1085680" cy="775098"/>
            </a:xfrm>
            <a:prstGeom prst="rect">
              <a:avLst/>
            </a:prstGeom>
          </p:spPr>
          <p:txBody>
            <a:bodyPr vert="horz" wrap="square" lIns="0" tIns="33561" rIns="0" bIns="0" rtlCol="0">
              <a:spAutoFit/>
            </a:bodyPr>
            <a:lstStyle/>
            <a:p>
              <a:pPr marL="0" marR="0" lvl="0" indent="0" algn="ctr" defTabSz="871057" rtl="0" eaLnBrk="1" fontAlgn="auto" latinLnBrk="0" hangingPunct="1">
                <a:lnSpc>
                  <a:spcPct val="100000"/>
                </a:lnSpc>
                <a:spcBef>
                  <a:spcPts val="26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72" b="1" i="0" u="none" strike="noStrike" kern="1200" cap="none" spc="21" normalizeH="0" baseline="0" noProof="0" dirty="0" smtClean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6- </a:t>
              </a:r>
              <a:r>
                <a:rPr kumimoji="0" lang="en-US" sz="4572" b="1" i="0" u="none" strike="noStrike" kern="1200" cap="none" spc="21" normalizeH="0" baseline="0" noProof="0" dirty="0" err="1" smtClean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sinf</a:t>
              </a:r>
              <a:endParaRPr kumimoji="0" sz="457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37834" y="2173574"/>
            <a:ext cx="638904" cy="167640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7834" y="4219885"/>
            <a:ext cx="638904" cy="16764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2552" y="240768"/>
            <a:ext cx="11075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Jadval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kataklarini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ma’lumotlar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to‘ldirish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5926" y="2054087"/>
            <a:ext cx="49720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Katakchalarni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turli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ma’lumotlar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matn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son, formula,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rasm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to‘ldirish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mumkin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4539974"/>
                  </p:ext>
                </p:extLst>
              </p:nvPr>
            </p:nvGraphicFramePr>
            <p:xfrm>
              <a:off x="480117" y="1298342"/>
              <a:ext cx="6275809" cy="51344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530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92871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63179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102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№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Rasm</a:t>
                          </a:r>
                          <a:r>
                            <a:rPr lang="en-US" sz="32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Nomi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02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6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Monitor</a:t>
                          </a:r>
                          <a:endParaRPr lang="ru-RU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02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Sichqoncha</a:t>
                          </a:r>
                          <a:endParaRPr lang="ru-RU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026882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ru-RU" sz="36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1026882">
                    <a:tc gridSpan="3">
                      <a:txBody>
                        <a:bodyPr/>
                        <a:lstStyle/>
                        <a:p>
                          <a:pPr algn="ctr"/>
                          <a:endParaRPr lang="ru-RU" sz="36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1927063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4539974"/>
                  </p:ext>
                </p:extLst>
              </p:nvPr>
            </p:nvGraphicFramePr>
            <p:xfrm>
              <a:off x="480117" y="1298342"/>
              <a:ext cx="6275809" cy="51344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530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92871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63179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102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№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Rasm</a:t>
                          </a:r>
                          <a:r>
                            <a:rPr lang="en-US" sz="32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Nomi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2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6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Monitor</a:t>
                          </a:r>
                          <a:endParaRPr lang="ru-RU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102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Sichqoncha</a:t>
                          </a:r>
                          <a:endParaRPr lang="ru-RU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1026882"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7" t="-300000" r="-194" b="-1011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ru-RU" sz="36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1026882">
                    <a:tc gridSpan="3">
                      <a:txBody>
                        <a:bodyPr/>
                        <a:lstStyle/>
                        <a:p>
                          <a:pPr algn="ctr"/>
                          <a:endParaRPr lang="ru-RU" sz="36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1927063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266" name="Picture 2" descr="LG 22M38H LED Computer Monitor | LG Electronics 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15" y="2405098"/>
            <a:ext cx="1186682" cy="7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ompyuter sichqonchasi haqida siz bilmagan qiziqarli faktl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15" y="3473364"/>
            <a:ext cx="1205701" cy="7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48" y="5481293"/>
            <a:ext cx="3989488" cy="8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852" y="3168053"/>
            <a:ext cx="6099048" cy="33060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4675" y="1229061"/>
            <a:ext cx="11317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Joylashtirish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Вставка)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tasmasining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Jadvallar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(Таблицы)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guruhida</a:t>
            </a:r>
            <a:r>
              <a:rPr lang="en-US" sz="4000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40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tugmasi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961" y="207845"/>
            <a:ext cx="11838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Wordda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adval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4600" y="3168053"/>
            <a:ext cx="2908300" cy="33060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206908"/>
            <a:ext cx="4560276" cy="63887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99050" y="2725801"/>
            <a:ext cx="6845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Muloqot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oynasidan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ustun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satrlar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sonini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tanlash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2600" y="27656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adval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7500" y="476447"/>
            <a:ext cx="4483100" cy="35621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84750" y="1383164"/>
            <a:ext cx="6845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Jadval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kataklarini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ko‘rib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tanlash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5234" y="4381500"/>
            <a:ext cx="4719516" cy="6811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1584" y="3897935"/>
            <a:ext cx="4719516" cy="6811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37016" y="3576765"/>
            <a:ext cx="6845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Jadval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chizish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5234" y="4898749"/>
            <a:ext cx="4719516" cy="6811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37016" y="4094014"/>
            <a:ext cx="6845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jadvalga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aylantirish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2968" y="5326781"/>
            <a:ext cx="4719516" cy="6811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32484" y="3300205"/>
            <a:ext cx="6845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 Excel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jadvalini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joylashtirish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5234" y="5787540"/>
            <a:ext cx="4719516" cy="6811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99050" y="4536328"/>
            <a:ext cx="6845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Tayyor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express-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jadvallarni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joylashtirish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7" y="1347455"/>
            <a:ext cx="3407263" cy="4773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68657" r="22586" b="23607"/>
          <a:stretch/>
        </p:blipFill>
        <p:spPr>
          <a:xfrm>
            <a:off x="4659922" y="1593639"/>
            <a:ext cx="7033853" cy="98473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50" name="Picture 2" descr="Pencil Icon Free Vector Art - (143,944 Free Download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51" y="337500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96000" y="356637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Sichqoncha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ko‘rsatkichi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qalam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ko‘rinishiga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o‘zgaradi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9351" y="24125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ruza\AppData\Local\Temp\SNAGHTML738ba9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2" y="1356981"/>
            <a:ext cx="6218028" cy="20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73329"/>
              </p:ext>
            </p:extLst>
          </p:nvPr>
        </p:nvGraphicFramePr>
        <p:xfrm>
          <a:off x="6974001" y="1876568"/>
          <a:ext cx="4408230" cy="3759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410">
                  <a:extLst>
                    <a:ext uri="{9D8B030D-6E8A-4147-A177-3AD203B41FA5}">
                      <a16:colId xmlns="" xmlns:a16="http://schemas.microsoft.com/office/drawing/2014/main" val="2038921795"/>
                    </a:ext>
                  </a:extLst>
                </a:gridCol>
                <a:gridCol w="1469410">
                  <a:extLst>
                    <a:ext uri="{9D8B030D-6E8A-4147-A177-3AD203B41FA5}">
                      <a16:colId xmlns="" xmlns:a16="http://schemas.microsoft.com/office/drawing/2014/main" val="1811803641"/>
                    </a:ext>
                  </a:extLst>
                </a:gridCol>
                <a:gridCol w="1469410">
                  <a:extLst>
                    <a:ext uri="{9D8B030D-6E8A-4147-A177-3AD203B41FA5}">
                      <a16:colId xmlns="" xmlns:a16="http://schemas.microsoft.com/office/drawing/2014/main" val="331993511"/>
                    </a:ext>
                  </a:extLst>
                </a:gridCol>
              </a:tblGrid>
              <a:tr h="1253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6106766"/>
                  </a:ext>
                </a:extLst>
              </a:tr>
              <a:tr h="1253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9734764"/>
                  </a:ext>
                </a:extLst>
              </a:tr>
              <a:tr h="1253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8655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3961" y="207845"/>
            <a:ext cx="11838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kontekst-menyusi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178116" y="3330054"/>
            <a:ext cx="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17906" y="375654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Jadval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katagiga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yurgich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joylashtirilgach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kontekst-menyusi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faollashadi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18557" y="245888"/>
            <a:ext cx="11838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Konstruktor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tasmasi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69761" t="-1" b="-1865"/>
          <a:stretch/>
        </p:blipFill>
        <p:spPr>
          <a:xfrm>
            <a:off x="3521938" y="4651436"/>
            <a:ext cx="6480961" cy="1742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7786" t="-3939" r="29576"/>
          <a:stretch/>
        </p:blipFill>
        <p:spPr>
          <a:xfrm>
            <a:off x="1904997" y="2802605"/>
            <a:ext cx="8939985" cy="1739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7" y="210867"/>
            <a:ext cx="3631535" cy="1204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-3939" r="72106"/>
          <a:stretch/>
        </p:blipFill>
        <p:spPr>
          <a:xfrm>
            <a:off x="377756" y="1179484"/>
            <a:ext cx="5688936" cy="162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" r="63066" b="-21015"/>
          <a:stretch/>
        </p:blipFill>
        <p:spPr>
          <a:xfrm>
            <a:off x="537779" y="1777558"/>
            <a:ext cx="11110579" cy="24251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4545" t="1" r="4896" b="-6195"/>
          <a:stretch/>
        </p:blipFill>
        <p:spPr>
          <a:xfrm>
            <a:off x="246185" y="4202724"/>
            <a:ext cx="11693769" cy="2026621"/>
          </a:xfrm>
          <a:prstGeom prst="rect">
            <a:avLst/>
          </a:prstGeom>
        </p:spPr>
      </p:pic>
      <p:pic>
        <p:nvPicPr>
          <p:cNvPr id="8" name="Picture 2" descr="C:\Users\Feruza\AppData\Local\Temp\SNAGHTML738ba9b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2" t="45124"/>
          <a:stretch/>
        </p:blipFill>
        <p:spPr bwMode="auto">
          <a:xfrm>
            <a:off x="537779" y="238977"/>
            <a:ext cx="3348421" cy="14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11989" y="180255"/>
            <a:ext cx="11838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tasmasi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3961" y="207845"/>
            <a:ext cx="11838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Feruza\AppData\Local\Temp\SNAGHTML7341a2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21" y="1207851"/>
            <a:ext cx="10106025" cy="53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06" y="1223006"/>
            <a:ext cx="5819048" cy="4057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99" y="2836054"/>
            <a:ext cx="5319437" cy="3436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486" y="286831"/>
            <a:ext cx="1183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Konstruktor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tasmasi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imkoniyatlaridan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 rot="193697">
            <a:off x="654918" y="1154089"/>
            <a:ext cx="9922282" cy="552444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156 w 43256"/>
              <a:gd name="connsiteY12" fmla="*/ 37014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156 w 43256"/>
              <a:gd name="connsiteY12" fmla="*/ 37014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9550 w 43256"/>
              <a:gd name="connsiteY6" fmla="*/ 36367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419" y="35534"/>
                  <a:pt x="35156" y="37014"/>
                </a:cubicBezTo>
                <a:cubicBezTo>
                  <a:pt x="33237" y="39263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9550" y="36367"/>
                </a:moveTo>
                <a:cubicBezTo>
                  <a:pt x="29511" y="37014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7000">
                <a:srgbClr val="C5EBF7"/>
              </a:gs>
              <a:gs pos="50000">
                <a:schemeClr val="bg1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236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55" y="1058574"/>
            <a:ext cx="4469339" cy="3903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963" l="18200" r="80500">
                        <a14:foregroundMark x1="45000" y1="2778" x2="49800" y2="47685"/>
                        <a14:foregroundMark x1="51100" y1="5185" x2="57600" y2="24815"/>
                        <a14:foregroundMark x1="36800" y1="4722" x2="34200" y2="21204"/>
                        <a14:foregroundMark x1="32000" y1="7963" x2="32500" y2="25185"/>
                        <a14:foregroundMark x1="48900" y1="2778" x2="65400" y2="20833"/>
                        <a14:foregroundMark x1="51100" y1="20000" x2="55800" y2="32870"/>
                        <a14:foregroundMark x1="38500" y1="12407" x2="42400" y2="29259"/>
                        <a14:foregroundMark x1="54100" y1="13611" x2="54100" y2="30463"/>
                        <a14:foregroundMark x1="37200" y1="17222" x2="40700" y2="31667"/>
                        <a14:foregroundMark x1="56300" y1="13981" x2="57100" y2="30463"/>
                        <a14:foregroundMark x1="45900" y1="34815" x2="44100" y2="49259"/>
                        <a14:foregroundMark x1="35100" y1="49259" x2="46300" y2="63333"/>
                        <a14:foregroundMark x1="53700" y1="47685" x2="58900" y2="64074"/>
                        <a14:foregroundMark x1="33300" y1="49630" x2="26800" y2="59722"/>
                        <a14:foregroundMark x1="63200" y1="54444" x2="68800" y2="58889"/>
                        <a14:foregroundMark x1="64100" y1="52500" x2="70100" y2="58519"/>
                        <a14:foregroundMark x1="53200" y1="84537" x2="66700" y2="89722"/>
                        <a14:foregroundMark x1="30300" y1="52037" x2="26000" y2="60463"/>
                        <a14:foregroundMark x1="53200" y1="2778" x2="63200" y2="1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28" r="20350" b="7486"/>
          <a:stretch/>
        </p:blipFill>
        <p:spPr>
          <a:xfrm>
            <a:off x="379575" y="3010560"/>
            <a:ext cx="2020530" cy="34031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0902" y="95250"/>
            <a:ext cx="1142812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Mustaqil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bajarish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topshiriqlar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8407" y="4044595"/>
            <a:ext cx="6555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1-a,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2-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mashqlarni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bajarish</a:t>
            </a:r>
            <a:r>
              <a:rPr lang="en-US" sz="4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(61-bet).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68282" y="2088223"/>
            <a:ext cx="65552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Savollarga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javob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toping</a:t>
            </a:r>
            <a:endParaRPr lang="en-US" sz="4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(60-bet).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ee Vector | Six stages cycled process chart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0" t="15906" r="28679" b="6786"/>
          <a:stretch/>
        </p:blipFill>
        <p:spPr bwMode="auto">
          <a:xfrm>
            <a:off x="4802157" y="3301783"/>
            <a:ext cx="3295514" cy="32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7708" r="37424" b="30997"/>
          <a:stretch/>
        </p:blipFill>
        <p:spPr>
          <a:xfrm>
            <a:off x="1032947" y="1227696"/>
            <a:ext cx="2108564" cy="273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2904" y="331702"/>
            <a:ext cx="12034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SmartArt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obyekti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imkoniyatlarni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taqdim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5713" y="1330664"/>
            <a:ext cx="8175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SmartArt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obyektining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maketlari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sxemalarni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tezda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yaratishga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8793" y="2460854"/>
            <a:ext cx="73692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sxemalar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sizning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matningizni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ma’lumotingizni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tasvirlardir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Block and Arrow Process for PowerPoint - PresentationGO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25499" r="3343" b="24750"/>
          <a:stretch/>
        </p:blipFill>
        <p:spPr bwMode="auto">
          <a:xfrm>
            <a:off x="311592" y="4490113"/>
            <a:ext cx="4418689" cy="17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rganizational Charts for PowerPoi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20742" r="16497"/>
          <a:stretch/>
        </p:blipFill>
        <p:spPr bwMode="auto">
          <a:xfrm>
            <a:off x="8169548" y="3958026"/>
            <a:ext cx="3695312" cy="253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84660" y="266760"/>
            <a:ext cx="872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Zahiriddin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Muhammad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shajarasi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997" y="1327077"/>
            <a:ext cx="81464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Zahiriddin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Muhammad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nasl-nasabi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temuriy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barloslardan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Mirzoning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sohibqiron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Amir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Temurning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Mironshohning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oilaviy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shajarasiga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taqaladi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shajarasi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Zahiriddin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Muhammad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sohibqiron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Amir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emurning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pannevarasi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Mironshoh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Mirzoning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chevarasi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Muhammad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Mirzoning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evarasi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Abusaidning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nevarasi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Umarshayx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Mirzoning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to‘ng‘ich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Zahiriddin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Muhammad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Boburning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Qutlug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Nigorxonim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mo‘g‘ul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xonlaridan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Yunusxonning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qizidir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Захириддин Мухаммад Бабур | Vek-Noviy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 bwMode="auto">
          <a:xfrm>
            <a:off x="8852122" y="1574633"/>
            <a:ext cx="2755992" cy="403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84660" y="266760"/>
            <a:ext cx="872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Zahiriddin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Muhammad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shajarasi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Захириддин Мухаммад Бабур | Vek-Noviy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 bwMode="auto">
          <a:xfrm>
            <a:off x="506664" y="1468020"/>
            <a:ext cx="2755992" cy="403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73550258"/>
              </p:ext>
            </p:extLst>
          </p:nvPr>
        </p:nvGraphicFramePr>
        <p:xfrm>
          <a:off x="1529060" y="1206500"/>
          <a:ext cx="11297940" cy="562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72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верх 5"/>
          <p:cNvSpPr/>
          <p:nvPr/>
        </p:nvSpPr>
        <p:spPr>
          <a:xfrm rot="16200000">
            <a:off x="3857383" y="4639189"/>
            <a:ext cx="603632" cy="1102730"/>
          </a:xfrm>
          <a:prstGeom prst="up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8935" y="325860"/>
            <a:ext cx="1183541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 </a:t>
            </a:r>
            <a:r>
              <a:rPr lang="en-US" sz="3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dasturining</a:t>
            </a: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quyidagi</a:t>
            </a: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imkoniyatlari</a:t>
            </a: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tanishdik</a:t>
            </a:r>
            <a:r>
              <a:rPr lang="en-US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rrow Chart Smart Art Vector Infographic | Smart art, Art, Infograph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5" b="70538" l="4000" r="96125">
                        <a14:foregroundMark x1="33125" y1="32396" x2="33500" y2="44010"/>
                        <a14:foregroundMark x1="18125" y1="51222" x2="20875" y2="56112"/>
                        <a14:foregroundMark x1="17250" y1="62347" x2="18750" y2="65648"/>
                        <a14:foregroundMark x1="64500" y1="20416" x2="69625" y2="3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827"/>
          <a:stretch/>
        </p:blipFill>
        <p:spPr bwMode="auto">
          <a:xfrm>
            <a:off x="7811036" y="1339374"/>
            <a:ext cx="3213375" cy="26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artArt - návod a ukázk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11576" r="10740" b="7141"/>
          <a:stretch/>
        </p:blipFill>
        <p:spPr bwMode="auto">
          <a:xfrm>
            <a:off x="8940890" y="4147988"/>
            <a:ext cx="2749480" cy="20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obolso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57" y="1420579"/>
            <a:ext cx="2431113" cy="243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hapes Icon | Real Vista Text Iconset | Iconsh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34" y="986425"/>
            <a:ext cx="2260504" cy="22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Text file icon on green | Saverio's bl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7" y="4309390"/>
            <a:ext cx="2173602" cy="21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Секретные функции Microsoft Wor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36" b="97917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60" y="4205261"/>
            <a:ext cx="4462970" cy="25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верх 12"/>
          <p:cNvSpPr/>
          <p:nvPr/>
        </p:nvSpPr>
        <p:spPr>
          <a:xfrm>
            <a:off x="5890380" y="3238103"/>
            <a:ext cx="652530" cy="975984"/>
          </a:xfrm>
          <a:prstGeom prst="up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5400000">
            <a:off x="7927525" y="4639189"/>
            <a:ext cx="603632" cy="1102730"/>
          </a:xfrm>
          <a:prstGeom prst="up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3370154">
            <a:off x="7649075" y="3540484"/>
            <a:ext cx="652530" cy="975984"/>
          </a:xfrm>
          <a:prstGeom prst="up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8074558">
            <a:off x="4081605" y="3508946"/>
            <a:ext cx="652530" cy="975984"/>
          </a:xfrm>
          <a:prstGeom prst="up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Kundalik | Imkoniyat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89" y="1248411"/>
            <a:ext cx="4381500" cy="25241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6801" y="294055"/>
            <a:ext cx="8520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Jadvallar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turli-tuman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bo‘lishi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Barcha sinflar uchun vaqtinchalik sinf jurnallari | Maktabim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2" y="1294930"/>
            <a:ext cx="4817865" cy="27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Новая система электронного дневника Kundalik.com в школах Узбекистана  расширит охват школ. - Mainstream - все об образовании и карьере в  Узбекистане и зарубежом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41" y="2088836"/>
            <a:ext cx="4181241" cy="19233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ТГПУ - Ташкентский государственный педагогикческий университет имени Низ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84" y="4256096"/>
            <a:ext cx="2579380" cy="22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UEFA Champions League 2020-2021 Group Stage Draw | Troll Footb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70" y="4320232"/>
            <a:ext cx="5581548" cy="215849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UEFA Euro 2020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45" y="4191960"/>
            <a:ext cx="1905945" cy="216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3959" y="174269"/>
            <a:ext cx="11838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9693" y="2409004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Jadval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—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nechta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gorizontal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vertikal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chiziqlardan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iborat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katakchalar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to‘plami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Таблица пустой сетки | Бесплатно зна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3" y="137098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4950" y="1513862"/>
            <a:ext cx="1104900" cy="459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293" y="4133850"/>
            <a:ext cx="4876800" cy="100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19993" y="409872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Masalan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: 5 ta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ustun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4 ta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satrdan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iborat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jadval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8693" y="140632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Ixtiyoriy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jadval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ta 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ustun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satr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iborat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434812" y="2047160"/>
            <a:ext cx="403980" cy="3017509"/>
          </a:xfrm>
          <a:prstGeom prst="leftBrace">
            <a:avLst>
              <a:gd name="adj1" fmla="val 5900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2785366" y="3553177"/>
            <a:ext cx="403980" cy="3835021"/>
          </a:xfrm>
          <a:prstGeom prst="leftBrace">
            <a:avLst>
              <a:gd name="adj1" fmla="val 5900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32263" y="1189393"/>
            <a:ext cx="4746430" cy="4106607"/>
            <a:chOff x="532263" y="1557882"/>
            <a:chExt cx="4746430" cy="4106607"/>
          </a:xfrm>
        </p:grpSpPr>
        <p:pic>
          <p:nvPicPr>
            <p:cNvPr id="5" name="Picture 2" descr="Таблица пустой сетки | Бесплатно значок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90" y="1557882"/>
              <a:ext cx="4106606" cy="4106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32263" y="1557882"/>
              <a:ext cx="4746430" cy="844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72781" y="13961"/>
                <a:ext cx="287553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6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81" y="13961"/>
                <a:ext cx="2875531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36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30113" y="266857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Jadvalning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asosiy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elementi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katak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9059" y="233245"/>
            <a:ext cx="11838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Таблица пустой сетки | Бесплатно зна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63" y="1984633"/>
            <a:ext cx="3479186" cy="347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40668" y="3406420"/>
            <a:ext cx="520701" cy="520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68454" y="3406420"/>
            <a:ext cx="520701" cy="520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1068" y="4028720"/>
            <a:ext cx="52070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82873" y="2834920"/>
            <a:ext cx="599296" cy="465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19668" y="4028720"/>
            <a:ext cx="59929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01370" y="4700505"/>
            <a:ext cx="599296" cy="42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70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5">
      <a:dk1>
        <a:sysClr val="windowText" lastClr="000000"/>
      </a:dk1>
      <a:lt1>
        <a:sysClr val="window" lastClr="FFFFFF"/>
      </a:lt1>
      <a:dk2>
        <a:srgbClr val="013D4D"/>
      </a:dk2>
      <a:lt2>
        <a:srgbClr val="D3D3D3"/>
      </a:lt2>
      <a:accent1>
        <a:srgbClr val="00A891"/>
      </a:accent1>
      <a:accent2>
        <a:srgbClr val="D9126B"/>
      </a:accent2>
      <a:accent3>
        <a:srgbClr val="FE7600"/>
      </a:accent3>
      <a:accent4>
        <a:srgbClr val="B1DB15"/>
      </a:accent4>
      <a:accent5>
        <a:srgbClr val="854D82"/>
      </a:accent5>
      <a:accent6>
        <a:srgbClr val="FFE200"/>
      </a:accent6>
      <a:hlink>
        <a:srgbClr val="00B0F0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10701</TotalTime>
  <Words>278</Words>
  <Application>Microsoft Office PowerPoint</Application>
  <PresentationFormat>Широкоэкранный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Cambria Math</vt:lpstr>
      <vt:lpstr>Helvetica</vt:lpstr>
      <vt:lpstr>Open Sans</vt:lpstr>
      <vt:lpstr>Office Theme</vt:lpstr>
      <vt:lpstr>Template PresentationGO</vt:lpstr>
      <vt:lpstr>1_Template PresentationGo</vt:lpstr>
      <vt:lpstr>2_Template PresentationGO</vt:lpstr>
      <vt:lpstr>3_Template PresentationGo</vt:lpstr>
      <vt:lpstr>4_Template PresentationGo</vt:lpstr>
      <vt:lpstr>Informatika va axborot texnologiyalari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Feruza</dc:creator>
  <cp:lastModifiedBy>Учетная запись Майкрософт</cp:lastModifiedBy>
  <cp:revision>986</cp:revision>
  <dcterms:created xsi:type="dcterms:W3CDTF">2020-04-30T17:20:46Z</dcterms:created>
  <dcterms:modified xsi:type="dcterms:W3CDTF">2021-02-25T05:40:16Z</dcterms:modified>
</cp:coreProperties>
</file>