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02" r:id="rId2"/>
    <p:sldMasterId id="2147483704" r:id="rId3"/>
    <p:sldMasterId id="2147483719" r:id="rId4"/>
    <p:sldMasterId id="2147483721" r:id="rId5"/>
    <p:sldMasterId id="2147483723" r:id="rId6"/>
    <p:sldMasterId id="2147483725" r:id="rId7"/>
  </p:sldMasterIdLst>
  <p:notesMasterIdLst>
    <p:notesMasterId r:id="rId30"/>
  </p:notesMasterIdLst>
  <p:handoutMasterIdLst>
    <p:handoutMasterId r:id="rId31"/>
  </p:handoutMasterIdLst>
  <p:sldIdLst>
    <p:sldId id="647" r:id="rId8"/>
    <p:sldId id="677" r:id="rId9"/>
    <p:sldId id="653" r:id="rId10"/>
    <p:sldId id="655" r:id="rId11"/>
    <p:sldId id="617" r:id="rId12"/>
    <p:sldId id="678" r:id="rId13"/>
    <p:sldId id="676" r:id="rId14"/>
    <p:sldId id="638" r:id="rId15"/>
    <p:sldId id="639" r:id="rId16"/>
    <p:sldId id="690" r:id="rId17"/>
    <p:sldId id="654" r:id="rId18"/>
    <p:sldId id="680" r:id="rId19"/>
    <p:sldId id="682" r:id="rId20"/>
    <p:sldId id="679" r:id="rId21"/>
    <p:sldId id="681" r:id="rId22"/>
    <p:sldId id="684" r:id="rId23"/>
    <p:sldId id="685" r:id="rId24"/>
    <p:sldId id="686" r:id="rId25"/>
    <p:sldId id="683" r:id="rId26"/>
    <p:sldId id="687" r:id="rId27"/>
    <p:sldId id="688" r:id="rId28"/>
    <p:sldId id="689" r:id="rId29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A97"/>
    <a:srgbClr val="2365C7"/>
    <a:srgbClr val="05FF76"/>
    <a:srgbClr val="538022"/>
    <a:srgbClr val="D37BC9"/>
    <a:srgbClr val="03C3D7"/>
    <a:srgbClr val="3A2D34"/>
    <a:srgbClr val="28252D"/>
    <a:srgbClr val="E3E0DD"/>
    <a:srgbClr val="ABD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182" autoAdjust="0"/>
  </p:normalViewPr>
  <p:slideViewPr>
    <p:cSldViewPr snapToGrid="0">
      <p:cViewPr varScale="1">
        <p:scale>
          <a:sx n="66" d="100"/>
          <a:sy n="66" d="100"/>
        </p:scale>
        <p:origin x="69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318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481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7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77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20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577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851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72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565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98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80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54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28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10497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3853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62110" y="1913352"/>
            <a:ext cx="9467779" cy="2061149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marR="0" lvl="0" indent="0" algn="ctr" defTabSz="871057" rtl="0" eaLnBrk="1" fontAlgn="auto" latinLnBrk="0" hangingPunct="1">
              <a:lnSpc>
                <a:spcPct val="100000"/>
              </a:lnSpc>
              <a:spcBef>
                <a:spcPts val="2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Mavzu</a:t>
            </a:r>
            <a:r>
              <a:rPr kumimoji="0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Jadvallar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ustida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amallar</a:t>
            </a:r>
            <a:endParaRPr kumimoji="0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01" y="3849982"/>
            <a:ext cx="4935794" cy="27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6096000" y="58962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1072">
            <a:off x="2745153" y="4394928"/>
            <a:ext cx="1686492" cy="1686492"/>
          </a:xfrm>
          <a:prstGeom prst="rect">
            <a:avLst/>
          </a:prstGeom>
        </p:spPr>
      </p:pic>
      <p:pic>
        <p:nvPicPr>
          <p:cNvPr id="17" name="Picture 8" descr="Edit table - Free interface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36" y="4178961"/>
            <a:ext cx="1785756" cy="178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12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16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37834" y="2173574"/>
            <a:ext cx="638904" cy="167640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37834" y="4219885"/>
            <a:ext cx="638904" cy="16764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adval sortirov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64771" y="276470"/>
            <a:ext cx="893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Jadvalga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yangi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satr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ustun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qo‘shish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b="42875"/>
          <a:stretch/>
        </p:blipFill>
        <p:spPr>
          <a:xfrm>
            <a:off x="2192660" y="1263370"/>
            <a:ext cx="4050113" cy="5353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73" y="3183232"/>
            <a:ext cx="5541734" cy="3239781"/>
          </a:xfrm>
          <a:prstGeom prst="rect">
            <a:avLst/>
          </a:prstGeom>
        </p:spPr>
      </p:pic>
      <p:pic>
        <p:nvPicPr>
          <p:cNvPr id="16" name="Picture 4" descr="Cartera de fotos e imágenes de stock de RATOCA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2"/>
          <a:stretch/>
        </p:blipFill>
        <p:spPr bwMode="auto">
          <a:xfrm flipH="1">
            <a:off x="319967" y="1256242"/>
            <a:ext cx="1709951" cy="184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029918" y="3183232"/>
            <a:ext cx="4343586" cy="54260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6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Feruza\AppData\Local\Temp\SNAGHTML738ba9b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4" t="48606"/>
          <a:stretch/>
        </p:blipFill>
        <p:spPr bwMode="auto">
          <a:xfrm>
            <a:off x="337465" y="322311"/>
            <a:ext cx="2454612" cy="10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87741" y="275345"/>
            <a:ext cx="893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Jadvalga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yangi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satr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ustun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qo‘shish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5" y="1325237"/>
            <a:ext cx="6801889" cy="24841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194" name="Picture 2" descr="C:\Users\Feruza\AppData\Local\Temp\SNAGHTML7b646cb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66" y="3242098"/>
            <a:ext cx="4254880" cy="30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6388637" y="3242098"/>
            <a:ext cx="911020" cy="8792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81057" y="1224433"/>
            <a:ext cx="5418600" cy="289689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2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64771" y="276470"/>
            <a:ext cx="9777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Jadvaldan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satr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ustunlarni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olib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tashlash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Feruza\AppData\Local\Temp\SNAGHTML7b6d42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47" y="2040972"/>
            <a:ext cx="4536560" cy="349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973" t="-13035" r="-973" b="59879"/>
          <a:stretch/>
        </p:blipFill>
        <p:spPr>
          <a:xfrm>
            <a:off x="2029919" y="276470"/>
            <a:ext cx="4983656" cy="6129300"/>
          </a:xfrm>
          <a:prstGeom prst="rect">
            <a:avLst/>
          </a:prstGeom>
        </p:spPr>
      </p:pic>
      <p:pic>
        <p:nvPicPr>
          <p:cNvPr id="8" name="Picture 4" descr="Cartera de fotos e imágenes de stock de RATOCA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2"/>
          <a:stretch/>
        </p:blipFill>
        <p:spPr bwMode="auto">
          <a:xfrm flipH="1">
            <a:off x="319967" y="1256242"/>
            <a:ext cx="1709951" cy="184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029917" y="4695509"/>
            <a:ext cx="4983657" cy="54260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Feruza\AppData\Local\Temp\SNAGHTML738ba9b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4" t="48606"/>
          <a:stretch/>
        </p:blipFill>
        <p:spPr bwMode="auto">
          <a:xfrm>
            <a:off x="337465" y="322311"/>
            <a:ext cx="2454612" cy="10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5" y="1325237"/>
            <a:ext cx="6801889" cy="248416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37464" y="1368628"/>
            <a:ext cx="1667181" cy="262308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554" y="1977763"/>
            <a:ext cx="6073932" cy="321384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2829043" y="359284"/>
            <a:ext cx="924804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Jadvaldan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satr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ustunlarni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olib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tashlash</a:t>
            </a:r>
            <a:endParaRPr lang="ru-RU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chirish quwi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4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00350" y="232410"/>
            <a:ext cx="8294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Katakchalarni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birlashtirish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1733550"/>
            <a:ext cx="11634787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0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2532" y="293366"/>
            <a:ext cx="8294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Katakchalarni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birlashtirish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3186"/>
          <a:stretch/>
        </p:blipFill>
        <p:spPr>
          <a:xfrm>
            <a:off x="310271" y="1192951"/>
            <a:ext cx="6509629" cy="1926955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640014" y="2081719"/>
            <a:ext cx="3414737" cy="100289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35" y="1185903"/>
            <a:ext cx="3674943" cy="531852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7136907" y="4032198"/>
            <a:ext cx="4992490" cy="71341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60" y="3189916"/>
            <a:ext cx="5741307" cy="335583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Овал 10"/>
          <p:cNvSpPr/>
          <p:nvPr/>
        </p:nvSpPr>
        <p:spPr>
          <a:xfrm>
            <a:off x="143120" y="3189916"/>
            <a:ext cx="6676780" cy="100289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Cartera de fotos e imágenes de stock de RATOCA | Shutte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2"/>
          <a:stretch/>
        </p:blipFill>
        <p:spPr bwMode="auto">
          <a:xfrm flipH="1">
            <a:off x="7214117" y="1185903"/>
            <a:ext cx="984918" cy="106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88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2532" y="293366"/>
            <a:ext cx="8294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Katakchalarni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bo‘lish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3186"/>
          <a:stretch/>
        </p:blipFill>
        <p:spPr>
          <a:xfrm>
            <a:off x="310271" y="1192951"/>
            <a:ext cx="6509629" cy="1926955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640014" y="2081719"/>
            <a:ext cx="3414737" cy="100289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60" y="3189916"/>
            <a:ext cx="5741307" cy="335583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Овал 10"/>
          <p:cNvSpPr/>
          <p:nvPr/>
        </p:nvSpPr>
        <p:spPr>
          <a:xfrm>
            <a:off x="143120" y="4032198"/>
            <a:ext cx="6676780" cy="100289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C:\Users\Feruza\AppData\Local\Temp\SNAGHTML7b76fef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594" y="2583164"/>
            <a:ext cx="4705350" cy="34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1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lawt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0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Matnli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6280" y="154722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jadvallari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lumotlarni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tartibga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solish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ko‘rinishda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taqdim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ustunlar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yicha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tartibga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saralash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hisob-kitoblarni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imkonini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Table - Free signs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" y="1547228"/>
            <a:ext cx="4927499" cy="492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5751814" y="1236657"/>
            <a:ext cx="6096000" cy="5145455"/>
            <a:chOff x="5656280" y="1228299"/>
            <a:chExt cx="6096000" cy="514545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656280" y="1228299"/>
              <a:ext cx="6096000" cy="5131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6" descr="A2 Question Words Grammar Exercises for Flyers | Pre-Intermediate Lev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038" y="1245016"/>
              <a:ext cx="4620484" cy="51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376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2532" y="293366"/>
            <a:ext cx="8294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Jadvalda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matn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yo‘nalishi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Feruza\AppData\Local\Temp\SNAGHTML7b782fd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266" y="1555706"/>
            <a:ext cx="6041544" cy="48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Feruza\AppData\Local\Temp\SNAGHTML7b78e63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3" y="1337651"/>
            <a:ext cx="3396516" cy="56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59361" y="4729474"/>
            <a:ext cx="4184040" cy="67410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43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2532" y="293366"/>
            <a:ext cx="8294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Jadvalda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matn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yo‘nalishi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224" y="1390999"/>
            <a:ext cx="8550561" cy="491657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057574" y="2198077"/>
            <a:ext cx="4184040" cy="360484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5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671" y="273227"/>
            <a:ext cx="110097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314" name="Picture 2" descr="Как научить ребенка эффективно использовать гаджеты и компьютер -  Психология эффективной жизни - онлайн-журна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36536" y="1196557"/>
            <a:ext cx="5160734" cy="52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31536" y="1336160"/>
            <a:ext cx="7460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31536" y="2921015"/>
            <a:ext cx="7460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 smtClean="0">
                <a:latin typeface="Arial" pitchFamily="34" charset="0"/>
                <a:cs typeface="Arial" pitchFamily="34" charset="0"/>
              </a:rPr>
              <a:t>1-, 2-, 3- </a:t>
            </a:r>
            <a:r>
              <a:rPr lang="en-US" sz="5400" b="1" i="1" dirty="0" err="1" smtClean="0">
                <a:latin typeface="Arial" pitchFamily="34" charset="0"/>
                <a:cs typeface="Arial" pitchFamily="34" charset="0"/>
              </a:rPr>
              <a:t>mashqlar</a:t>
            </a:r>
            <a:r>
              <a:rPr lang="uz-Cyrl-UZ" sz="5400" b="1" i="1" dirty="0">
                <a:latin typeface="Arial" pitchFamily="34" charset="0"/>
                <a:cs typeface="Arial" pitchFamily="34" charset="0"/>
              </a:rPr>
              <a:t>.</a:t>
            </a: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34234" y="4505870"/>
            <a:ext cx="44550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latin typeface="Arial" pitchFamily="34" charset="0"/>
                <a:cs typeface="Arial" pitchFamily="34" charset="0"/>
              </a:rPr>
              <a:t>(64-, 65- bet) 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Таблица пустой сетки | Бесплатно знач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48" y="1403692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04" y="1403692"/>
            <a:ext cx="3495368" cy="5057047"/>
          </a:xfrm>
          <a:prstGeom prst="rect">
            <a:avLst/>
          </a:prstGeom>
        </p:spPr>
      </p:pic>
      <p:pic>
        <p:nvPicPr>
          <p:cNvPr id="3076" name="Picture 4" descr="Скачать Microsoft Office Word 2010 торрент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88" y="3087219"/>
            <a:ext cx="3373520" cy="337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852" y="3168053"/>
            <a:ext cx="6099048" cy="33060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9213" y="1229061"/>
            <a:ext cx="10677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Joylashtirish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Вставка)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tasmasining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Jadvallar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(Таблицы)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guruhida</a:t>
            </a:r>
            <a:r>
              <a:rPr lang="en-US" sz="40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40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tanlanadi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3961" y="207845"/>
            <a:ext cx="11838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WORDda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adval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24600" y="3168053"/>
            <a:ext cx="2908300" cy="33060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45226" y="249815"/>
            <a:ext cx="8238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805" y="1269931"/>
            <a:ext cx="3791756" cy="53121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70105" t="27020" r="4609" b="27983"/>
          <a:stretch/>
        </p:blipFill>
        <p:spPr>
          <a:xfrm>
            <a:off x="368489" y="1269931"/>
            <a:ext cx="2172316" cy="209541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97893" y="1269931"/>
            <a:ext cx="544844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Jadval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kataklarini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ko‘rib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tanlash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Muloqot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oynasidan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ustun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satrlar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sonini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kiritish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Jadval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chizish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Matnni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jadvalga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aylantirish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MS Excel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jadvallarini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joylashtirish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Tayyor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-express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jadvallarni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joylashtirish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8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осточки : Таблица умножения - это легко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212" b="98805" l="5545" r="957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6" t="17849" r="2906"/>
          <a:stretch/>
        </p:blipFill>
        <p:spPr bwMode="auto">
          <a:xfrm>
            <a:off x="6769288" y="1359428"/>
            <a:ext cx="5301849" cy="514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Feruza\AppData\Local\Temp\SNAGHTML738ba9bc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6" y="4287473"/>
            <a:ext cx="5572836" cy="18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869" y="1258577"/>
            <a:ext cx="2360758" cy="28630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3961" y="207845"/>
            <a:ext cx="11838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tugmacha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qayerda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6854" y="5063318"/>
            <a:ext cx="3480179" cy="12965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93" y="1397081"/>
            <a:ext cx="11121932" cy="483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9378" y="284917"/>
            <a:ext cx="710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ma’lumotlarini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tartiblash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Underscore JS sortBy Function – Vegib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1" y="1983325"/>
            <a:ext cx="4294495" cy="322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451894" y="160457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Belgilangan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ustun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ustunlar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guruhida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tartiblash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amallarini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6631" y="1429999"/>
            <a:ext cx="4565415" cy="3969306"/>
            <a:chOff x="1165189" y="1814048"/>
            <a:chExt cx="4565415" cy="396930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5189" y="2058939"/>
              <a:ext cx="4565415" cy="372441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2424857" y="2058939"/>
              <a:ext cx="2046080" cy="2199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 flipH="1">
              <a:off x="4053385" y="2174692"/>
              <a:ext cx="13647" cy="1919636"/>
            </a:xfrm>
            <a:prstGeom prst="straightConnector1">
              <a:avLst/>
            </a:prstGeom>
            <a:ln w="762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/>
            <p:nvPr/>
          </p:nvSpPr>
          <p:spPr>
            <a:xfrm>
              <a:off x="2706691" y="1814048"/>
              <a:ext cx="107433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9600" b="0" cap="none" spc="0" dirty="0" smtClean="0">
                  <a:ln w="0"/>
                  <a:solidFill>
                    <a:srgbClr val="030A9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ru-RU" sz="9600" b="0" cap="none" spc="0" dirty="0">
                <a:ln w="0"/>
                <a:solidFill>
                  <a:srgbClr val="030A9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775619" y="2825845"/>
              <a:ext cx="936475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9600" b="0" cap="none" spc="0" dirty="0" smtClean="0">
                  <a:ln w="0"/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ru-RU" sz="9600" b="0" cap="none" spc="0" dirty="0">
                <a:ln w="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394" y="4845978"/>
            <a:ext cx="5482054" cy="172352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8612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8305" y="322191"/>
            <a:ext cx="11623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Jadvaldagi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ma’lumotlarni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tartiblash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muloqot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oynasi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Feruza\AppData\Local\Temp\SNAGHTML7ff0ae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01" y="1320444"/>
            <a:ext cx="8387924" cy="52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11159</TotalTime>
  <Words>192</Words>
  <Application>Microsoft Office PowerPoint</Application>
  <PresentationFormat>Широкоэкранный</PresentationFormat>
  <Paragraphs>34</Paragraphs>
  <Slides>22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Helvetica</vt:lpstr>
      <vt:lpstr>Open Sans</vt:lpstr>
      <vt:lpstr>Times New Roman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Тема Office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1037</cp:revision>
  <dcterms:created xsi:type="dcterms:W3CDTF">2020-04-30T17:20:46Z</dcterms:created>
  <dcterms:modified xsi:type="dcterms:W3CDTF">2020-12-18T08:08:35Z</dcterms:modified>
</cp:coreProperties>
</file>