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702" r:id="rId2"/>
    <p:sldMasterId id="2147483704" r:id="rId3"/>
    <p:sldMasterId id="2147483719" r:id="rId4"/>
    <p:sldMasterId id="2147483721" r:id="rId5"/>
    <p:sldMasterId id="2147483723" r:id="rId6"/>
    <p:sldMasterId id="2147483725" r:id="rId7"/>
  </p:sldMasterIdLst>
  <p:notesMasterIdLst>
    <p:notesMasterId r:id="rId30"/>
  </p:notesMasterIdLst>
  <p:handoutMasterIdLst>
    <p:handoutMasterId r:id="rId31"/>
  </p:handoutMasterIdLst>
  <p:sldIdLst>
    <p:sldId id="647" r:id="rId8"/>
    <p:sldId id="677" r:id="rId9"/>
    <p:sldId id="653" r:id="rId10"/>
    <p:sldId id="655" r:id="rId11"/>
    <p:sldId id="617" r:id="rId12"/>
    <p:sldId id="678" r:id="rId13"/>
    <p:sldId id="676" r:id="rId14"/>
    <p:sldId id="638" r:id="rId15"/>
    <p:sldId id="639" r:id="rId16"/>
    <p:sldId id="690" r:id="rId17"/>
    <p:sldId id="654" r:id="rId18"/>
    <p:sldId id="680" r:id="rId19"/>
    <p:sldId id="682" r:id="rId20"/>
    <p:sldId id="679" r:id="rId21"/>
    <p:sldId id="681" r:id="rId22"/>
    <p:sldId id="684" r:id="rId23"/>
    <p:sldId id="685" r:id="rId24"/>
    <p:sldId id="686" r:id="rId25"/>
    <p:sldId id="683" r:id="rId26"/>
    <p:sldId id="687" r:id="rId27"/>
    <p:sldId id="688" r:id="rId28"/>
    <p:sldId id="689" r:id="rId29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A97"/>
    <a:srgbClr val="2365C7"/>
    <a:srgbClr val="05FF76"/>
    <a:srgbClr val="538022"/>
    <a:srgbClr val="D37BC9"/>
    <a:srgbClr val="03C3D7"/>
    <a:srgbClr val="3A2D34"/>
    <a:srgbClr val="28252D"/>
    <a:srgbClr val="E3E0DD"/>
    <a:srgbClr val="ABD1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4" autoAdjust="0"/>
    <p:restoredTop sz="94182" autoAdjust="0"/>
  </p:normalViewPr>
  <p:slideViewPr>
    <p:cSldViewPr snapToGrid="0">
      <p:cViewPr varScale="1">
        <p:scale>
          <a:sx n="66" d="100"/>
          <a:sy n="66" d="100"/>
        </p:scale>
        <p:origin x="692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77859-D999-4131-A04F-F6EDD4C4677E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0810E-6B30-46D4-A0E0-D3FCECB9F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86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5B0B9-4B28-45B8-844F-BFF3D7C7C3B5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27B7-2F03-4CC5-ABF7-01E958571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63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619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718145"/>
          </a:xfrm>
        </p:spPr>
        <p:txBody>
          <a:bodyPr lIns="0" tIns="0" rIns="0" bIns="0"/>
          <a:lstStyle>
            <a:lvl1pPr>
              <a:defRPr sz="4667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687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4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533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5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57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946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659A22-F514-4D5A-8495-8ED58DC7B761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42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457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4476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498040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776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12578642" y="2"/>
            <a:ext cx="2196697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114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12578642" y="2"/>
            <a:ext cx="2196697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0318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481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57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773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520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577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851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7263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565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298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680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549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presentationgo.com/" TargetMode="Externa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presentationgo.com/" TargetMode="Externa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0"/>
            <a:ext cx="3901440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09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6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5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195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8218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024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29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12/18/2020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28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10497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3853" y="64020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62110" y="1913352"/>
            <a:ext cx="9467779" cy="2061149"/>
          </a:xfrm>
          <a:prstGeom prst="rect">
            <a:avLst/>
          </a:prstGeom>
        </p:spPr>
        <p:txBody>
          <a:bodyPr vert="horz" wrap="square" lIns="0" tIns="29535" rIns="0" bIns="0" rtlCol="0">
            <a:spAutoFit/>
          </a:bodyPr>
          <a:lstStyle/>
          <a:p>
            <a:pPr marL="38933" marR="0" lvl="0" indent="0" algn="ctr" defTabSz="871057" rtl="0" eaLnBrk="1" fontAlgn="auto" latinLnBrk="0" hangingPunct="1">
              <a:lnSpc>
                <a:spcPct val="100000"/>
              </a:lnSpc>
              <a:spcBef>
                <a:spcPts val="23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Mavzu</a:t>
            </a:r>
            <a:r>
              <a:rPr kumimoji="0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Jadvallar</a:t>
            </a:r>
            <a:r>
              <a:rPr kumimoji="0" 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ustida</a:t>
            </a:r>
            <a:r>
              <a:rPr kumimoji="0" 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amallar</a:t>
            </a:r>
            <a:endParaRPr kumimoji="0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28" name="Picture 4" descr="Секретные функции Microsoft Wor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36" b="97917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101" y="3849982"/>
            <a:ext cx="4935794" cy="277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" descr="Free icon &quot;Spreadsheet table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4" descr="Free icon &quot;Spreadsheet table icon&quot;"/>
          <p:cNvSpPr>
            <a:spLocks noChangeAspect="1" noChangeArrowheads="1"/>
          </p:cNvSpPr>
          <p:nvPr/>
        </p:nvSpPr>
        <p:spPr bwMode="auto">
          <a:xfrm>
            <a:off x="6096000" y="589629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41072">
            <a:off x="2745153" y="4394928"/>
            <a:ext cx="1686492" cy="1686492"/>
          </a:xfrm>
          <a:prstGeom prst="rect">
            <a:avLst/>
          </a:prstGeom>
        </p:spPr>
      </p:pic>
      <p:pic>
        <p:nvPicPr>
          <p:cNvPr id="17" name="Picture 8" descr="Edit table - Free interface ico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136" y="4178961"/>
            <a:ext cx="1785756" cy="178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9695543" y="117868"/>
            <a:ext cx="2281932" cy="1284316"/>
            <a:chOff x="9901419" y="579022"/>
            <a:chExt cx="1340489" cy="1349829"/>
          </a:xfrm>
        </p:grpSpPr>
        <p:grpSp>
          <p:nvGrpSpPr>
            <p:cNvPr id="12" name="object 7"/>
            <p:cNvGrpSpPr/>
            <p:nvPr/>
          </p:nvGrpSpPr>
          <p:grpSpPr>
            <a:xfrm>
              <a:off x="9901419" y="579022"/>
              <a:ext cx="1340489" cy="1349829"/>
              <a:chOff x="4656695" y="224817"/>
              <a:chExt cx="603885" cy="608391"/>
            </a:xfrm>
          </p:grpSpPr>
          <p:sp>
            <p:nvSpPr>
              <p:cNvPr id="16" name="object 9"/>
              <p:cNvSpPr/>
              <p:nvPr/>
            </p:nvSpPr>
            <p:spPr>
              <a:xfrm>
                <a:off x="4656695" y="229323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603605" y="0"/>
                    </a:moveTo>
                    <a:lnTo>
                      <a:pt x="0" y="0"/>
                    </a:lnTo>
                    <a:lnTo>
                      <a:pt x="0" y="603618"/>
                    </a:lnTo>
                    <a:lnTo>
                      <a:pt x="603605" y="603618"/>
                    </a:lnTo>
                    <a:lnTo>
                      <a:pt x="603605" y="0"/>
                    </a:lnTo>
                    <a:close/>
                  </a:path>
                </a:pathLst>
              </a:custGeom>
              <a:solidFill>
                <a:srgbClr val="00A85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ctr" defTabSz="8710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object 10"/>
              <p:cNvSpPr/>
              <p:nvPr/>
            </p:nvSpPr>
            <p:spPr>
              <a:xfrm>
                <a:off x="4656695" y="224817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0" y="0"/>
                    </a:moveTo>
                    <a:lnTo>
                      <a:pt x="603605" y="0"/>
                    </a:lnTo>
                    <a:lnTo>
                      <a:pt x="603605" y="603618"/>
                    </a:lnTo>
                    <a:lnTo>
                      <a:pt x="0" y="603618"/>
                    </a:lnTo>
                    <a:lnTo>
                      <a:pt x="0" y="0"/>
                    </a:lnTo>
                    <a:close/>
                  </a:path>
                </a:pathLst>
              </a:custGeom>
              <a:ln w="57150">
                <a:solidFill>
                  <a:srgbClr val="FEFEFE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ctr" defTabSz="8710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5" name="object 12"/>
            <p:cNvSpPr txBox="1"/>
            <p:nvPr/>
          </p:nvSpPr>
          <p:spPr>
            <a:xfrm>
              <a:off x="10042969" y="761050"/>
              <a:ext cx="1085680" cy="775098"/>
            </a:xfrm>
            <a:prstGeom prst="rect">
              <a:avLst/>
            </a:prstGeom>
          </p:spPr>
          <p:txBody>
            <a:bodyPr vert="horz" wrap="square" lIns="0" tIns="33561" rIns="0" bIns="0" rtlCol="0">
              <a:spAutoFit/>
            </a:bodyPr>
            <a:lstStyle/>
            <a:p>
              <a:pPr marL="0" marR="0" lvl="0" indent="0" algn="ctr" defTabSz="871057" rtl="0" eaLnBrk="1" fontAlgn="auto" latinLnBrk="0" hangingPunct="1">
                <a:lnSpc>
                  <a:spcPct val="100000"/>
                </a:lnSpc>
                <a:spcBef>
                  <a:spcPts val="26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572" b="1" i="0" u="none" strike="noStrike" kern="1200" cap="none" spc="21" normalizeH="0" baseline="0" noProof="0" dirty="0" smtClean="0">
                  <a:ln>
                    <a:noFill/>
                  </a:ln>
                  <a:solidFill>
                    <a:srgbClr val="FEFEF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6- </a:t>
              </a:r>
              <a:r>
                <a:rPr kumimoji="0" lang="en-US" sz="4572" b="1" i="0" u="none" strike="noStrike" kern="1200" cap="none" spc="21" normalizeH="0" baseline="0" noProof="0" dirty="0" err="1" smtClean="0">
                  <a:ln>
                    <a:noFill/>
                  </a:ln>
                  <a:solidFill>
                    <a:srgbClr val="FEFEF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sinf</a:t>
              </a:r>
              <a:endParaRPr kumimoji="0" sz="457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437834" y="2173574"/>
            <a:ext cx="638904" cy="1676408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37834" y="4219885"/>
            <a:ext cx="638904" cy="16764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11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3961" y="256155"/>
            <a:ext cx="11838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Matnli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hujjatlarga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jadval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joylashtiriladi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56280" y="1547228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jadvallari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lumotlarni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tartibga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solish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ularni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aniq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ko‘rinishda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taqdim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ishlatiladi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Shuningdek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ma’lumotlarni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ustunlar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yicha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tartibga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solish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so‘ng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ularni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saralash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xil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hisob-kitoblarni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amalga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oshirish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imkonini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beradi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50" name="Picture 2" descr="Table - Free signs ic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99" y="1547228"/>
            <a:ext cx="4927499" cy="492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751814" y="1236657"/>
            <a:ext cx="6096000" cy="5145455"/>
            <a:chOff x="5656280" y="1228299"/>
            <a:chExt cx="6096000" cy="5145455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5656280" y="1228299"/>
              <a:ext cx="6096000" cy="5131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6" descr="A2 Question Words Grammar Exercises for Flyers | Pre-Intermediate Leve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4038" y="1245016"/>
              <a:ext cx="4620484" cy="5128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376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3961" y="256155"/>
            <a:ext cx="11838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Hujjatga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jadval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joylashtiriladi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Таблица пустой сетки | Бесплатно знач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748" y="1403692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904" y="1403692"/>
            <a:ext cx="3495368" cy="5057047"/>
          </a:xfrm>
          <a:prstGeom prst="rect">
            <a:avLst/>
          </a:prstGeom>
        </p:spPr>
      </p:pic>
      <p:pic>
        <p:nvPicPr>
          <p:cNvPr id="3076" name="Picture 4" descr="Скачать Microsoft Office Word 2010 торрент бесплат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788" y="3087219"/>
            <a:ext cx="3373520" cy="337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82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852" y="3168053"/>
            <a:ext cx="6099048" cy="33060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39213" y="1229061"/>
            <a:ext cx="106777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Joylashtirish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Вставка)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tasmasining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Jadvallar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(Таблицы)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guruhida</a:t>
            </a:r>
            <a:r>
              <a:rPr lang="en-US" sz="4000" noProof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</a:t>
            </a:r>
            <a:r>
              <a:rPr lang="en-US" sz="40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tugmasi</a:t>
            </a:r>
            <a:r>
              <a:rPr lang="en-US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tanlanadi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3961" y="207845"/>
            <a:ext cx="118380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WORDda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adval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joylashtirish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24600" y="3168053"/>
            <a:ext cx="2908300" cy="330602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4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945226" y="249815"/>
            <a:ext cx="8238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WORDda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jadval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joylashtirish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usullari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805" y="1269931"/>
            <a:ext cx="3791756" cy="53121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70105" t="27020" r="4609" b="27983"/>
          <a:stretch/>
        </p:blipFill>
        <p:spPr>
          <a:xfrm>
            <a:off x="368489" y="1269931"/>
            <a:ext cx="2172316" cy="20954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497893" y="1269931"/>
            <a:ext cx="544844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Jadval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kataklarini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ko‘rib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tanlash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Muloqot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oynasidan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ustun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va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satrlar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sonini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kiritish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Jadval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chizish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Matnni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jadvalga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aylantirish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MS Excel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jadvallarini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joylashtirish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Tayyor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-express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jadvallarni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joylashtirish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742950" indent="-742950">
              <a:buFont typeface="+mj-lt"/>
              <a:buAutoNum type="arabicPeriod"/>
            </a:pP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82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Росточки : Таблица умножения - это легко!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212" b="98805" l="5545" r="957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6" t="17849" r="2906"/>
          <a:stretch/>
        </p:blipFill>
        <p:spPr bwMode="auto">
          <a:xfrm>
            <a:off x="6769288" y="1359428"/>
            <a:ext cx="5301849" cy="514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Feruza\AppData\Local\Temp\SNAGHTML738ba9bc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26" y="4287473"/>
            <a:ext cx="5572836" cy="181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7869" y="1258577"/>
            <a:ext cx="2360758" cy="286304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53961" y="207845"/>
            <a:ext cx="118380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tugmacha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qayerda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6854" y="5063318"/>
            <a:ext cx="3480179" cy="129653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8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93" y="1397081"/>
            <a:ext cx="11121932" cy="483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1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9378" y="284917"/>
            <a:ext cx="71096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Jadval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ma’lumotlarini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tartiblash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Underscore JS sortBy Function – Vegib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51" y="1983325"/>
            <a:ext cx="4294495" cy="322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5451894" y="1604570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Belgilangan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ustun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va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ustunlar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guruhida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tartiblash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amallarini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bajarish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mumkin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546631" y="1429999"/>
            <a:ext cx="4565415" cy="3969306"/>
            <a:chOff x="1165189" y="1814048"/>
            <a:chExt cx="4565415" cy="3969306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5189" y="2058939"/>
              <a:ext cx="4565415" cy="3724415"/>
            </a:xfrm>
            <a:prstGeom prst="rect">
              <a:avLst/>
            </a:prstGeom>
          </p:spPr>
        </p:pic>
        <p:sp>
          <p:nvSpPr>
            <p:cNvPr id="7" name="Прямоугольник 6"/>
            <p:cNvSpPr/>
            <p:nvPr/>
          </p:nvSpPr>
          <p:spPr>
            <a:xfrm>
              <a:off x="2424857" y="2058939"/>
              <a:ext cx="2046080" cy="2199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" name="Прямая со стрелкой 19"/>
            <p:cNvCxnSpPr/>
            <p:nvPr/>
          </p:nvCxnSpPr>
          <p:spPr>
            <a:xfrm flipH="1">
              <a:off x="4053385" y="2174692"/>
              <a:ext cx="13647" cy="1919636"/>
            </a:xfrm>
            <a:prstGeom prst="straightConnector1">
              <a:avLst/>
            </a:prstGeom>
            <a:ln w="762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9" name="Прямоугольник 18"/>
            <p:cNvSpPr/>
            <p:nvPr/>
          </p:nvSpPr>
          <p:spPr>
            <a:xfrm>
              <a:off x="2706691" y="1814048"/>
              <a:ext cx="107433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9600" b="0" cap="none" spc="0" dirty="0" smtClean="0">
                  <a:ln w="0"/>
                  <a:solidFill>
                    <a:srgbClr val="030A97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ru-RU" sz="9600" b="0" cap="none" spc="0" dirty="0">
                <a:ln w="0"/>
                <a:solidFill>
                  <a:srgbClr val="030A9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775619" y="2825845"/>
              <a:ext cx="936475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9600" b="0" cap="none" spc="0" dirty="0" smtClean="0">
                  <a:ln w="0"/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endParaRPr lang="ru-RU" sz="9600" b="0" cap="none" spc="0" dirty="0">
                <a:ln w="0"/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394" y="4845978"/>
            <a:ext cx="5482054" cy="1723524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48612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8305" y="322191"/>
            <a:ext cx="11623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Jadvaldagi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ma’lumotlarni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tartiblash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muloqot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oynasi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Feruza\AppData\Local\Temp\SNAGHTML7ff0ae5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801" y="1320444"/>
            <a:ext cx="8387924" cy="522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93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jadval sortirovk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0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5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564771" y="276470"/>
            <a:ext cx="8930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Jadvalga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yangi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satr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yoki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ustun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qo‘shish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b="42875"/>
          <a:stretch/>
        </p:blipFill>
        <p:spPr>
          <a:xfrm>
            <a:off x="2192660" y="1263370"/>
            <a:ext cx="4050113" cy="535307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773" y="3183232"/>
            <a:ext cx="5541734" cy="3239781"/>
          </a:xfrm>
          <a:prstGeom prst="rect">
            <a:avLst/>
          </a:prstGeom>
        </p:spPr>
      </p:pic>
      <p:pic>
        <p:nvPicPr>
          <p:cNvPr id="16" name="Picture 4" descr="Cartera de fotos e imágenes de stock de RATOCA | Shuttersto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92"/>
          <a:stretch/>
        </p:blipFill>
        <p:spPr bwMode="auto">
          <a:xfrm flipH="1">
            <a:off x="319967" y="1256242"/>
            <a:ext cx="1709951" cy="184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029918" y="3183232"/>
            <a:ext cx="4343586" cy="54260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36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Feruza\AppData\Local\Temp\SNAGHTML738ba9bc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4" t="48606"/>
          <a:stretch/>
        </p:blipFill>
        <p:spPr bwMode="auto">
          <a:xfrm>
            <a:off x="337465" y="322311"/>
            <a:ext cx="2454612" cy="103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987741" y="275345"/>
            <a:ext cx="8930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Jadvalga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yangi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satr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yoki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ustun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qo‘shish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65" y="1325237"/>
            <a:ext cx="6801889" cy="248416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194" name="Picture 2" descr="C:\Users\Feruza\AppData\Local\Temp\SNAGHTML7b646cb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066" y="3242098"/>
            <a:ext cx="4254880" cy="304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6388637" y="3242098"/>
            <a:ext cx="911020" cy="87923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81057" y="1224433"/>
            <a:ext cx="5418600" cy="289689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52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564771" y="276470"/>
            <a:ext cx="97770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Jadvaldan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satr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yoki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ustunlarni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olib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tashlash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C:\Users\Feruza\AppData\Local\Temp\SNAGHTML7b6d42b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447" y="2040972"/>
            <a:ext cx="4536560" cy="349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973" t="-13035" r="-973" b="59879"/>
          <a:stretch/>
        </p:blipFill>
        <p:spPr>
          <a:xfrm>
            <a:off x="2029919" y="276470"/>
            <a:ext cx="4983656" cy="6129300"/>
          </a:xfrm>
          <a:prstGeom prst="rect">
            <a:avLst/>
          </a:prstGeom>
        </p:spPr>
      </p:pic>
      <p:pic>
        <p:nvPicPr>
          <p:cNvPr id="8" name="Picture 4" descr="Cartera de fotos e imágenes de stock de RATOCA | Shuttersto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92"/>
          <a:stretch/>
        </p:blipFill>
        <p:spPr bwMode="auto">
          <a:xfrm flipH="1">
            <a:off x="319967" y="1256242"/>
            <a:ext cx="1709951" cy="184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029917" y="4695509"/>
            <a:ext cx="4983657" cy="54260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75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Feruza\AppData\Local\Temp\SNAGHTML738ba9bc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4" t="48606"/>
          <a:stretch/>
        </p:blipFill>
        <p:spPr bwMode="auto">
          <a:xfrm>
            <a:off x="337465" y="322311"/>
            <a:ext cx="2454612" cy="103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65" y="1325237"/>
            <a:ext cx="6801889" cy="248416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337464" y="1368628"/>
            <a:ext cx="1667181" cy="262308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5554" y="1977763"/>
            <a:ext cx="6073932" cy="321384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2829043" y="359284"/>
            <a:ext cx="924804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Jadvaldan</a:t>
            </a:r>
            <a:r>
              <a:rPr lang="en-US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satr</a:t>
            </a:r>
            <a:r>
              <a:rPr lang="en-US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yoki</a:t>
            </a:r>
            <a:r>
              <a:rPr lang="en-US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ustunlarni</a:t>
            </a:r>
            <a:r>
              <a:rPr lang="en-US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olib</a:t>
            </a:r>
            <a:r>
              <a:rPr lang="en-US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tashlash</a:t>
            </a:r>
            <a:endParaRPr lang="ru-RU" sz="3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68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chirish quwiw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4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00350" y="232410"/>
            <a:ext cx="8294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Katakchalarni</a:t>
            </a:r>
            <a:r>
              <a:rPr lang="en-US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birlashtirish</a:t>
            </a:r>
            <a:endParaRPr lang="ru-RU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" y="1733550"/>
            <a:ext cx="11634787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407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02532" y="293366"/>
            <a:ext cx="8294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Katakchalarni</a:t>
            </a:r>
            <a:r>
              <a:rPr lang="en-US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birlashtirish</a:t>
            </a:r>
            <a:endParaRPr lang="ru-RU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3186"/>
          <a:stretch/>
        </p:blipFill>
        <p:spPr>
          <a:xfrm>
            <a:off x="310271" y="1192951"/>
            <a:ext cx="6509629" cy="1926955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640014" y="2081719"/>
            <a:ext cx="3414737" cy="100289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035" y="1185903"/>
            <a:ext cx="3674943" cy="5318527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7136907" y="4032198"/>
            <a:ext cx="4992490" cy="713415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360" y="3189916"/>
            <a:ext cx="5741307" cy="335583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1" name="Овал 10"/>
          <p:cNvSpPr/>
          <p:nvPr/>
        </p:nvSpPr>
        <p:spPr>
          <a:xfrm>
            <a:off x="143120" y="3189916"/>
            <a:ext cx="6676780" cy="100289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 descr="Cartera de fotos e imágenes de stock de RATOCA | Shutterstoc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92"/>
          <a:stretch/>
        </p:blipFill>
        <p:spPr bwMode="auto">
          <a:xfrm flipH="1">
            <a:off x="7214117" y="1185903"/>
            <a:ext cx="984918" cy="106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88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02532" y="293366"/>
            <a:ext cx="8294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Katakchalarni</a:t>
            </a:r>
            <a:r>
              <a:rPr lang="en-US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bo‘lish</a:t>
            </a:r>
            <a:endParaRPr lang="ru-RU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3186"/>
          <a:stretch/>
        </p:blipFill>
        <p:spPr>
          <a:xfrm>
            <a:off x="310271" y="1192951"/>
            <a:ext cx="6509629" cy="1926955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640014" y="2081719"/>
            <a:ext cx="3414737" cy="100289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60" y="3189916"/>
            <a:ext cx="5741307" cy="3355833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1" name="Овал 10"/>
          <p:cNvSpPr/>
          <p:nvPr/>
        </p:nvSpPr>
        <p:spPr>
          <a:xfrm>
            <a:off x="143120" y="4032198"/>
            <a:ext cx="6676780" cy="100289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0" name="Picture 2" descr="C:\Users\Feruza\AppData\Local\Temp\SNAGHTML7b76fef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594" y="2583164"/>
            <a:ext cx="4705350" cy="344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10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rlawti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0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4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2532" y="293366"/>
            <a:ext cx="8294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Jadvalda</a:t>
            </a:r>
            <a:r>
              <a:rPr lang="en-US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matn</a:t>
            </a:r>
            <a:r>
              <a:rPr lang="en-US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yo‘nalishi</a:t>
            </a:r>
            <a:endParaRPr lang="ru-RU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C:\Users\Feruza\AppData\Local\Temp\SNAGHTML7b782fd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266" y="1555706"/>
            <a:ext cx="6041544" cy="488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Feruza\AppData\Local\Temp\SNAGHTML7b78e63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23" y="1337651"/>
            <a:ext cx="3396516" cy="564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159361" y="4729474"/>
            <a:ext cx="4184040" cy="674103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43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02532" y="293366"/>
            <a:ext cx="82941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Jadvalda</a:t>
            </a:r>
            <a:r>
              <a:rPr lang="en-US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matn</a:t>
            </a:r>
            <a:r>
              <a:rPr lang="en-US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yo‘nalishi</a:t>
            </a:r>
            <a:endParaRPr lang="ru-RU" sz="4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224" y="1390999"/>
            <a:ext cx="8550561" cy="4916572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5057574" y="2198077"/>
            <a:ext cx="4184040" cy="3604846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25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7671" y="273227"/>
            <a:ext cx="110097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Mustaqil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bajarish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uchun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topshiriqlar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314" name="Picture 2" descr="Как научить ребенка эффективно использовать гаджеты и компьютер -  Психология эффективной жизни - онлайн-журнал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36536" y="1196557"/>
            <a:ext cx="5160734" cy="52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31536" y="1336160"/>
            <a:ext cx="7460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Savol</a:t>
            </a:r>
            <a:r>
              <a:rPr kumimoji="0" lang="en-US" sz="5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</a:t>
            </a:r>
            <a:r>
              <a:rPr kumimoji="0" lang="en-US" sz="5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topshiriqlar</a:t>
            </a:r>
            <a:endParaRPr kumimoji="0" lang="ru-RU" sz="5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31536" y="2921015"/>
            <a:ext cx="7460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i="1" dirty="0" smtClean="0">
                <a:latin typeface="Arial" pitchFamily="34" charset="0"/>
                <a:cs typeface="Arial" pitchFamily="34" charset="0"/>
              </a:rPr>
              <a:t>1-, 2-, 3- </a:t>
            </a:r>
            <a:r>
              <a:rPr lang="en-US" sz="5400" b="1" i="1" dirty="0" err="1" smtClean="0">
                <a:latin typeface="Arial" pitchFamily="34" charset="0"/>
                <a:cs typeface="Arial" pitchFamily="34" charset="0"/>
              </a:rPr>
              <a:t>mashqlar</a:t>
            </a:r>
            <a:r>
              <a:rPr lang="uz-Cyrl-UZ" sz="5400" b="1" i="1" dirty="0">
                <a:latin typeface="Arial" pitchFamily="34" charset="0"/>
                <a:cs typeface="Arial" pitchFamily="34" charset="0"/>
              </a:rPr>
              <a:t>.</a:t>
            </a:r>
            <a:endParaRPr kumimoji="0" lang="ru-RU" sz="5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34234" y="4505870"/>
            <a:ext cx="44550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>
                <a:latin typeface="Arial" pitchFamily="34" charset="0"/>
                <a:cs typeface="Arial" pitchFamily="34" charset="0"/>
              </a:rPr>
              <a:t>(64-, 65- bet) </a:t>
            </a:r>
            <a:endParaRPr lang="ru-RU" sz="4400" b="1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28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11159</TotalTime>
  <Words>192</Words>
  <Application>Microsoft Office PowerPoint</Application>
  <PresentationFormat>Широкоэкранный</PresentationFormat>
  <Paragraphs>34</Paragraphs>
  <Slides>22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22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Helvetica</vt:lpstr>
      <vt:lpstr>Open Sans</vt:lpstr>
      <vt:lpstr>Times New Roman</vt:lpstr>
      <vt:lpstr>Office Theme</vt:lpstr>
      <vt:lpstr>Template PresentationGO</vt:lpstr>
      <vt:lpstr>1_Template PresentationGo</vt:lpstr>
      <vt:lpstr>2_Template PresentationGO</vt:lpstr>
      <vt:lpstr>3_Template PresentationGo</vt:lpstr>
      <vt:lpstr>4_Template PresentationGo</vt:lpstr>
      <vt:lpstr>Тема Office</vt:lpstr>
      <vt:lpstr>Informatika va axborot texnologiyalari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Feruza</dc:creator>
  <cp:lastModifiedBy>Пользователь</cp:lastModifiedBy>
  <cp:revision>1037</cp:revision>
  <dcterms:created xsi:type="dcterms:W3CDTF">2020-04-30T17:20:46Z</dcterms:created>
  <dcterms:modified xsi:type="dcterms:W3CDTF">2020-12-18T08:08:35Z</dcterms:modified>
</cp:coreProperties>
</file>