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  <p:sldMasterId id="2147483725" r:id="rId7"/>
  </p:sldMasterIdLst>
  <p:notesMasterIdLst>
    <p:notesMasterId r:id="rId26"/>
  </p:notesMasterIdLst>
  <p:handoutMasterIdLst>
    <p:handoutMasterId r:id="rId27"/>
  </p:handoutMasterIdLst>
  <p:sldIdLst>
    <p:sldId id="647" r:id="rId8"/>
    <p:sldId id="653" r:id="rId9"/>
    <p:sldId id="704" r:id="rId10"/>
    <p:sldId id="698" r:id="rId11"/>
    <p:sldId id="690" r:id="rId12"/>
    <p:sldId id="701" r:id="rId13"/>
    <p:sldId id="699" r:id="rId14"/>
    <p:sldId id="700" r:id="rId15"/>
    <p:sldId id="702" r:id="rId16"/>
    <p:sldId id="703" r:id="rId17"/>
    <p:sldId id="691" r:id="rId18"/>
    <p:sldId id="697" r:id="rId19"/>
    <p:sldId id="693" r:id="rId20"/>
    <p:sldId id="692" r:id="rId21"/>
    <p:sldId id="705" r:id="rId22"/>
    <p:sldId id="707" r:id="rId23"/>
    <p:sldId id="708" r:id="rId24"/>
    <p:sldId id="689" r:id="rId25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030A97"/>
    <a:srgbClr val="05FF76"/>
    <a:srgbClr val="538022"/>
    <a:srgbClr val="D37BC9"/>
    <a:srgbClr val="03C3D7"/>
    <a:srgbClr val="3A2D34"/>
    <a:srgbClr val="28252D"/>
    <a:srgbClr val="E3E0DD"/>
    <a:srgbClr val="ABD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6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76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99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5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121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4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448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05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70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7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59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14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6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0497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3853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4782" y="1772174"/>
            <a:ext cx="10829890" cy="1876483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lvl="0" algn="ctr" defTabSz="871057">
              <a:spcBef>
                <a:spcPts val="232"/>
              </a:spcBef>
              <a:defRPr/>
            </a:pPr>
            <a:r>
              <a:rPr kumimoji="0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Jadvallar</a:t>
            </a:r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ustida</a:t>
            </a:r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amallar</a:t>
            </a:r>
            <a:r>
              <a:rPr lang="en-US" sz="6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Amaliy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mashg‘ulot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01" y="3849982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1072">
            <a:off x="2745153" y="4394928"/>
            <a:ext cx="1686492" cy="1686492"/>
          </a:xfrm>
          <a:prstGeom prst="rect">
            <a:avLst/>
          </a:prstGeom>
        </p:spPr>
      </p:pic>
      <p:pic>
        <p:nvPicPr>
          <p:cNvPr id="17" name="Picture 8" descr="Edit table - Free interface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36" y="4178961"/>
            <a:ext cx="1785756" cy="17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12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16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37834" y="2173574"/>
            <a:ext cx="638904" cy="167640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37834" y="4219885"/>
            <a:ext cx="638904" cy="16764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761" y="282769"/>
            <a:ext cx="11868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sahifalarda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sarlavhasini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Feruza\AppData\Local\Temp\SNAGHTMLb4066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/>
          <a:stretch/>
        </p:blipFill>
        <p:spPr bwMode="auto">
          <a:xfrm>
            <a:off x="984912" y="1228299"/>
            <a:ext cx="10440537" cy="540021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aytar jadv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7.1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formuladan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913" t="24065" r="14890" b="11260"/>
          <a:stretch/>
        </p:blipFill>
        <p:spPr>
          <a:xfrm>
            <a:off x="1828800" y="1244599"/>
            <a:ext cx="9359900" cy="53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79381" y="335361"/>
            <a:ext cx="7602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Formuladan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92" y="2239527"/>
            <a:ext cx="9490855" cy="3246873"/>
          </a:xfrm>
          <a:prstGeom prst="rect">
            <a:avLst/>
          </a:prstGeom>
        </p:spPr>
      </p:pic>
      <p:pic>
        <p:nvPicPr>
          <p:cNvPr id="4" name="Picture 2" descr="C:\Users\Feruza\AppData\Local\Temp\SNAGHTML738ba9bc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5" y="687410"/>
            <a:ext cx="5572836" cy="18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63471" y="1275975"/>
            <a:ext cx="3031821" cy="11639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92601" y="3992045"/>
            <a:ext cx="3132992" cy="82125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256155"/>
            <a:ext cx="11838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funksiyalardan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namunalar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81426"/>
              </p:ext>
            </p:extLst>
          </p:nvPr>
        </p:nvGraphicFramePr>
        <p:xfrm>
          <a:off x="674312" y="1450660"/>
          <a:ext cx="11197336" cy="4827046"/>
        </p:xfrm>
        <a:graphic>
          <a:graphicData uri="http://schemas.openxmlformats.org/drawingml/2006/table">
            <a:tbl>
              <a:tblPr/>
              <a:tblGrid>
                <a:gridCol w="812354">
                  <a:extLst>
                    <a:ext uri="{9D8B030D-6E8A-4147-A177-3AD203B41FA5}">
                      <a16:colId xmlns:a16="http://schemas.microsoft.com/office/drawing/2014/main" val="2964750504"/>
                    </a:ext>
                  </a:extLst>
                </a:gridCol>
                <a:gridCol w="3698421">
                  <a:extLst>
                    <a:ext uri="{9D8B030D-6E8A-4147-A177-3AD203B41FA5}">
                      <a16:colId xmlns:a16="http://schemas.microsoft.com/office/drawing/2014/main" val="1244304934"/>
                    </a:ext>
                  </a:extLst>
                </a:gridCol>
                <a:gridCol w="6686561">
                  <a:extLst>
                    <a:ext uri="{9D8B030D-6E8A-4147-A177-3AD203B41FA5}">
                      <a16:colId xmlns:a16="http://schemas.microsoft.com/office/drawing/2014/main" val="4086051337"/>
                    </a:ext>
                  </a:extLst>
                </a:gridCol>
              </a:tblGrid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Vazifasi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655497"/>
                  </a:ext>
                </a:extLst>
              </a:tr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AVERAGE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)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O‘rta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arifmetik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79295"/>
                  </a:ext>
                </a:extLst>
              </a:tr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COUNT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)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Elementlar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sonini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aniqlaydi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124910"/>
                  </a:ext>
                </a:extLst>
              </a:tr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MAX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)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qiymatni</a:t>
                      </a:r>
                      <a:r>
                        <a:rPr lang="en-US" sz="3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aniqlaydi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43818"/>
                  </a:ext>
                </a:extLst>
              </a:tr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MIN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)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kichik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qiymatni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aniqlaydi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03972"/>
                  </a:ext>
                </a:extLst>
              </a:tr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PRODUCT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)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Ko‘paytmani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hisoblaydi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988769"/>
                  </a:ext>
                </a:extLst>
              </a:tr>
              <a:tr h="689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SUM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)</a:t>
                      </a: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Yig‘indini</a:t>
                      </a:r>
                      <a:r>
                        <a:rPr lang="en-US" sz="3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hisoblaydi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26" marR="8626" marT="8626" marB="86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268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256155"/>
            <a:ext cx="11838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Formulaga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qo‘shib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qiymat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29827"/>
              </p:ext>
            </p:extLst>
          </p:nvPr>
        </p:nvGraphicFramePr>
        <p:xfrm>
          <a:off x="1665026" y="1308127"/>
          <a:ext cx="8783397" cy="2375855"/>
        </p:xfrm>
        <a:graphic>
          <a:graphicData uri="http://schemas.openxmlformats.org/drawingml/2006/table">
            <a:tbl>
              <a:tblPr/>
              <a:tblGrid>
                <a:gridCol w="2238233">
                  <a:extLst>
                    <a:ext uri="{9D8B030D-6E8A-4147-A177-3AD203B41FA5}">
                      <a16:colId xmlns:a16="http://schemas.microsoft.com/office/drawing/2014/main" val="483331422"/>
                    </a:ext>
                  </a:extLst>
                </a:gridCol>
                <a:gridCol w="6545164">
                  <a:extLst>
                    <a:ext uri="{9D8B030D-6E8A-4147-A177-3AD203B41FA5}">
                      <a16:colId xmlns:a16="http://schemas.microsoft.com/office/drawing/2014/main" val="2588950333"/>
                    </a:ext>
                  </a:extLst>
                </a:gridCol>
              </a:tblGrid>
              <a:tr h="497248">
                <a:tc>
                  <a:txBody>
                    <a:bodyPr/>
                    <a:lstStyle/>
                    <a:p>
                      <a:pPr fontAlgn="t"/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Yuqoridagi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katakchalar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193392"/>
                  </a:ext>
                </a:extLst>
              </a:tr>
              <a:tr h="497248">
                <a:tc>
                  <a:txBody>
                    <a:bodyPr/>
                    <a:lstStyle/>
                    <a:p>
                      <a:pPr fontAlgn="t"/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Quyi</a:t>
                      </a:r>
                      <a:r>
                        <a:rPr lang="en-US" sz="3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katakchalar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930159"/>
                  </a:ext>
                </a:extLst>
              </a:tr>
              <a:tr h="497248">
                <a:tc>
                  <a:txBody>
                    <a:bodyPr/>
                    <a:lstStyle/>
                    <a:p>
                      <a:pPr fontAlgn="t"/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Chap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tomondagi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katakchalar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019316"/>
                  </a:ext>
                </a:extLst>
              </a:tr>
              <a:tr h="639365">
                <a:tc>
                  <a:txBody>
                    <a:bodyPr/>
                    <a:lstStyle/>
                    <a:p>
                      <a:pPr fontAlgn="t"/>
                      <a:r>
                        <a:rPr lang="en-US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O‘ng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tomondagi</a:t>
                      </a: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katakchalar</a:t>
                      </a:r>
                      <a:endParaRPr lang="ru-RU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095" marR="15095" marT="15095" marB="150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36324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639106"/>
              </p:ext>
            </p:extLst>
          </p:nvPr>
        </p:nvGraphicFramePr>
        <p:xfrm>
          <a:off x="2347413" y="3966513"/>
          <a:ext cx="6933064" cy="2664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266">
                  <a:extLst>
                    <a:ext uri="{9D8B030D-6E8A-4147-A177-3AD203B41FA5}">
                      <a16:colId xmlns:a16="http://schemas.microsoft.com/office/drawing/2014/main" val="586153798"/>
                    </a:ext>
                  </a:extLst>
                </a:gridCol>
                <a:gridCol w="1733266">
                  <a:extLst>
                    <a:ext uri="{9D8B030D-6E8A-4147-A177-3AD203B41FA5}">
                      <a16:colId xmlns:a16="http://schemas.microsoft.com/office/drawing/2014/main" val="1811393509"/>
                    </a:ext>
                  </a:extLst>
                </a:gridCol>
                <a:gridCol w="1733266">
                  <a:extLst>
                    <a:ext uri="{9D8B030D-6E8A-4147-A177-3AD203B41FA5}">
                      <a16:colId xmlns:a16="http://schemas.microsoft.com/office/drawing/2014/main" val="3326173551"/>
                    </a:ext>
                  </a:extLst>
                </a:gridCol>
                <a:gridCol w="1733266">
                  <a:extLst>
                    <a:ext uri="{9D8B030D-6E8A-4147-A177-3AD203B41FA5}">
                      <a16:colId xmlns:a16="http://schemas.microsoft.com/office/drawing/2014/main" val="1314510059"/>
                    </a:ext>
                  </a:extLst>
                </a:gridCol>
              </a:tblGrid>
              <a:tr h="692045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  <a:endParaRPr lang="ru-RU" sz="36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BELOW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2462440"/>
                  </a:ext>
                </a:extLst>
              </a:tr>
              <a:tr h="477332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ru-RU" sz="36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ru-RU" sz="36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4230541"/>
                  </a:ext>
                </a:extLst>
              </a:tr>
              <a:tr h="47733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ru-RU" sz="36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  <a:endParaRPr lang="ru-RU" sz="36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5844581"/>
                  </a:ext>
                </a:extLst>
              </a:tr>
              <a:tr h="692045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23113"/>
                  </a:ext>
                </a:extLst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4339988" y="4121624"/>
            <a:ext cx="27296" cy="21290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7332784" y="4379619"/>
            <a:ext cx="0" cy="21166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763108" y="5830314"/>
            <a:ext cx="3569676" cy="117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237892" y="5186149"/>
            <a:ext cx="3640016" cy="135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0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RMULA JADV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912338"/>
              </p:ext>
            </p:extLst>
          </p:nvPr>
        </p:nvGraphicFramePr>
        <p:xfrm>
          <a:off x="825502" y="1341966"/>
          <a:ext cx="10584002" cy="51297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9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9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7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8387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Tartib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raqami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F.I.Sh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Tug‘ilgan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yili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2-chorak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O‘rtacha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ball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94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Ona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tili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Adabiyot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Algebra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Geometriya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Informatika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38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38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38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38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38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Таблица пустой сетки | Бесплатно зна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75" y="1349101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качать Microsoft Office Word 2010 торрент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15" y="3046276"/>
            <a:ext cx="3373520" cy="33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илый маленький ребенок девочка думает с вопросительным знаком | Премиум 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6767" r="13107" b="10069"/>
          <a:stretch/>
        </p:blipFill>
        <p:spPr bwMode="auto">
          <a:xfrm>
            <a:off x="1026832" y="1349101"/>
            <a:ext cx="3766783" cy="51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6" y="276561"/>
            <a:ext cx="4560276" cy="63887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88232" y="2820717"/>
            <a:ext cx="684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Muloqot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oynasidan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ustun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satrlar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sonini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tanlash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88232" y="276561"/>
            <a:ext cx="703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244" y="587876"/>
            <a:ext cx="4483100" cy="35621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03326" y="1478080"/>
            <a:ext cx="6215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Jadval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kataklarini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ko‘rib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tanlash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8781" y="4474418"/>
            <a:ext cx="4719516" cy="6811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2244" y="4032104"/>
            <a:ext cx="4719516" cy="6811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26198" y="3671681"/>
            <a:ext cx="684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Jadval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chizish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2244" y="5046606"/>
            <a:ext cx="4716053" cy="6811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26198" y="4188930"/>
            <a:ext cx="684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Matnni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jadvalga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aylantirish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79097" y="5597833"/>
            <a:ext cx="4719516" cy="6811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21666" y="3395121"/>
            <a:ext cx="684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 Excel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jadvalini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1047" y="6032033"/>
            <a:ext cx="4719516" cy="6811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88232" y="4631244"/>
            <a:ext cx="684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Tayyor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express-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jadvallarni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71333" t="25953" r="4500" b="21619"/>
          <a:stretch/>
        </p:blipFill>
        <p:spPr>
          <a:xfrm>
            <a:off x="6959427" y="1483162"/>
            <a:ext cx="3920941" cy="461073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100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6227129" y="1201003"/>
            <a:ext cx="0" cy="5500048"/>
          </a:xfrm>
          <a:prstGeom prst="line">
            <a:avLst/>
          </a:prstGeom>
          <a:ln w="76200">
            <a:solidFill>
              <a:srgbClr val="2365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2849" r="73980" b="11086"/>
          <a:stretch/>
        </p:blipFill>
        <p:spPr>
          <a:xfrm>
            <a:off x="5175382" y="1409302"/>
            <a:ext cx="2120272" cy="7530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4246" b="27525"/>
          <a:stretch/>
        </p:blipFill>
        <p:spPr>
          <a:xfrm>
            <a:off x="7320503" y="3752580"/>
            <a:ext cx="1408134" cy="16599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3961" r="14640" b="13288"/>
          <a:stretch/>
        </p:blipFill>
        <p:spPr>
          <a:xfrm>
            <a:off x="3471807" y="3835792"/>
            <a:ext cx="1661948" cy="17256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-107" t="35720" r="93715" b="16513"/>
          <a:stretch/>
        </p:blipFill>
        <p:spPr>
          <a:xfrm>
            <a:off x="7452004" y="1973885"/>
            <a:ext cx="1337480" cy="15381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83611" t="37527" r="8484" b="15376"/>
          <a:stretch/>
        </p:blipFill>
        <p:spPr>
          <a:xfrm>
            <a:off x="5251378" y="2471962"/>
            <a:ext cx="1951502" cy="178888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6545" t="35845" r="87198" b="13848"/>
          <a:stretch/>
        </p:blipFill>
        <p:spPr>
          <a:xfrm>
            <a:off x="5436914" y="4433645"/>
            <a:ext cx="1582931" cy="19578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91022" t="35665" r="-244" b="15351"/>
          <a:stretch/>
        </p:blipFill>
        <p:spPr>
          <a:xfrm>
            <a:off x="3230561" y="2121726"/>
            <a:ext cx="1701270" cy="13902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214651" y="283450"/>
            <a:ext cx="296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Konstruktor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25135" y="283449"/>
            <a:ext cx="296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227129" y="47794"/>
            <a:ext cx="3751" cy="100308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37891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53841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53489 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34909 0.228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4726 -0.121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65" y="2493655"/>
            <a:ext cx="6192114" cy="38391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501" y="1157978"/>
            <a:ext cx="111365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Yevrosiyo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Amerika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Amerika,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ifodalang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5" y="2749147"/>
            <a:ext cx="6192114" cy="38391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3904" y="3968015"/>
            <a:ext cx="1180787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qobiq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ografiy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761" y="282769"/>
            <a:ext cx="11868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04" y="1762880"/>
            <a:ext cx="8076190" cy="41238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21435" y="1305608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ru-RU" sz="28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26143" y="1274830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ru-RU" sz="28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57904" y="5798749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ru-RU" sz="28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52135" y="5798749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62434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m jadv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ruza\AppData\Local\Temp\SNAGHTMLa0d40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23" y="1310185"/>
            <a:ext cx="9977677" cy="53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761" y="282769"/>
            <a:ext cx="11868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berilishi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0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13121</TotalTime>
  <Words>240</Words>
  <Application>Microsoft Office PowerPoint</Application>
  <PresentationFormat>Широкоэкранный</PresentationFormat>
  <Paragraphs>83</Paragraphs>
  <Slides>18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Helvetica</vt:lpstr>
      <vt:lpstr>Open Sans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1103</cp:revision>
  <dcterms:created xsi:type="dcterms:W3CDTF">2020-04-30T17:20:46Z</dcterms:created>
  <dcterms:modified xsi:type="dcterms:W3CDTF">2020-12-18T09:21:18Z</dcterms:modified>
</cp:coreProperties>
</file>