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702" r:id="rId2"/>
    <p:sldMasterId id="2147483704" r:id="rId3"/>
    <p:sldMasterId id="2147483719" r:id="rId4"/>
    <p:sldMasterId id="2147483721" r:id="rId5"/>
    <p:sldMasterId id="2147483723" r:id="rId6"/>
    <p:sldMasterId id="2147483725" r:id="rId7"/>
  </p:sldMasterIdLst>
  <p:notesMasterIdLst>
    <p:notesMasterId r:id="rId39"/>
  </p:notesMasterIdLst>
  <p:handoutMasterIdLst>
    <p:handoutMasterId r:id="rId40"/>
  </p:handoutMasterIdLst>
  <p:sldIdLst>
    <p:sldId id="647" r:id="rId8"/>
    <p:sldId id="709" r:id="rId9"/>
    <p:sldId id="710" r:id="rId10"/>
    <p:sldId id="711" r:id="rId11"/>
    <p:sldId id="714" r:id="rId12"/>
    <p:sldId id="715" r:id="rId13"/>
    <p:sldId id="717" r:id="rId14"/>
    <p:sldId id="716" r:id="rId15"/>
    <p:sldId id="725" r:id="rId16"/>
    <p:sldId id="720" r:id="rId17"/>
    <p:sldId id="722" r:id="rId18"/>
    <p:sldId id="726" r:id="rId19"/>
    <p:sldId id="724" r:id="rId20"/>
    <p:sldId id="718" r:id="rId21"/>
    <p:sldId id="719" r:id="rId22"/>
    <p:sldId id="721" r:id="rId23"/>
    <p:sldId id="727" r:id="rId24"/>
    <p:sldId id="740" r:id="rId25"/>
    <p:sldId id="728" r:id="rId26"/>
    <p:sldId id="712" r:id="rId27"/>
    <p:sldId id="730" r:id="rId28"/>
    <p:sldId id="731" r:id="rId29"/>
    <p:sldId id="732" r:id="rId30"/>
    <p:sldId id="734" r:id="rId31"/>
    <p:sldId id="741" r:id="rId32"/>
    <p:sldId id="733" r:id="rId33"/>
    <p:sldId id="736" r:id="rId34"/>
    <p:sldId id="737" r:id="rId35"/>
    <p:sldId id="739" r:id="rId36"/>
    <p:sldId id="743" r:id="rId37"/>
    <p:sldId id="689" r:id="rId38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5C7"/>
    <a:srgbClr val="030A97"/>
    <a:srgbClr val="05FF76"/>
    <a:srgbClr val="538022"/>
    <a:srgbClr val="D37BC9"/>
    <a:srgbClr val="03C3D7"/>
    <a:srgbClr val="3A2D34"/>
    <a:srgbClr val="28252D"/>
    <a:srgbClr val="E3E0DD"/>
    <a:srgbClr val="ABD1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182" autoAdjust="0"/>
  </p:normalViewPr>
  <p:slideViewPr>
    <p:cSldViewPr snapToGrid="0">
      <p:cViewPr varScale="1">
        <p:scale>
          <a:sx n="71" d="100"/>
          <a:sy n="71" d="100"/>
        </p:scale>
        <p:origin x="71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A034EF-778C-421C-8B70-18D9DFCB795B}" type="doc">
      <dgm:prSet loTypeId="urn:microsoft.com/office/officeart/2005/8/layout/hList9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5467718-E33D-4490-BA6C-32D588886F1C}">
      <dgm:prSet phldrT="[Текст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1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846571-25A3-4355-8361-FB6D9150ACBC}" type="parTrans" cxnId="{11C67F1F-330D-4788-9E00-62706689543D}">
      <dgm:prSet/>
      <dgm:spPr/>
      <dgm:t>
        <a:bodyPr/>
        <a:lstStyle/>
        <a:p>
          <a:endParaRPr lang="ru-RU"/>
        </a:p>
      </dgm:t>
    </dgm:pt>
    <dgm:pt modelId="{C43A0632-80E3-4E6B-B4B3-49F672FC030C}" type="sibTrans" cxnId="{11C67F1F-330D-4788-9E00-62706689543D}">
      <dgm:prSet/>
      <dgm:spPr/>
      <dgm:t>
        <a:bodyPr/>
        <a:lstStyle/>
        <a:p>
          <a:endParaRPr lang="ru-RU"/>
        </a:p>
      </dgm:t>
    </dgm:pt>
    <dgm:pt modelId="{5CBA754C-CF7A-4B88-BB20-FA901C625EE2}">
      <dgm:prSet phldrT="[Текст]" custT="1"/>
      <dgm:spPr/>
      <dgm:t>
        <a:bodyPr/>
        <a:lstStyle/>
        <a:p>
          <a:pPr algn="ctr"/>
          <a:r>
            <a:rPr lang="en-US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Tartiblangan</a:t>
          </a:r>
          <a:r>
            <a:rPr lang="en-US" sz="3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ro‘yxat</a:t>
          </a:r>
          <a:endParaRPr lang="ru-RU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2F2F2D-9360-43DB-8166-90FF441B4840}" type="parTrans" cxnId="{A65DDA4F-EE13-4D65-A395-C8DFA1801DFD}">
      <dgm:prSet/>
      <dgm:spPr/>
      <dgm:t>
        <a:bodyPr/>
        <a:lstStyle/>
        <a:p>
          <a:endParaRPr lang="ru-RU"/>
        </a:p>
      </dgm:t>
    </dgm:pt>
    <dgm:pt modelId="{F6BE5A2A-BEBA-43F4-A727-1EC9B2A6B161}" type="sibTrans" cxnId="{A65DDA4F-EE13-4D65-A395-C8DFA1801DFD}">
      <dgm:prSet/>
      <dgm:spPr/>
      <dgm:t>
        <a:bodyPr/>
        <a:lstStyle/>
        <a:p>
          <a:endParaRPr lang="ru-RU"/>
        </a:p>
      </dgm:t>
    </dgm:pt>
    <dgm:pt modelId="{DE4E7FB0-505A-4B61-9162-F238A1C32447}">
      <dgm:prSet phldrT="[Текст]" custT="1"/>
      <dgm:spPr/>
      <dgm:t>
        <a:bodyPr/>
        <a:lstStyle/>
        <a:p>
          <a:pPr algn="ctr"/>
          <a:r>
            <a:rPr lang="en-US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Markerli</a:t>
          </a:r>
          <a:r>
            <a:rPr lang="en-US" sz="3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ro‘yxat</a:t>
          </a:r>
          <a:endParaRPr lang="ru-RU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CCE981-2E28-4A4E-B4F0-FD7E78F12F5A}" type="parTrans" cxnId="{CBA72D08-1204-4AC2-BF3C-1D1D31FFDFF8}">
      <dgm:prSet/>
      <dgm:spPr/>
      <dgm:t>
        <a:bodyPr/>
        <a:lstStyle/>
        <a:p>
          <a:endParaRPr lang="ru-RU"/>
        </a:p>
      </dgm:t>
    </dgm:pt>
    <dgm:pt modelId="{A92D8B4E-C7B4-49E6-B0CD-EDF012F2BEF6}" type="sibTrans" cxnId="{CBA72D08-1204-4AC2-BF3C-1D1D31FFDFF8}">
      <dgm:prSet/>
      <dgm:spPr/>
      <dgm:t>
        <a:bodyPr/>
        <a:lstStyle/>
        <a:p>
          <a:endParaRPr lang="ru-RU"/>
        </a:p>
      </dgm:t>
    </dgm:pt>
    <dgm:pt modelId="{342592AA-D62C-4D13-990A-F9BCAEB4A865}">
      <dgm:prSet phldrT="[Текст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648A2C-A003-479E-B33A-AF5C4665C632}" type="parTrans" cxnId="{65CADEFB-F69C-42EF-B643-B32BDA56E2AC}">
      <dgm:prSet/>
      <dgm:spPr/>
      <dgm:t>
        <a:bodyPr/>
        <a:lstStyle/>
        <a:p>
          <a:endParaRPr lang="ru-RU"/>
        </a:p>
      </dgm:t>
    </dgm:pt>
    <dgm:pt modelId="{0BFA1AF7-2351-4A0B-9085-8D5D45702E6F}" type="sibTrans" cxnId="{65CADEFB-F69C-42EF-B643-B32BDA56E2AC}">
      <dgm:prSet/>
      <dgm:spPr/>
      <dgm:t>
        <a:bodyPr/>
        <a:lstStyle/>
        <a:p>
          <a:endParaRPr lang="ru-RU"/>
        </a:p>
      </dgm:t>
    </dgm:pt>
    <dgm:pt modelId="{84DB2E09-FD23-406C-99D0-7A2092E42BE5}">
      <dgm:prSet phldrT="[Текст]" custT="1"/>
      <dgm:spPr/>
      <dgm:t>
        <a:bodyPr/>
        <a:lstStyle/>
        <a:p>
          <a:pPr algn="ctr"/>
          <a:r>
            <a:rPr lang="en-US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So‘nggi</a:t>
          </a:r>
          <a:r>
            <a:rPr lang="en-US" sz="3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sahifa</a:t>
          </a:r>
          <a:r>
            <a:rPr lang="en-US" sz="3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havolasi</a:t>
          </a:r>
          <a:endParaRPr lang="ru-RU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2D0FD5-1055-4C0D-9AED-039730CAC135}" type="parTrans" cxnId="{AB966C8A-B8FC-4B1C-86B2-F8AB84557016}">
      <dgm:prSet/>
      <dgm:spPr/>
      <dgm:t>
        <a:bodyPr/>
        <a:lstStyle/>
        <a:p>
          <a:endParaRPr lang="ru-RU"/>
        </a:p>
      </dgm:t>
    </dgm:pt>
    <dgm:pt modelId="{432DACA9-8691-4252-A2C1-12C5FFFF1205}" type="sibTrans" cxnId="{AB966C8A-B8FC-4B1C-86B2-F8AB84557016}">
      <dgm:prSet/>
      <dgm:spPr/>
      <dgm:t>
        <a:bodyPr/>
        <a:lstStyle/>
        <a:p>
          <a:endParaRPr lang="ru-RU"/>
        </a:p>
      </dgm:t>
    </dgm:pt>
    <dgm:pt modelId="{44CA82B2-57DB-42DE-9381-32B1B2195F6F}">
      <dgm:prSet phldrT="[Текст]" custT="1"/>
      <dgm:spPr/>
      <dgm:t>
        <a:bodyPr/>
        <a:lstStyle/>
        <a:p>
          <a:pPr algn="ctr"/>
          <a:r>
            <a:rPr lang="en-US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Bo‘lim</a:t>
          </a:r>
          <a:r>
            <a:rPr lang="en-US" sz="3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havolasi</a:t>
          </a:r>
          <a:endParaRPr lang="ru-RU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32F922-0361-4221-9844-BC0D10952713}" type="parTrans" cxnId="{DBF190E7-EF96-4984-85B1-248E034A6BA7}">
      <dgm:prSet/>
      <dgm:spPr/>
      <dgm:t>
        <a:bodyPr/>
        <a:lstStyle/>
        <a:p>
          <a:endParaRPr lang="ru-RU"/>
        </a:p>
      </dgm:t>
    </dgm:pt>
    <dgm:pt modelId="{560A9F83-B671-4DE6-B7CF-2EE601551D7C}" type="sibTrans" cxnId="{DBF190E7-EF96-4984-85B1-248E034A6BA7}">
      <dgm:prSet/>
      <dgm:spPr/>
      <dgm:t>
        <a:bodyPr/>
        <a:lstStyle/>
        <a:p>
          <a:endParaRPr lang="ru-RU"/>
        </a:p>
      </dgm:t>
    </dgm:pt>
    <dgm:pt modelId="{D3BD2886-8991-4808-9630-92F2B05ECF84}">
      <dgm:prSet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9ACEFA-D7DE-4C94-85EE-EFD9603B64A7}" type="parTrans" cxnId="{22DD38E5-416C-4200-BC4D-81D8524A6A6D}">
      <dgm:prSet/>
      <dgm:spPr/>
      <dgm:t>
        <a:bodyPr/>
        <a:lstStyle/>
        <a:p>
          <a:endParaRPr lang="ru-RU"/>
        </a:p>
      </dgm:t>
    </dgm:pt>
    <dgm:pt modelId="{370A3D68-E016-4AE3-BAB2-DCB3D02AD9C8}" type="sibTrans" cxnId="{22DD38E5-416C-4200-BC4D-81D8524A6A6D}">
      <dgm:prSet/>
      <dgm:spPr/>
      <dgm:t>
        <a:bodyPr/>
        <a:lstStyle/>
        <a:p>
          <a:endParaRPr lang="ru-RU"/>
        </a:p>
      </dgm:t>
    </dgm:pt>
    <dgm:pt modelId="{BFA396B7-F824-441F-AEB8-5D32D6DC9612}">
      <dgm:prSet custT="1"/>
      <dgm:spPr/>
      <dgm:t>
        <a:bodyPr/>
        <a:lstStyle/>
        <a:p>
          <a:pPr algn="ctr"/>
          <a:r>
            <a:rPr lang="en-US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Matn</a:t>
          </a:r>
          <a:r>
            <a:rPr lang="en-US" sz="3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osti</a:t>
          </a:r>
          <a:r>
            <a:rPr lang="en-US" sz="3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havolasi</a:t>
          </a:r>
          <a:endParaRPr lang="ru-RU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41708D-A8CE-4866-A6AC-A6E66A137ADA}" type="parTrans" cxnId="{94D4FBB4-0E77-4CCF-8023-E9BC0E2E7A69}">
      <dgm:prSet/>
      <dgm:spPr/>
      <dgm:t>
        <a:bodyPr/>
        <a:lstStyle/>
        <a:p>
          <a:endParaRPr lang="ru-RU"/>
        </a:p>
      </dgm:t>
    </dgm:pt>
    <dgm:pt modelId="{4E16AF25-C92E-41E4-9CD2-CD278738C874}" type="sibTrans" cxnId="{94D4FBB4-0E77-4CCF-8023-E9BC0E2E7A69}">
      <dgm:prSet/>
      <dgm:spPr/>
      <dgm:t>
        <a:bodyPr/>
        <a:lstStyle/>
        <a:p>
          <a:endParaRPr lang="ru-RU"/>
        </a:p>
      </dgm:t>
    </dgm:pt>
    <dgm:pt modelId="{A8A9C7B1-C77D-4A20-ADFF-265C806E213D}">
      <dgm:prSet custT="1"/>
      <dgm:spPr/>
      <dgm:t>
        <a:bodyPr/>
        <a:lstStyle/>
        <a:p>
          <a:pPr algn="ctr"/>
          <a:r>
            <a:rPr lang="en-US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Sahifa</a:t>
          </a:r>
          <a:r>
            <a:rPr lang="en-US" sz="3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osti</a:t>
          </a:r>
          <a:r>
            <a:rPr lang="en-US" sz="3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havolasi</a:t>
          </a:r>
          <a:endParaRPr lang="ru-RU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34C9D9-D391-4EF4-BC63-F1E02B208498}" type="parTrans" cxnId="{8A5F3BE9-D6D4-4D74-8F0D-832E0E96CFA6}">
      <dgm:prSet/>
      <dgm:spPr/>
      <dgm:t>
        <a:bodyPr/>
        <a:lstStyle/>
        <a:p>
          <a:endParaRPr lang="ru-RU"/>
        </a:p>
      </dgm:t>
    </dgm:pt>
    <dgm:pt modelId="{A73DC279-6454-40D7-84E7-71B58CFA1A06}" type="sibTrans" cxnId="{8A5F3BE9-D6D4-4D74-8F0D-832E0E96CFA6}">
      <dgm:prSet/>
      <dgm:spPr/>
      <dgm:t>
        <a:bodyPr/>
        <a:lstStyle/>
        <a:p>
          <a:endParaRPr lang="ru-RU"/>
        </a:p>
      </dgm:t>
    </dgm:pt>
    <dgm:pt modelId="{22885A13-9E61-4D4B-8220-20E8C8B17929}" type="pres">
      <dgm:prSet presAssocID="{47A034EF-778C-421C-8B70-18D9DFCB795B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9D24C56-E3FC-4622-A6DB-0A094B6FBBF1}" type="pres">
      <dgm:prSet presAssocID="{15467718-E33D-4490-BA6C-32D588886F1C}" presName="posSpace" presStyleCnt="0"/>
      <dgm:spPr/>
    </dgm:pt>
    <dgm:pt modelId="{211F75B1-0B0B-4D7E-A3D2-F5E84F0E1ABB}" type="pres">
      <dgm:prSet presAssocID="{15467718-E33D-4490-BA6C-32D588886F1C}" presName="vertFlow" presStyleCnt="0"/>
      <dgm:spPr/>
    </dgm:pt>
    <dgm:pt modelId="{AA67E036-7F01-4D89-98AF-DFEB134AD371}" type="pres">
      <dgm:prSet presAssocID="{15467718-E33D-4490-BA6C-32D588886F1C}" presName="topSpace" presStyleCnt="0"/>
      <dgm:spPr/>
    </dgm:pt>
    <dgm:pt modelId="{0AE440DE-D3B8-433E-8055-CEA7DE0DC4DD}" type="pres">
      <dgm:prSet presAssocID="{15467718-E33D-4490-BA6C-32D588886F1C}" presName="firstComp" presStyleCnt="0"/>
      <dgm:spPr/>
    </dgm:pt>
    <dgm:pt modelId="{0BDE66EF-F9F3-4B5B-A31A-756F5A0E3ED5}" type="pres">
      <dgm:prSet presAssocID="{15467718-E33D-4490-BA6C-32D588886F1C}" presName="firstChild" presStyleLbl="bgAccFollowNode1" presStyleIdx="0" presStyleCnt="6" custScaleX="132263"/>
      <dgm:spPr/>
      <dgm:t>
        <a:bodyPr/>
        <a:lstStyle/>
        <a:p>
          <a:endParaRPr lang="ru-RU"/>
        </a:p>
      </dgm:t>
    </dgm:pt>
    <dgm:pt modelId="{0A201036-D5AD-45DA-A976-E8122224224E}" type="pres">
      <dgm:prSet presAssocID="{15467718-E33D-4490-BA6C-32D588886F1C}" presName="firstChildTx" presStyleLbl="b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65319D-438C-4272-AC7F-3011F317A284}" type="pres">
      <dgm:prSet presAssocID="{DE4E7FB0-505A-4B61-9162-F238A1C32447}" presName="comp" presStyleCnt="0"/>
      <dgm:spPr/>
    </dgm:pt>
    <dgm:pt modelId="{4DC0931D-E236-452B-BD78-89691AEB216F}" type="pres">
      <dgm:prSet presAssocID="{DE4E7FB0-505A-4B61-9162-F238A1C32447}" presName="child" presStyleLbl="bgAccFollowNode1" presStyleIdx="1" presStyleCnt="6" custScaleX="128317"/>
      <dgm:spPr/>
      <dgm:t>
        <a:bodyPr/>
        <a:lstStyle/>
        <a:p>
          <a:endParaRPr lang="ru-RU"/>
        </a:p>
      </dgm:t>
    </dgm:pt>
    <dgm:pt modelId="{D47FDD59-BDFF-437C-9C7C-817AD9468D54}" type="pres">
      <dgm:prSet presAssocID="{DE4E7FB0-505A-4B61-9162-F238A1C32447}" presName="childTx" presStyleLbl="b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E56334-201C-461F-ADD2-D01F12085F96}" type="pres">
      <dgm:prSet presAssocID="{15467718-E33D-4490-BA6C-32D588886F1C}" presName="negSpace" presStyleCnt="0"/>
      <dgm:spPr/>
    </dgm:pt>
    <dgm:pt modelId="{C210982A-A8BA-48C2-970B-D6327083881C}" type="pres">
      <dgm:prSet presAssocID="{15467718-E33D-4490-BA6C-32D588886F1C}" presName="circle" presStyleLbl="node1" presStyleIdx="0" presStyleCnt="3" custLinFactNeighborX="1970" custLinFactNeighborY="-45308"/>
      <dgm:spPr/>
      <dgm:t>
        <a:bodyPr/>
        <a:lstStyle/>
        <a:p>
          <a:endParaRPr lang="ru-RU"/>
        </a:p>
      </dgm:t>
    </dgm:pt>
    <dgm:pt modelId="{01A4C643-1A6B-4DD3-9D39-00F32F203444}" type="pres">
      <dgm:prSet presAssocID="{C43A0632-80E3-4E6B-B4B3-49F672FC030C}" presName="transSpace" presStyleCnt="0"/>
      <dgm:spPr/>
    </dgm:pt>
    <dgm:pt modelId="{26DB2F99-D001-4D11-BDD9-4E4BFB7036DD}" type="pres">
      <dgm:prSet presAssocID="{342592AA-D62C-4D13-990A-F9BCAEB4A865}" presName="posSpace" presStyleCnt="0"/>
      <dgm:spPr/>
    </dgm:pt>
    <dgm:pt modelId="{0C76C9EA-B758-4602-B993-2375C94E8C6C}" type="pres">
      <dgm:prSet presAssocID="{342592AA-D62C-4D13-990A-F9BCAEB4A865}" presName="vertFlow" presStyleCnt="0"/>
      <dgm:spPr/>
    </dgm:pt>
    <dgm:pt modelId="{271745AE-EA7C-44D8-8B59-6CFE9AA717D3}" type="pres">
      <dgm:prSet presAssocID="{342592AA-D62C-4D13-990A-F9BCAEB4A865}" presName="topSpace" presStyleCnt="0"/>
      <dgm:spPr/>
    </dgm:pt>
    <dgm:pt modelId="{E529BA05-9E32-4E6B-8228-9B38CFB7C7D5}" type="pres">
      <dgm:prSet presAssocID="{342592AA-D62C-4D13-990A-F9BCAEB4A865}" presName="firstComp" presStyleCnt="0"/>
      <dgm:spPr/>
    </dgm:pt>
    <dgm:pt modelId="{166FDE37-7B8D-41C0-8B6F-3C5722680FEA}" type="pres">
      <dgm:prSet presAssocID="{342592AA-D62C-4D13-990A-F9BCAEB4A865}" presName="firstChild" presStyleLbl="bgAccFollowNode1" presStyleIdx="2" presStyleCnt="6" custScaleX="116587" custLinFactNeighborX="-17708" custLinFactNeighborY="1997"/>
      <dgm:spPr/>
      <dgm:t>
        <a:bodyPr/>
        <a:lstStyle/>
        <a:p>
          <a:endParaRPr lang="ru-RU"/>
        </a:p>
      </dgm:t>
    </dgm:pt>
    <dgm:pt modelId="{BA4E8BF7-CE7D-4EF7-A41C-D626F7C4637D}" type="pres">
      <dgm:prSet presAssocID="{342592AA-D62C-4D13-990A-F9BCAEB4A865}" presName="firstChildTx" presStyleLbl="b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01602A-921F-4CEE-8611-97FA5B0A8B90}" type="pres">
      <dgm:prSet presAssocID="{44CA82B2-57DB-42DE-9381-32B1B2195F6F}" presName="comp" presStyleCnt="0"/>
      <dgm:spPr/>
    </dgm:pt>
    <dgm:pt modelId="{01139EB9-8CBD-4C71-9445-EC31450278BB}" type="pres">
      <dgm:prSet presAssocID="{44CA82B2-57DB-42DE-9381-32B1B2195F6F}" presName="child" presStyleLbl="bgAccFollowNode1" presStyleIdx="3" presStyleCnt="6" custScaleX="116587" custLinFactNeighborX="-17708" custLinFactNeighborY="2995"/>
      <dgm:spPr/>
      <dgm:t>
        <a:bodyPr/>
        <a:lstStyle/>
        <a:p>
          <a:endParaRPr lang="ru-RU"/>
        </a:p>
      </dgm:t>
    </dgm:pt>
    <dgm:pt modelId="{FF15D336-DFE3-42C8-B024-744B02B7DE5F}" type="pres">
      <dgm:prSet presAssocID="{44CA82B2-57DB-42DE-9381-32B1B2195F6F}" presName="childTx" presStyleLbl="b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BD1A83-1B63-4DE6-BDDC-285E4E87C5C1}" type="pres">
      <dgm:prSet presAssocID="{342592AA-D62C-4D13-990A-F9BCAEB4A865}" presName="negSpace" presStyleCnt="0"/>
      <dgm:spPr/>
    </dgm:pt>
    <dgm:pt modelId="{BEE7463E-16FE-4CB3-B67C-765B5FA576F8}" type="pres">
      <dgm:prSet presAssocID="{342592AA-D62C-4D13-990A-F9BCAEB4A865}" presName="circle" presStyleLbl="node1" presStyleIdx="1" presStyleCnt="3" custLinFactNeighborX="-20626" custLinFactNeighborY="-42396"/>
      <dgm:spPr/>
      <dgm:t>
        <a:bodyPr/>
        <a:lstStyle/>
        <a:p>
          <a:endParaRPr lang="ru-RU"/>
        </a:p>
      </dgm:t>
    </dgm:pt>
    <dgm:pt modelId="{AE939197-6A27-43C8-8394-2CA31031659F}" type="pres">
      <dgm:prSet presAssocID="{0BFA1AF7-2351-4A0B-9085-8D5D45702E6F}" presName="transSpace" presStyleCnt="0"/>
      <dgm:spPr/>
    </dgm:pt>
    <dgm:pt modelId="{7738D6CC-82E0-4B4E-B497-9A2CB725140B}" type="pres">
      <dgm:prSet presAssocID="{D3BD2886-8991-4808-9630-92F2B05ECF84}" presName="posSpace" presStyleCnt="0"/>
      <dgm:spPr/>
    </dgm:pt>
    <dgm:pt modelId="{92E55398-E42F-4235-A023-33EB380D2D43}" type="pres">
      <dgm:prSet presAssocID="{D3BD2886-8991-4808-9630-92F2B05ECF84}" presName="vertFlow" presStyleCnt="0"/>
      <dgm:spPr/>
    </dgm:pt>
    <dgm:pt modelId="{E78E11B0-D7BD-4921-9E7D-BB5A7822DE16}" type="pres">
      <dgm:prSet presAssocID="{D3BD2886-8991-4808-9630-92F2B05ECF84}" presName="topSpace" presStyleCnt="0"/>
      <dgm:spPr/>
    </dgm:pt>
    <dgm:pt modelId="{6D624580-3AD0-48DC-9FDF-5FA3F3164EF1}" type="pres">
      <dgm:prSet presAssocID="{D3BD2886-8991-4808-9630-92F2B05ECF84}" presName="firstComp" presStyleCnt="0"/>
      <dgm:spPr/>
    </dgm:pt>
    <dgm:pt modelId="{149DEABE-088A-4660-8417-719E110748E2}" type="pres">
      <dgm:prSet presAssocID="{D3BD2886-8991-4808-9630-92F2B05ECF84}" presName="firstChild" presStyleLbl="bgAccFollowNode1" presStyleIdx="4" presStyleCnt="6" custScaleX="116587" custLinFactY="5561" custLinFactNeighborX="-23220" custLinFactNeighborY="100000"/>
      <dgm:spPr/>
      <dgm:t>
        <a:bodyPr/>
        <a:lstStyle/>
        <a:p>
          <a:endParaRPr lang="ru-RU"/>
        </a:p>
      </dgm:t>
    </dgm:pt>
    <dgm:pt modelId="{53B40016-A54F-4F57-9DDF-D1CD27F6C6E3}" type="pres">
      <dgm:prSet presAssocID="{D3BD2886-8991-4808-9630-92F2B05ECF84}" presName="firstChildTx" presStyleLbl="b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01F2F5-0D4C-41E4-96E7-FADDEAAAA7B7}" type="pres">
      <dgm:prSet presAssocID="{A8A9C7B1-C77D-4A20-ADFF-265C806E213D}" presName="comp" presStyleCnt="0"/>
      <dgm:spPr/>
    </dgm:pt>
    <dgm:pt modelId="{CE0847E6-440F-4535-B700-7273A71AC93E}" type="pres">
      <dgm:prSet presAssocID="{A8A9C7B1-C77D-4A20-ADFF-265C806E213D}" presName="child" presStyleLbl="bgAccFollowNode1" presStyleIdx="5" presStyleCnt="6" custScaleX="116587" custLinFactNeighborX="-21507" custLinFactNeighborY="-99707"/>
      <dgm:spPr/>
      <dgm:t>
        <a:bodyPr/>
        <a:lstStyle/>
        <a:p>
          <a:endParaRPr lang="ru-RU"/>
        </a:p>
      </dgm:t>
    </dgm:pt>
    <dgm:pt modelId="{CA3B5727-B731-4ED6-BA17-C48FAACB0DC9}" type="pres">
      <dgm:prSet presAssocID="{A8A9C7B1-C77D-4A20-ADFF-265C806E213D}" presName="childTx" presStyleLbl="b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B2064F-6A47-4AB8-BE80-6943877DC4FE}" type="pres">
      <dgm:prSet presAssocID="{D3BD2886-8991-4808-9630-92F2B05ECF84}" presName="negSpace" presStyleCnt="0"/>
      <dgm:spPr/>
    </dgm:pt>
    <dgm:pt modelId="{8835F5C4-DE50-497B-B70B-E4622669CC53}" type="pres">
      <dgm:prSet presAssocID="{D3BD2886-8991-4808-9630-92F2B05ECF84}" presName="circle" presStyleLbl="node1" presStyleIdx="2" presStyleCnt="3" custLinFactNeighborX="-19447" custLinFactNeighborY="-37485"/>
      <dgm:spPr/>
      <dgm:t>
        <a:bodyPr/>
        <a:lstStyle/>
        <a:p>
          <a:endParaRPr lang="ru-RU"/>
        </a:p>
      </dgm:t>
    </dgm:pt>
  </dgm:ptLst>
  <dgm:cxnLst>
    <dgm:cxn modelId="{65CADEFB-F69C-42EF-B643-B32BDA56E2AC}" srcId="{47A034EF-778C-421C-8B70-18D9DFCB795B}" destId="{342592AA-D62C-4D13-990A-F9BCAEB4A865}" srcOrd="1" destOrd="0" parTransId="{E4648A2C-A003-479E-B33A-AF5C4665C632}" sibTransId="{0BFA1AF7-2351-4A0B-9085-8D5D45702E6F}"/>
    <dgm:cxn modelId="{6A6044E4-59E7-42C7-8C0C-CE44B2364184}" type="presOf" srcId="{A8A9C7B1-C77D-4A20-ADFF-265C806E213D}" destId="{CA3B5727-B731-4ED6-BA17-C48FAACB0DC9}" srcOrd="1" destOrd="0" presId="urn:microsoft.com/office/officeart/2005/8/layout/hList9"/>
    <dgm:cxn modelId="{62EA1186-C997-41A4-A916-830DAC29F712}" type="presOf" srcId="{84DB2E09-FD23-406C-99D0-7A2092E42BE5}" destId="{166FDE37-7B8D-41C0-8B6F-3C5722680FEA}" srcOrd="0" destOrd="0" presId="urn:microsoft.com/office/officeart/2005/8/layout/hList9"/>
    <dgm:cxn modelId="{77A422AC-5A40-4E73-AA66-FB4CAA31542D}" type="presOf" srcId="{5CBA754C-CF7A-4B88-BB20-FA901C625EE2}" destId="{0A201036-D5AD-45DA-A976-E8122224224E}" srcOrd="1" destOrd="0" presId="urn:microsoft.com/office/officeart/2005/8/layout/hList9"/>
    <dgm:cxn modelId="{4EBC0219-BF87-4AC2-907D-DB70AE079B0D}" type="presOf" srcId="{BFA396B7-F824-441F-AEB8-5D32D6DC9612}" destId="{149DEABE-088A-4660-8417-719E110748E2}" srcOrd="0" destOrd="0" presId="urn:microsoft.com/office/officeart/2005/8/layout/hList9"/>
    <dgm:cxn modelId="{22DD38E5-416C-4200-BC4D-81D8524A6A6D}" srcId="{47A034EF-778C-421C-8B70-18D9DFCB795B}" destId="{D3BD2886-8991-4808-9630-92F2B05ECF84}" srcOrd="2" destOrd="0" parTransId="{A29ACEFA-D7DE-4C94-85EE-EFD9603B64A7}" sibTransId="{370A3D68-E016-4AE3-BAB2-DCB3D02AD9C8}"/>
    <dgm:cxn modelId="{CBA72D08-1204-4AC2-BF3C-1D1D31FFDFF8}" srcId="{15467718-E33D-4490-BA6C-32D588886F1C}" destId="{DE4E7FB0-505A-4B61-9162-F238A1C32447}" srcOrd="1" destOrd="0" parTransId="{43CCE981-2E28-4A4E-B4F0-FD7E78F12F5A}" sibTransId="{A92D8B4E-C7B4-49E6-B0CD-EDF012F2BEF6}"/>
    <dgm:cxn modelId="{94C53926-D561-4AF9-AEB6-44F61FAA5703}" type="presOf" srcId="{15467718-E33D-4490-BA6C-32D588886F1C}" destId="{C210982A-A8BA-48C2-970B-D6327083881C}" srcOrd="0" destOrd="0" presId="urn:microsoft.com/office/officeart/2005/8/layout/hList9"/>
    <dgm:cxn modelId="{E5E65BA9-08C6-4952-AAE2-EA8228894E50}" type="presOf" srcId="{DE4E7FB0-505A-4B61-9162-F238A1C32447}" destId="{4DC0931D-E236-452B-BD78-89691AEB216F}" srcOrd="0" destOrd="0" presId="urn:microsoft.com/office/officeart/2005/8/layout/hList9"/>
    <dgm:cxn modelId="{E12DA037-4EA9-4943-AA7E-6B238B4207E5}" type="presOf" srcId="{D3BD2886-8991-4808-9630-92F2B05ECF84}" destId="{8835F5C4-DE50-497B-B70B-E4622669CC53}" srcOrd="0" destOrd="0" presId="urn:microsoft.com/office/officeart/2005/8/layout/hList9"/>
    <dgm:cxn modelId="{AB966C8A-B8FC-4B1C-86B2-F8AB84557016}" srcId="{342592AA-D62C-4D13-990A-F9BCAEB4A865}" destId="{84DB2E09-FD23-406C-99D0-7A2092E42BE5}" srcOrd="0" destOrd="0" parTransId="{942D0FD5-1055-4C0D-9AED-039730CAC135}" sibTransId="{432DACA9-8691-4252-A2C1-12C5FFFF1205}"/>
    <dgm:cxn modelId="{94D4FBB4-0E77-4CCF-8023-E9BC0E2E7A69}" srcId="{D3BD2886-8991-4808-9630-92F2B05ECF84}" destId="{BFA396B7-F824-441F-AEB8-5D32D6DC9612}" srcOrd="0" destOrd="0" parTransId="{8141708D-A8CE-4866-A6AC-A6E66A137ADA}" sibTransId="{4E16AF25-C92E-41E4-9CD2-CD278738C874}"/>
    <dgm:cxn modelId="{9D72C2CB-9A4E-4453-8AC8-48073C632886}" type="presOf" srcId="{47A034EF-778C-421C-8B70-18D9DFCB795B}" destId="{22885A13-9E61-4D4B-8220-20E8C8B17929}" srcOrd="0" destOrd="0" presId="urn:microsoft.com/office/officeart/2005/8/layout/hList9"/>
    <dgm:cxn modelId="{F1276B0F-2ADA-4291-B1A8-4AA8E0D1683C}" type="presOf" srcId="{BFA396B7-F824-441F-AEB8-5D32D6DC9612}" destId="{53B40016-A54F-4F57-9DDF-D1CD27F6C6E3}" srcOrd="1" destOrd="0" presId="urn:microsoft.com/office/officeart/2005/8/layout/hList9"/>
    <dgm:cxn modelId="{91CB6825-1FFA-4A43-9D7C-B8A3EAC7F10B}" type="presOf" srcId="{DE4E7FB0-505A-4B61-9162-F238A1C32447}" destId="{D47FDD59-BDFF-437C-9C7C-817AD9468D54}" srcOrd="1" destOrd="0" presId="urn:microsoft.com/office/officeart/2005/8/layout/hList9"/>
    <dgm:cxn modelId="{DBF190E7-EF96-4984-85B1-248E034A6BA7}" srcId="{342592AA-D62C-4D13-990A-F9BCAEB4A865}" destId="{44CA82B2-57DB-42DE-9381-32B1B2195F6F}" srcOrd="1" destOrd="0" parTransId="{2B32F922-0361-4221-9844-BC0D10952713}" sibTransId="{560A9F83-B671-4DE6-B7CF-2EE601551D7C}"/>
    <dgm:cxn modelId="{11C67F1F-330D-4788-9E00-62706689543D}" srcId="{47A034EF-778C-421C-8B70-18D9DFCB795B}" destId="{15467718-E33D-4490-BA6C-32D588886F1C}" srcOrd="0" destOrd="0" parTransId="{AB846571-25A3-4355-8361-FB6D9150ACBC}" sibTransId="{C43A0632-80E3-4E6B-B4B3-49F672FC030C}"/>
    <dgm:cxn modelId="{A65DDA4F-EE13-4D65-A395-C8DFA1801DFD}" srcId="{15467718-E33D-4490-BA6C-32D588886F1C}" destId="{5CBA754C-CF7A-4B88-BB20-FA901C625EE2}" srcOrd="0" destOrd="0" parTransId="{142F2F2D-9360-43DB-8166-90FF441B4840}" sibTransId="{F6BE5A2A-BEBA-43F4-A727-1EC9B2A6B161}"/>
    <dgm:cxn modelId="{2A0B7431-5905-4319-863C-A7DF21E4B9BE}" type="presOf" srcId="{5CBA754C-CF7A-4B88-BB20-FA901C625EE2}" destId="{0BDE66EF-F9F3-4B5B-A31A-756F5A0E3ED5}" srcOrd="0" destOrd="0" presId="urn:microsoft.com/office/officeart/2005/8/layout/hList9"/>
    <dgm:cxn modelId="{FD8EDF8F-A592-43E3-8836-706444BF8A2F}" type="presOf" srcId="{44CA82B2-57DB-42DE-9381-32B1B2195F6F}" destId="{FF15D336-DFE3-42C8-B024-744B02B7DE5F}" srcOrd="1" destOrd="0" presId="urn:microsoft.com/office/officeart/2005/8/layout/hList9"/>
    <dgm:cxn modelId="{8A5F3BE9-D6D4-4D74-8F0D-832E0E96CFA6}" srcId="{D3BD2886-8991-4808-9630-92F2B05ECF84}" destId="{A8A9C7B1-C77D-4A20-ADFF-265C806E213D}" srcOrd="1" destOrd="0" parTransId="{4134C9D9-D391-4EF4-BC63-F1E02B208498}" sibTransId="{A73DC279-6454-40D7-84E7-71B58CFA1A06}"/>
    <dgm:cxn modelId="{D20EA1E5-8CCF-4BFE-BACF-74049E7A1D8A}" type="presOf" srcId="{84DB2E09-FD23-406C-99D0-7A2092E42BE5}" destId="{BA4E8BF7-CE7D-4EF7-A41C-D626F7C4637D}" srcOrd="1" destOrd="0" presId="urn:microsoft.com/office/officeart/2005/8/layout/hList9"/>
    <dgm:cxn modelId="{C0721027-E344-4465-92A3-3F81D5BE5DAD}" type="presOf" srcId="{342592AA-D62C-4D13-990A-F9BCAEB4A865}" destId="{BEE7463E-16FE-4CB3-B67C-765B5FA576F8}" srcOrd="0" destOrd="0" presId="urn:microsoft.com/office/officeart/2005/8/layout/hList9"/>
    <dgm:cxn modelId="{326BB6EC-A8E9-4218-A262-CE519E427883}" type="presOf" srcId="{44CA82B2-57DB-42DE-9381-32B1B2195F6F}" destId="{01139EB9-8CBD-4C71-9445-EC31450278BB}" srcOrd="0" destOrd="0" presId="urn:microsoft.com/office/officeart/2005/8/layout/hList9"/>
    <dgm:cxn modelId="{B4E90810-5477-4A54-BF15-2EAF4A60168B}" type="presOf" srcId="{A8A9C7B1-C77D-4A20-ADFF-265C806E213D}" destId="{CE0847E6-440F-4535-B700-7273A71AC93E}" srcOrd="0" destOrd="0" presId="urn:microsoft.com/office/officeart/2005/8/layout/hList9"/>
    <dgm:cxn modelId="{39A33723-F926-4328-B122-126ADA6E7E37}" type="presParOf" srcId="{22885A13-9E61-4D4B-8220-20E8C8B17929}" destId="{E9D24C56-E3FC-4622-A6DB-0A094B6FBBF1}" srcOrd="0" destOrd="0" presId="urn:microsoft.com/office/officeart/2005/8/layout/hList9"/>
    <dgm:cxn modelId="{6F269AF0-812A-466E-AEB8-A7EF9F7626D7}" type="presParOf" srcId="{22885A13-9E61-4D4B-8220-20E8C8B17929}" destId="{211F75B1-0B0B-4D7E-A3D2-F5E84F0E1ABB}" srcOrd="1" destOrd="0" presId="urn:microsoft.com/office/officeart/2005/8/layout/hList9"/>
    <dgm:cxn modelId="{5AB71E20-6A2F-4113-BCD1-096FB51D22B7}" type="presParOf" srcId="{211F75B1-0B0B-4D7E-A3D2-F5E84F0E1ABB}" destId="{AA67E036-7F01-4D89-98AF-DFEB134AD371}" srcOrd="0" destOrd="0" presId="urn:microsoft.com/office/officeart/2005/8/layout/hList9"/>
    <dgm:cxn modelId="{F078108E-4F2A-4516-8B4D-B5BC48444DA5}" type="presParOf" srcId="{211F75B1-0B0B-4D7E-A3D2-F5E84F0E1ABB}" destId="{0AE440DE-D3B8-433E-8055-CEA7DE0DC4DD}" srcOrd="1" destOrd="0" presId="urn:microsoft.com/office/officeart/2005/8/layout/hList9"/>
    <dgm:cxn modelId="{FFB070B2-7270-48F1-A5DB-495F981F242D}" type="presParOf" srcId="{0AE440DE-D3B8-433E-8055-CEA7DE0DC4DD}" destId="{0BDE66EF-F9F3-4B5B-A31A-756F5A0E3ED5}" srcOrd="0" destOrd="0" presId="urn:microsoft.com/office/officeart/2005/8/layout/hList9"/>
    <dgm:cxn modelId="{D20018C8-C683-4E72-8D45-86FC945590A3}" type="presParOf" srcId="{0AE440DE-D3B8-433E-8055-CEA7DE0DC4DD}" destId="{0A201036-D5AD-45DA-A976-E8122224224E}" srcOrd="1" destOrd="0" presId="urn:microsoft.com/office/officeart/2005/8/layout/hList9"/>
    <dgm:cxn modelId="{A4186663-7F62-491A-926C-8C7500FBF52D}" type="presParOf" srcId="{211F75B1-0B0B-4D7E-A3D2-F5E84F0E1ABB}" destId="{3665319D-438C-4272-AC7F-3011F317A284}" srcOrd="2" destOrd="0" presId="urn:microsoft.com/office/officeart/2005/8/layout/hList9"/>
    <dgm:cxn modelId="{D33AE860-C766-4346-B58E-AE583EA9E0F6}" type="presParOf" srcId="{3665319D-438C-4272-AC7F-3011F317A284}" destId="{4DC0931D-E236-452B-BD78-89691AEB216F}" srcOrd="0" destOrd="0" presId="urn:microsoft.com/office/officeart/2005/8/layout/hList9"/>
    <dgm:cxn modelId="{A7DCA6C4-59A0-4277-A232-633457CB88FB}" type="presParOf" srcId="{3665319D-438C-4272-AC7F-3011F317A284}" destId="{D47FDD59-BDFF-437C-9C7C-817AD9468D54}" srcOrd="1" destOrd="0" presId="urn:microsoft.com/office/officeart/2005/8/layout/hList9"/>
    <dgm:cxn modelId="{022A15A7-5F11-4859-B3B8-CABC754B2A28}" type="presParOf" srcId="{22885A13-9E61-4D4B-8220-20E8C8B17929}" destId="{87E56334-201C-461F-ADD2-D01F12085F96}" srcOrd="2" destOrd="0" presId="urn:microsoft.com/office/officeart/2005/8/layout/hList9"/>
    <dgm:cxn modelId="{581B6989-FC6C-4376-B281-75C28E37D2C2}" type="presParOf" srcId="{22885A13-9E61-4D4B-8220-20E8C8B17929}" destId="{C210982A-A8BA-48C2-970B-D6327083881C}" srcOrd="3" destOrd="0" presId="urn:microsoft.com/office/officeart/2005/8/layout/hList9"/>
    <dgm:cxn modelId="{447D5DBB-01BF-406E-AE78-66DC9354F5B9}" type="presParOf" srcId="{22885A13-9E61-4D4B-8220-20E8C8B17929}" destId="{01A4C643-1A6B-4DD3-9D39-00F32F203444}" srcOrd="4" destOrd="0" presId="urn:microsoft.com/office/officeart/2005/8/layout/hList9"/>
    <dgm:cxn modelId="{1439BD4F-4472-4E33-95D2-0616894E8315}" type="presParOf" srcId="{22885A13-9E61-4D4B-8220-20E8C8B17929}" destId="{26DB2F99-D001-4D11-BDD9-4E4BFB7036DD}" srcOrd="5" destOrd="0" presId="urn:microsoft.com/office/officeart/2005/8/layout/hList9"/>
    <dgm:cxn modelId="{D5BB9232-F911-4B87-BFE9-7D4BC1F88D32}" type="presParOf" srcId="{22885A13-9E61-4D4B-8220-20E8C8B17929}" destId="{0C76C9EA-B758-4602-B993-2375C94E8C6C}" srcOrd="6" destOrd="0" presId="urn:microsoft.com/office/officeart/2005/8/layout/hList9"/>
    <dgm:cxn modelId="{872A4FE1-9992-4A3F-983C-DAAE6B8517FB}" type="presParOf" srcId="{0C76C9EA-B758-4602-B993-2375C94E8C6C}" destId="{271745AE-EA7C-44D8-8B59-6CFE9AA717D3}" srcOrd="0" destOrd="0" presId="urn:microsoft.com/office/officeart/2005/8/layout/hList9"/>
    <dgm:cxn modelId="{7230294F-4BAC-4E84-BA34-D3EF177AF4C9}" type="presParOf" srcId="{0C76C9EA-B758-4602-B993-2375C94E8C6C}" destId="{E529BA05-9E32-4E6B-8228-9B38CFB7C7D5}" srcOrd="1" destOrd="0" presId="urn:microsoft.com/office/officeart/2005/8/layout/hList9"/>
    <dgm:cxn modelId="{5BFAE0E4-DF65-4119-A6E4-57984AEFA3E5}" type="presParOf" srcId="{E529BA05-9E32-4E6B-8228-9B38CFB7C7D5}" destId="{166FDE37-7B8D-41C0-8B6F-3C5722680FEA}" srcOrd="0" destOrd="0" presId="urn:microsoft.com/office/officeart/2005/8/layout/hList9"/>
    <dgm:cxn modelId="{4882C755-BF5A-4827-9688-3D4F9105D951}" type="presParOf" srcId="{E529BA05-9E32-4E6B-8228-9B38CFB7C7D5}" destId="{BA4E8BF7-CE7D-4EF7-A41C-D626F7C4637D}" srcOrd="1" destOrd="0" presId="urn:microsoft.com/office/officeart/2005/8/layout/hList9"/>
    <dgm:cxn modelId="{FE248923-5295-4A2C-B758-8154D0B73DC2}" type="presParOf" srcId="{0C76C9EA-B758-4602-B993-2375C94E8C6C}" destId="{3501602A-921F-4CEE-8611-97FA5B0A8B90}" srcOrd="2" destOrd="0" presId="urn:microsoft.com/office/officeart/2005/8/layout/hList9"/>
    <dgm:cxn modelId="{7267C4B8-FC0D-42FC-86FE-258A5DE2D0AA}" type="presParOf" srcId="{3501602A-921F-4CEE-8611-97FA5B0A8B90}" destId="{01139EB9-8CBD-4C71-9445-EC31450278BB}" srcOrd="0" destOrd="0" presId="urn:microsoft.com/office/officeart/2005/8/layout/hList9"/>
    <dgm:cxn modelId="{9E7A205D-0DD5-4B03-9052-0B3D074C1281}" type="presParOf" srcId="{3501602A-921F-4CEE-8611-97FA5B0A8B90}" destId="{FF15D336-DFE3-42C8-B024-744B02B7DE5F}" srcOrd="1" destOrd="0" presId="urn:microsoft.com/office/officeart/2005/8/layout/hList9"/>
    <dgm:cxn modelId="{2EF38556-9DDA-47C4-9CF0-0C641B9F8973}" type="presParOf" srcId="{22885A13-9E61-4D4B-8220-20E8C8B17929}" destId="{05BD1A83-1B63-4DE6-BDDC-285E4E87C5C1}" srcOrd="7" destOrd="0" presId="urn:microsoft.com/office/officeart/2005/8/layout/hList9"/>
    <dgm:cxn modelId="{A5874541-275A-498E-BB21-EBF769E361AE}" type="presParOf" srcId="{22885A13-9E61-4D4B-8220-20E8C8B17929}" destId="{BEE7463E-16FE-4CB3-B67C-765B5FA576F8}" srcOrd="8" destOrd="0" presId="urn:microsoft.com/office/officeart/2005/8/layout/hList9"/>
    <dgm:cxn modelId="{19D49A77-9509-4075-A625-C0C3785531E1}" type="presParOf" srcId="{22885A13-9E61-4D4B-8220-20E8C8B17929}" destId="{AE939197-6A27-43C8-8394-2CA31031659F}" srcOrd="9" destOrd="0" presId="urn:microsoft.com/office/officeart/2005/8/layout/hList9"/>
    <dgm:cxn modelId="{A1474F2E-3146-48A1-979B-998D8ACBBE07}" type="presParOf" srcId="{22885A13-9E61-4D4B-8220-20E8C8B17929}" destId="{7738D6CC-82E0-4B4E-B497-9A2CB725140B}" srcOrd="10" destOrd="0" presId="urn:microsoft.com/office/officeart/2005/8/layout/hList9"/>
    <dgm:cxn modelId="{6240F607-A34F-468F-8215-C6D7AF82148B}" type="presParOf" srcId="{22885A13-9E61-4D4B-8220-20E8C8B17929}" destId="{92E55398-E42F-4235-A023-33EB380D2D43}" srcOrd="11" destOrd="0" presId="urn:microsoft.com/office/officeart/2005/8/layout/hList9"/>
    <dgm:cxn modelId="{70600014-0B27-459A-A81D-197255CA2C9B}" type="presParOf" srcId="{92E55398-E42F-4235-A023-33EB380D2D43}" destId="{E78E11B0-D7BD-4921-9E7D-BB5A7822DE16}" srcOrd="0" destOrd="0" presId="urn:microsoft.com/office/officeart/2005/8/layout/hList9"/>
    <dgm:cxn modelId="{26E31A7C-40F9-4B74-BCCE-8C8DBD0A83F5}" type="presParOf" srcId="{92E55398-E42F-4235-A023-33EB380D2D43}" destId="{6D624580-3AD0-48DC-9FDF-5FA3F3164EF1}" srcOrd="1" destOrd="0" presId="urn:microsoft.com/office/officeart/2005/8/layout/hList9"/>
    <dgm:cxn modelId="{B6D924B8-0A02-4FAF-B512-934BCB708204}" type="presParOf" srcId="{6D624580-3AD0-48DC-9FDF-5FA3F3164EF1}" destId="{149DEABE-088A-4660-8417-719E110748E2}" srcOrd="0" destOrd="0" presId="urn:microsoft.com/office/officeart/2005/8/layout/hList9"/>
    <dgm:cxn modelId="{B6460A7E-4229-43F5-B87C-9A0E3AD9F89E}" type="presParOf" srcId="{6D624580-3AD0-48DC-9FDF-5FA3F3164EF1}" destId="{53B40016-A54F-4F57-9DDF-D1CD27F6C6E3}" srcOrd="1" destOrd="0" presId="urn:microsoft.com/office/officeart/2005/8/layout/hList9"/>
    <dgm:cxn modelId="{FDADBCA6-0DC4-4732-9C50-9DD007490EED}" type="presParOf" srcId="{92E55398-E42F-4235-A023-33EB380D2D43}" destId="{F801F2F5-0D4C-41E4-96E7-FADDEAAAA7B7}" srcOrd="2" destOrd="0" presId="urn:microsoft.com/office/officeart/2005/8/layout/hList9"/>
    <dgm:cxn modelId="{A75B28F1-3505-43A5-9001-55D97951BFD9}" type="presParOf" srcId="{F801F2F5-0D4C-41E4-96E7-FADDEAAAA7B7}" destId="{CE0847E6-440F-4535-B700-7273A71AC93E}" srcOrd="0" destOrd="0" presId="urn:microsoft.com/office/officeart/2005/8/layout/hList9"/>
    <dgm:cxn modelId="{59DB136D-04A2-41DB-AE11-5A900D5284E0}" type="presParOf" srcId="{F801F2F5-0D4C-41E4-96E7-FADDEAAAA7B7}" destId="{CA3B5727-B731-4ED6-BA17-C48FAACB0DC9}" srcOrd="1" destOrd="0" presId="urn:microsoft.com/office/officeart/2005/8/layout/hList9"/>
    <dgm:cxn modelId="{DD726055-1DC4-4B0F-BBA7-04D2EF9AD706}" type="presParOf" srcId="{22885A13-9E61-4D4B-8220-20E8C8B17929}" destId="{6AB2064F-6A47-4AB8-BE80-6943877DC4FE}" srcOrd="12" destOrd="0" presId="urn:microsoft.com/office/officeart/2005/8/layout/hList9"/>
    <dgm:cxn modelId="{9232112B-1A7F-4243-AD10-9EFD178E5BAA}" type="presParOf" srcId="{22885A13-9E61-4D4B-8220-20E8C8B17929}" destId="{8835F5C4-DE50-497B-B70B-E4622669CC53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DE66EF-F9F3-4B5B-A31A-756F5A0E3ED5}">
      <dsp:nvSpPr>
        <dsp:cNvPr id="0" name=""/>
        <dsp:cNvSpPr/>
      </dsp:nvSpPr>
      <dsp:spPr>
        <a:xfrm>
          <a:off x="256661" y="1742511"/>
          <a:ext cx="3532301" cy="134681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Tartiblangan</a:t>
          </a:r>
          <a:r>
            <a:rPr lang="en-US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ro‘yxat</a:t>
          </a:r>
          <a:endParaRPr lang="ru-RU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1830" y="1742511"/>
        <a:ext cx="2967133" cy="1346811"/>
      </dsp:txXfrm>
    </dsp:sp>
    <dsp:sp modelId="{4DC0931D-E236-452B-BD78-89691AEB216F}">
      <dsp:nvSpPr>
        <dsp:cNvPr id="0" name=""/>
        <dsp:cNvSpPr/>
      </dsp:nvSpPr>
      <dsp:spPr>
        <a:xfrm>
          <a:off x="309354" y="3089323"/>
          <a:ext cx="3426917" cy="1346811"/>
        </a:xfrm>
        <a:prstGeom prst="rect">
          <a:avLst/>
        </a:prstGeom>
        <a:solidFill>
          <a:schemeClr val="accent3">
            <a:tint val="40000"/>
            <a:alpha val="90000"/>
            <a:hueOff val="2143371"/>
            <a:satOff val="-2759"/>
            <a:lumOff val="-21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2143371"/>
              <a:satOff val="-2759"/>
              <a:lumOff val="-2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Markerli</a:t>
          </a:r>
          <a:r>
            <a:rPr lang="en-US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ro‘yxat</a:t>
          </a:r>
          <a:endParaRPr lang="ru-RU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7660" y="3089323"/>
        <a:ext cx="2878610" cy="1346811"/>
      </dsp:txXfrm>
    </dsp:sp>
    <dsp:sp modelId="{C210982A-A8BA-48C2-970B-D6327083881C}">
      <dsp:nvSpPr>
        <dsp:cNvPr id="0" name=""/>
        <dsp:cNvSpPr/>
      </dsp:nvSpPr>
      <dsp:spPr>
        <a:xfrm>
          <a:off x="732623" y="594147"/>
          <a:ext cx="1346138" cy="134613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Arial" panose="020B0604020202020204" pitchFamily="34" charset="0"/>
              <a:cs typeface="Arial" panose="020B0604020202020204" pitchFamily="34" charset="0"/>
            </a:rPr>
            <a:t>1</a:t>
          </a:r>
          <a:endParaRPr lang="ru-RU" sz="6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9760" y="791284"/>
        <a:ext cx="951864" cy="951864"/>
      </dsp:txXfrm>
    </dsp:sp>
    <dsp:sp modelId="{166FDE37-7B8D-41C0-8B6F-3C5722680FEA}">
      <dsp:nvSpPr>
        <dsp:cNvPr id="0" name=""/>
        <dsp:cNvSpPr/>
      </dsp:nvSpPr>
      <dsp:spPr>
        <a:xfrm>
          <a:off x="4718232" y="1769407"/>
          <a:ext cx="2744614" cy="1346811"/>
        </a:xfrm>
        <a:prstGeom prst="rect">
          <a:avLst/>
        </a:prstGeom>
        <a:solidFill>
          <a:schemeClr val="accent3">
            <a:tint val="40000"/>
            <a:alpha val="90000"/>
            <a:hueOff val="4286742"/>
            <a:satOff val="-5517"/>
            <a:lumOff val="-43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4286742"/>
              <a:satOff val="-5517"/>
              <a:lumOff val="-4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So‘nggi</a:t>
          </a:r>
          <a:r>
            <a:rPr lang="en-US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sahifa</a:t>
          </a:r>
          <a:r>
            <a:rPr lang="en-US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havolasi</a:t>
          </a:r>
          <a:endParaRPr lang="ru-RU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57370" y="1769407"/>
        <a:ext cx="2305475" cy="1346811"/>
      </dsp:txXfrm>
    </dsp:sp>
    <dsp:sp modelId="{01139EB9-8CBD-4C71-9445-EC31450278BB}">
      <dsp:nvSpPr>
        <dsp:cNvPr id="0" name=""/>
        <dsp:cNvSpPr/>
      </dsp:nvSpPr>
      <dsp:spPr>
        <a:xfrm>
          <a:off x="4718232" y="3129660"/>
          <a:ext cx="2744614" cy="1346811"/>
        </a:xfrm>
        <a:prstGeom prst="rect">
          <a:avLst/>
        </a:prstGeom>
        <a:solidFill>
          <a:schemeClr val="accent3">
            <a:tint val="40000"/>
            <a:alpha val="90000"/>
            <a:hueOff val="6430112"/>
            <a:satOff val="-8276"/>
            <a:lumOff val="-64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6430112"/>
              <a:satOff val="-8276"/>
              <a:lumOff val="-6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Bo‘lim</a:t>
          </a:r>
          <a:r>
            <a:rPr lang="en-US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havolasi</a:t>
          </a:r>
          <a:endParaRPr lang="ru-RU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57370" y="3129660"/>
        <a:ext cx="2305475" cy="1346811"/>
      </dsp:txXfrm>
    </dsp:sp>
    <dsp:sp modelId="{BEE7463E-16FE-4CB3-B67C-765B5FA576F8}">
      <dsp:nvSpPr>
        <dsp:cNvPr id="0" name=""/>
        <dsp:cNvSpPr/>
      </dsp:nvSpPr>
      <dsp:spPr>
        <a:xfrm>
          <a:off x="4367115" y="633347"/>
          <a:ext cx="1346138" cy="1346138"/>
        </a:xfrm>
        <a:prstGeom prst="ellipse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endParaRPr lang="ru-RU" sz="6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64252" y="830484"/>
        <a:ext cx="951864" cy="951864"/>
      </dsp:txXfrm>
    </dsp:sp>
    <dsp:sp modelId="{149DEABE-088A-4660-8417-719E110748E2}">
      <dsp:nvSpPr>
        <dsp:cNvPr id="0" name=""/>
        <dsp:cNvSpPr/>
      </dsp:nvSpPr>
      <dsp:spPr>
        <a:xfrm>
          <a:off x="8679224" y="3164219"/>
          <a:ext cx="2744614" cy="1346811"/>
        </a:xfrm>
        <a:prstGeom prst="rect">
          <a:avLst/>
        </a:prstGeom>
        <a:solidFill>
          <a:schemeClr val="accent3">
            <a:tint val="40000"/>
            <a:alpha val="90000"/>
            <a:hueOff val="8573483"/>
            <a:satOff val="-11034"/>
            <a:lumOff val="-86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8573483"/>
              <a:satOff val="-11034"/>
              <a:lumOff val="-86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Matn</a:t>
          </a:r>
          <a:r>
            <a:rPr lang="en-US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osti</a:t>
          </a:r>
          <a:r>
            <a:rPr lang="en-US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havolasi</a:t>
          </a:r>
          <a:endParaRPr lang="ru-RU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18363" y="3164219"/>
        <a:ext cx="2305475" cy="1346811"/>
      </dsp:txXfrm>
    </dsp:sp>
    <dsp:sp modelId="{CE0847E6-440F-4535-B700-7273A71AC93E}">
      <dsp:nvSpPr>
        <dsp:cNvPr id="0" name=""/>
        <dsp:cNvSpPr/>
      </dsp:nvSpPr>
      <dsp:spPr>
        <a:xfrm>
          <a:off x="8719551" y="1746457"/>
          <a:ext cx="2744614" cy="1346811"/>
        </a:xfrm>
        <a:prstGeom prst="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Sahifa</a:t>
          </a:r>
          <a:r>
            <a:rPr lang="en-US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osti</a:t>
          </a:r>
          <a:r>
            <a:rPr lang="en-US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havolasi</a:t>
          </a:r>
          <a:endParaRPr lang="ru-RU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58689" y="1746457"/>
        <a:ext cx="2305475" cy="1346811"/>
      </dsp:txXfrm>
    </dsp:sp>
    <dsp:sp modelId="{8835F5C4-DE50-497B-B70B-E4622669CC53}">
      <dsp:nvSpPr>
        <dsp:cNvPr id="0" name=""/>
        <dsp:cNvSpPr/>
      </dsp:nvSpPr>
      <dsp:spPr>
        <a:xfrm>
          <a:off x="8272247" y="699456"/>
          <a:ext cx="1346138" cy="1346138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ru-RU" sz="6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69384" y="896593"/>
        <a:ext cx="951864" cy="951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=""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768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=""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114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=""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0318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74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829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541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0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453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27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16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02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545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935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131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=""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  <a:solidFill>
            <a:schemeClr val="accent6"/>
          </a:solidFill>
        </p:grpSpPr>
        <p:sp>
          <p:nvSpPr>
            <p:cNvPr id="4" name="Rectangle: Folded Corner 3">
              <a:extLst>
                <a:ext uri="{FF2B5EF4-FFF2-40B4-BE49-F238E27FC236}">
                  <a16:creationId xmlns="" xmlns:a16="http://schemas.microsoft.com/office/drawing/2014/main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grpFill/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498040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presentationgo.com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presentationgo.com/" TargetMode="Externa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9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21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2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29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53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-10497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7813" y="77527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5855" y="1942427"/>
            <a:ext cx="10829890" cy="1876483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pPr marL="38933" marR="0" lvl="0" indent="0" algn="ctr" defTabSz="871057" rtl="0" eaLnBrk="1" fontAlgn="auto" latinLnBrk="0" hangingPunct="1">
              <a:lnSpc>
                <a:spcPct val="100000"/>
              </a:lnSpc>
              <a:spcBef>
                <a:spcPts val="2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Mavzu</a:t>
            </a:r>
            <a:r>
              <a:rPr kumimoji="0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Hujjatga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havola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gipermurojaat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joylashtirish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8" name="Picture 4" descr="Секретные функции Microsoft Wor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36" b="97917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903" y="3813124"/>
            <a:ext cx="4935794" cy="277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Free icon &quot;Spreadsheet table ico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Free icon &quot;Spreadsheet table icon&quot;"/>
          <p:cNvSpPr>
            <a:spLocks noChangeAspect="1" noChangeArrowheads="1"/>
          </p:cNvSpPr>
          <p:nvPr/>
        </p:nvSpPr>
        <p:spPr bwMode="auto">
          <a:xfrm>
            <a:off x="6096000" y="58962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12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16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57150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marL="0" marR="0" lvl="0" indent="0" algn="ctr" defTabSz="871057" rtl="0" eaLnBrk="1" fontAlgn="auto" latinLnBrk="0" hangingPunct="1">
                <a:lnSpc>
                  <a:spcPct val="100000"/>
                </a:lnSpc>
                <a:spcBef>
                  <a:spcPts val="26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6- </a:t>
              </a:r>
              <a:r>
                <a:rPr kumimoji="0" lang="en-US" sz="4572" b="1" i="0" u="none" strike="noStrike" kern="1200" cap="none" spc="21" normalizeH="0" baseline="0" noProof="0" dirty="0" err="1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sinf</a:t>
              </a:r>
              <a:endParaRPr kumimoji="0" sz="457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577972" y="2241998"/>
            <a:ext cx="638904" cy="167640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77972" y="4288309"/>
            <a:ext cx="638904" cy="16764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026" name="Picture 2" descr="Íconos de la computadora índice dedo apuntar y hacer clic, cursor, diverso,  texto, logo png | Klipartz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13" r="31959"/>
          <a:stretch/>
        </p:blipFill>
        <p:spPr bwMode="auto">
          <a:xfrm>
            <a:off x="8340982" y="3918406"/>
            <a:ext cx="2119589" cy="256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conExperience » G-Collection » Earth Link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229" y="4114296"/>
            <a:ext cx="2232782" cy="223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FB649F4-D4B3-4831-AB0E-3F339363EA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" y="233979"/>
            <a:ext cx="1662109" cy="1042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111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Что нужно помнить, решая какую сноску использов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76" y="1936399"/>
            <a:ext cx="4471436" cy="44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68" y="1936399"/>
            <a:ext cx="4466667" cy="4419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993" t="28545" r="74092" b="14222"/>
          <a:stretch/>
        </p:blipFill>
        <p:spPr>
          <a:xfrm>
            <a:off x="341193" y="530018"/>
            <a:ext cx="1910687" cy="225188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4840" t="25742" r="2019" b="54140"/>
          <a:stretch/>
        </p:blipFill>
        <p:spPr>
          <a:xfrm>
            <a:off x="6003175" y="1356252"/>
            <a:ext cx="5931838" cy="96228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53961" y="256155"/>
            <a:ext cx="1183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havola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5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3961" y="256155"/>
            <a:ext cx="1183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havola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Какие сноски, обычные или концевые, следует использовать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479" y="1423471"/>
            <a:ext cx="3952400" cy="391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5282" t="44543" r="14391" b="15914"/>
          <a:stretch/>
        </p:blipFill>
        <p:spPr>
          <a:xfrm>
            <a:off x="553541" y="1995547"/>
            <a:ext cx="6590498" cy="22162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19" y="3103684"/>
            <a:ext cx="6693420" cy="2799065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450619" y="1966881"/>
            <a:ext cx="6693420" cy="1136803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76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3961" y="256155"/>
            <a:ext cx="1183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havola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5282" t="44543" r="14391" b="15914"/>
          <a:stretch/>
        </p:blipFill>
        <p:spPr>
          <a:xfrm>
            <a:off x="553541" y="1995547"/>
            <a:ext cx="6590498" cy="2216274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53961" y="3075018"/>
            <a:ext cx="6693420" cy="1136803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C:\Users\Feruza\AppData\Local\Temp\SNAGHTML108d7c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883" y="1338229"/>
            <a:ext cx="380047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6604023" y="4431323"/>
            <a:ext cx="1740877" cy="12660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44488190"/>
              </p:ext>
            </p:extLst>
          </p:nvPr>
        </p:nvGraphicFramePr>
        <p:xfrm>
          <a:off x="136477" y="1088154"/>
          <a:ext cx="11150220" cy="5640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53961" y="256155"/>
            <a:ext cx="1183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havola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13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3961" y="256155"/>
            <a:ext cx="1183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Havola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muloqot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oynasini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ochish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273" y="1649360"/>
            <a:ext cx="7669120" cy="3934594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5718412" y="1487219"/>
            <a:ext cx="3343701" cy="113680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734567" y="4609292"/>
            <a:ext cx="1282890" cy="113680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ruza\AppData\Local\Temp\SNAGHTML1038cdd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33" y="203532"/>
            <a:ext cx="5412712" cy="636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91320" y="729700"/>
            <a:ext cx="5827594" cy="184972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570119" y="1994652"/>
            <a:ext cx="684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Havolani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joylashishi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6592" y="2579427"/>
            <a:ext cx="5802321" cy="230647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570119" y="3386940"/>
            <a:ext cx="684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Havola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formati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1320" y="4779227"/>
            <a:ext cx="5802321" cy="114888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570119" y="4990148"/>
            <a:ext cx="684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O‘zgartirish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kiritish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13959" y="248421"/>
            <a:ext cx="5557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Havola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muloqot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88" y="1306854"/>
            <a:ext cx="7447619" cy="5276190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2968863" y="1756229"/>
            <a:ext cx="3309068" cy="10074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6277931" y="1306854"/>
            <a:ext cx="4006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Raqam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o‘chirilsa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88749" y="4319565"/>
            <a:ext cx="46474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Havola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o‘chib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endParaRPr lang="ru-RU" sz="3600" b="1" dirty="0">
              <a:solidFill>
                <a:srgbClr val="FF0000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5433869" y="4965896"/>
            <a:ext cx="1688124" cy="8104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99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84627" y="1381227"/>
            <a:ext cx="5261664" cy="4919230"/>
            <a:chOff x="363004" y="1569493"/>
            <a:chExt cx="5261664" cy="4919230"/>
          </a:xfrm>
        </p:grpSpPr>
        <p:pic>
          <p:nvPicPr>
            <p:cNvPr id="11272" name="Picture 8" descr="C:\Users\Feruza\AppData\Local\Temp\SNAGHTML10a39d2e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6"/>
            <a:stretch/>
          </p:blipFill>
          <p:spPr bwMode="auto">
            <a:xfrm>
              <a:off x="363004" y="1569493"/>
              <a:ext cx="5261664" cy="4919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2815" y="5152195"/>
              <a:ext cx="2132376" cy="367299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145" y="3153600"/>
            <a:ext cx="6138496" cy="1057348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808892" y="4976446"/>
            <a:ext cx="5451231" cy="1178169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6260123" y="4308231"/>
            <a:ext cx="1738468" cy="10276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Cartera de fotos e imágenes de stock de RATOCA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2"/>
          <a:stretch/>
        </p:blipFill>
        <p:spPr bwMode="auto">
          <a:xfrm>
            <a:off x="9632947" y="1260258"/>
            <a:ext cx="1709951" cy="184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6260123" y="1381227"/>
            <a:ext cx="2240554" cy="1505289"/>
            <a:chOff x="2613031" y="2028910"/>
            <a:chExt cx="2583083" cy="2194748"/>
          </a:xfrm>
        </p:grpSpPr>
        <p:pic>
          <p:nvPicPr>
            <p:cNvPr id="20" name="Picture 6" descr="Ctrl Key PNG Transparent Ctrl Key.PNG Images. | PlusPNG">
              <a:extLst>
                <a:ext uri="{FF2B5EF4-FFF2-40B4-BE49-F238E27FC236}">
                  <a16:creationId xmlns="" xmlns:a16="http://schemas.microsoft.com/office/drawing/2014/main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031" y="2028910"/>
              <a:ext cx="2583083" cy="2194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Ctrl Key PNG Transparent Ctrl Key.PNG Images. | PlusPNG">
              <a:extLst>
                <a:ext uri="{FF2B5EF4-FFF2-40B4-BE49-F238E27FC236}">
                  <a16:creationId xmlns="" xmlns:a16="http://schemas.microsoft.com/office/drawing/2014/main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9" t="36824" r="18491" b="19226"/>
            <a:stretch/>
          </p:blipFill>
          <p:spPr bwMode="auto">
            <a:xfrm>
              <a:off x="2946401" y="2319348"/>
              <a:ext cx="1836285" cy="96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Прямоугольник 21"/>
            <p:cNvSpPr/>
            <p:nvPr/>
          </p:nvSpPr>
          <p:spPr>
            <a:xfrm>
              <a:off x="2946401" y="2621205"/>
              <a:ext cx="1875995" cy="9376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Ctrl</a:t>
              </a:r>
              <a:endParaRPr lang="ru-RU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Плюс 13"/>
          <p:cNvSpPr/>
          <p:nvPr/>
        </p:nvSpPr>
        <p:spPr>
          <a:xfrm>
            <a:off x="8729064" y="1580427"/>
            <a:ext cx="1090556" cy="1057264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53961" y="256155"/>
            <a:ext cx="1183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gipermurojaat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1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limpia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9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Ссылки в HTML, теги для создания гиперссылок: текст ссылки, цвет,  внутренние и графические ссылки, и т.д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6" y="1346078"/>
            <a:ext cx="4748657" cy="343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Как сделать гиперссылку в Word - НА ПРИМЕРА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723" y="3543383"/>
            <a:ext cx="2741834" cy="27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95803" y="2019889"/>
            <a:ext cx="70202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Gipermurojaat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joyga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oson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o‘tishni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ta’minlovchi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murojaat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92340" y="143016"/>
            <a:ext cx="66022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Gipermurojaat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15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614042"/>
              </p:ext>
            </p:extLst>
          </p:nvPr>
        </p:nvGraphicFramePr>
        <p:xfrm>
          <a:off x="844634" y="2088106"/>
          <a:ext cx="10510302" cy="32618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1717">
                  <a:extLst>
                    <a:ext uri="{9D8B030D-6E8A-4147-A177-3AD203B41FA5}">
                      <a16:colId xmlns="" xmlns:a16="http://schemas.microsoft.com/office/drawing/2014/main" val="3767657116"/>
                    </a:ext>
                  </a:extLst>
                </a:gridCol>
                <a:gridCol w="1751717">
                  <a:extLst>
                    <a:ext uri="{9D8B030D-6E8A-4147-A177-3AD203B41FA5}">
                      <a16:colId xmlns="" xmlns:a16="http://schemas.microsoft.com/office/drawing/2014/main" val="3525156189"/>
                    </a:ext>
                  </a:extLst>
                </a:gridCol>
                <a:gridCol w="1751717">
                  <a:extLst>
                    <a:ext uri="{9D8B030D-6E8A-4147-A177-3AD203B41FA5}">
                      <a16:colId xmlns="" xmlns:a16="http://schemas.microsoft.com/office/drawing/2014/main" val="2025409461"/>
                    </a:ext>
                  </a:extLst>
                </a:gridCol>
                <a:gridCol w="1751717">
                  <a:extLst>
                    <a:ext uri="{9D8B030D-6E8A-4147-A177-3AD203B41FA5}">
                      <a16:colId xmlns="" xmlns:a16="http://schemas.microsoft.com/office/drawing/2014/main" val="2775007597"/>
                    </a:ext>
                  </a:extLst>
                </a:gridCol>
                <a:gridCol w="1751717">
                  <a:extLst>
                    <a:ext uri="{9D8B030D-6E8A-4147-A177-3AD203B41FA5}">
                      <a16:colId xmlns="" xmlns:a16="http://schemas.microsoft.com/office/drawing/2014/main" val="1719836454"/>
                    </a:ext>
                  </a:extLst>
                </a:gridCol>
                <a:gridCol w="1751717">
                  <a:extLst>
                    <a:ext uri="{9D8B030D-6E8A-4147-A177-3AD203B41FA5}">
                      <a16:colId xmlns="" xmlns:a16="http://schemas.microsoft.com/office/drawing/2014/main" val="2153874369"/>
                    </a:ext>
                  </a:extLst>
                </a:gridCol>
              </a:tblGrid>
              <a:tr h="1023301"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68630005"/>
                  </a:ext>
                </a:extLst>
              </a:tr>
              <a:tr h="111925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4504211"/>
                  </a:ext>
                </a:extLst>
              </a:tr>
              <a:tr h="11192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640249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53961" y="256155"/>
            <a:ext cx="1183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jadvalda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nechta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ustun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satr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92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ypertext | Josep Bargall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108" y="2977747"/>
            <a:ext cx="3298806" cy="300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Ссылки в HTML, теги для создания гиперссылок: текст ссылки, цвет,  внутренние и графические ссылки, и т.д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48" y="1215862"/>
            <a:ext cx="3716215" cy="268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File:Icon New File 256x256.png - Wikimedia Comm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24" y="1215862"/>
            <a:ext cx="1868609" cy="186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Виды и классификация програм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050" y="3903923"/>
            <a:ext cx="2357264" cy="23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192340" y="143016"/>
            <a:ext cx="66022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joyga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o‘tish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37633" y="1712084"/>
            <a:ext cx="1471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Fayl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493485" y="2175172"/>
            <a:ext cx="31849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sahifa</a:t>
            </a:r>
            <a:endParaRPr lang="ru-RU" sz="4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40806" y="4389000"/>
            <a:ext cx="25902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Joriy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573944" y="5713211"/>
            <a:ext cx="25902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Dastur</a:t>
            </a:r>
            <a:endParaRPr lang="ru-RU" sz="4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518212" y="3735917"/>
            <a:ext cx="25902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endParaRPr lang="ru-RU" sz="44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9678396" y="2068922"/>
            <a:ext cx="2269845" cy="1923900"/>
            <a:chOff x="9678396" y="2068922"/>
            <a:chExt cx="2269845" cy="1923900"/>
          </a:xfrm>
        </p:grpSpPr>
        <p:pic>
          <p:nvPicPr>
            <p:cNvPr id="12292" name="Picture 4" descr="Что такое электронная почта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8396" y="2068922"/>
              <a:ext cx="2269845" cy="181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11254154" y="3642952"/>
              <a:ext cx="694087" cy="349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8204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95" y="2348088"/>
            <a:ext cx="6913174" cy="39774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261" y="224430"/>
            <a:ext cx="11904786" cy="2123658"/>
          </a:xfrm>
          <a:prstGeom prst="rect">
            <a:avLst/>
          </a:prstGeom>
          <a:solidFill>
            <a:srgbClr val="2365C7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Gipermurojaat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Вставка</a:t>
            </a:r>
            <a:r>
              <a:rPr lang="ru-RU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tasmasining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Ссылки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guruhiga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murojaat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09953" y="2431858"/>
            <a:ext cx="6506308" cy="1178169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7232408" y="2921432"/>
            <a:ext cx="2240554" cy="1505289"/>
            <a:chOff x="2613031" y="2028910"/>
            <a:chExt cx="2583083" cy="2194748"/>
          </a:xfrm>
        </p:grpSpPr>
        <p:pic>
          <p:nvPicPr>
            <p:cNvPr id="10" name="Picture 6" descr="Ctrl Key PNG Transparent Ctrl Key.PNG Images. | PlusPNG">
              <a:extLst>
                <a:ext uri="{FF2B5EF4-FFF2-40B4-BE49-F238E27FC236}">
                  <a16:creationId xmlns="" xmlns:a16="http://schemas.microsoft.com/office/drawing/2014/main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031" y="2028910"/>
              <a:ext cx="2583083" cy="2194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Ctrl Key PNG Transparent Ctrl Key.PNG Images. | PlusPNG">
              <a:extLst>
                <a:ext uri="{FF2B5EF4-FFF2-40B4-BE49-F238E27FC236}">
                  <a16:creationId xmlns="" xmlns:a16="http://schemas.microsoft.com/office/drawing/2014/main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9" t="36824" r="18491" b="19226"/>
            <a:stretch/>
          </p:blipFill>
          <p:spPr bwMode="auto">
            <a:xfrm>
              <a:off x="2946401" y="2319348"/>
              <a:ext cx="1836285" cy="96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2946401" y="2621205"/>
              <a:ext cx="1875995" cy="9376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Ctrl</a:t>
              </a:r>
              <a:endParaRPr lang="ru-RU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0266995" y="2910137"/>
            <a:ext cx="1674796" cy="1505289"/>
            <a:chOff x="2613031" y="2028910"/>
            <a:chExt cx="2583083" cy="2194748"/>
          </a:xfrm>
        </p:grpSpPr>
        <p:pic>
          <p:nvPicPr>
            <p:cNvPr id="14" name="Picture 6" descr="Ctrl Key PNG Transparent Ctrl Key.PNG Images. | PlusPNG">
              <a:extLst>
                <a:ext uri="{FF2B5EF4-FFF2-40B4-BE49-F238E27FC236}">
                  <a16:creationId xmlns="" xmlns:a16="http://schemas.microsoft.com/office/drawing/2014/main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031" y="2028910"/>
              <a:ext cx="2583083" cy="2194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Ctrl Key PNG Transparent Ctrl Key.PNG Images. | PlusPNG">
              <a:extLst>
                <a:ext uri="{FF2B5EF4-FFF2-40B4-BE49-F238E27FC236}">
                  <a16:creationId xmlns="" xmlns:a16="http://schemas.microsoft.com/office/drawing/2014/main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9" t="36824" r="18491" b="19226"/>
            <a:stretch/>
          </p:blipFill>
          <p:spPr bwMode="auto">
            <a:xfrm>
              <a:off x="2946401" y="2319348"/>
              <a:ext cx="1836285" cy="96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2946401" y="2621205"/>
              <a:ext cx="1875995" cy="9376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endParaRPr lang="ru-RU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Плюс 16"/>
          <p:cNvSpPr/>
          <p:nvPr/>
        </p:nvSpPr>
        <p:spPr>
          <a:xfrm>
            <a:off x="9571292" y="3316368"/>
            <a:ext cx="638926" cy="714515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40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Feruza\AppData\Local\Temp\SNAGHTML10e620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33" y="1380027"/>
            <a:ext cx="10658963" cy="528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3961" y="256155"/>
            <a:ext cx="1183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gipermurojaat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617682" y="1733266"/>
            <a:ext cx="7208706" cy="614149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82639" y="1885666"/>
            <a:ext cx="1528549" cy="4783772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2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s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3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1444" y="241016"/>
            <a:ext cx="111092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Kompyuterdagi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fayl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bog‘lash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Text File Icon - 5927 - Dryic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104" y="1440309"/>
            <a:ext cx="1994236" cy="199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ext File Icon - 5927 - Dryic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96" y="1440309"/>
            <a:ext cx="1994236" cy="199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Всё о Пите Мондриане • Arzama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3445485" y="2969526"/>
            <a:ext cx="6096000" cy="3657600"/>
            <a:chOff x="3445485" y="2969526"/>
            <a:chExt cx="6096000" cy="3657600"/>
          </a:xfrm>
        </p:grpSpPr>
        <p:pic>
          <p:nvPicPr>
            <p:cNvPr id="1026" name="Picture 2" descr="Что такое Персональный компьютер (ПК)?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5485" y="2969526"/>
              <a:ext cx="6096000" cy="365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Как сделать в эксель ссылку на файл в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6332" b="-7174"/>
            <a:stretch/>
          </p:blipFill>
          <p:spPr bwMode="auto">
            <a:xfrm>
              <a:off x="5375150" y="3379954"/>
              <a:ext cx="2827154" cy="1901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/>
            <a:srcRect l="29206" r="26771"/>
            <a:stretch/>
          </p:blipFill>
          <p:spPr>
            <a:xfrm>
              <a:off x="7426952" y="3379954"/>
              <a:ext cx="775352" cy="1747125"/>
            </a:xfrm>
            <a:prstGeom prst="rect">
              <a:avLst/>
            </a:prstGeom>
          </p:spPr>
        </p:pic>
      </p:grpSp>
      <p:cxnSp>
        <p:nvCxnSpPr>
          <p:cNvPr id="9" name="Прямая со стрелкой 8"/>
          <p:cNvCxnSpPr>
            <a:endCxn id="1028" idx="3"/>
          </p:cNvCxnSpPr>
          <p:nvPr/>
        </p:nvCxnSpPr>
        <p:spPr>
          <a:xfrm flipH="1" flipV="1">
            <a:off x="3192340" y="2437427"/>
            <a:ext cx="3426824" cy="12999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664417" y="1743185"/>
            <a:ext cx="6670652" cy="37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7" idx="1"/>
          </p:cNvCxnSpPr>
          <p:nvPr/>
        </p:nvCxnSpPr>
        <p:spPr>
          <a:xfrm flipH="1">
            <a:off x="7426952" y="2437427"/>
            <a:ext cx="1741444" cy="11721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92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ayl bil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5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ypertext | Josep Bargall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31" y="1804041"/>
            <a:ext cx="3768096" cy="34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45455" y="1455089"/>
            <a:ext cx="61551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hujjatdagi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bo‘limga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o‘tishda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gipermurojaat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o‘tish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Заголовок </a:t>
            </a:r>
            <a:r>
              <a:rPr lang="ru-RU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Sarlavha</a:t>
            </a:r>
            <a:r>
              <a:rPr lang="ru-RU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yozuv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stilida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1444" y="241016"/>
            <a:ext cx="111092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hujjatda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bo‘limlarga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o‘tish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Порядок обжалования — Официальный сайт Администрация Гвардейского сельского  поселен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672" y="4647702"/>
            <a:ext cx="1386623" cy="138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23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tn ichi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3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91337" y="252198"/>
            <a:ext cx="89996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bog‘lash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C:\Users\Feruza\AppData\Local\Temp\SNAGHTML10ea2f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84" y="1254496"/>
            <a:ext cx="10729302" cy="53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235544" y="2178208"/>
            <a:ext cx="7386127" cy="1601377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18867" y="4012442"/>
            <a:ext cx="1692322" cy="1419367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56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06222" y="245960"/>
            <a:ext cx="87767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manzil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bog‘lash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C:\Users\Feruza\AppData\Local\Temp\SNAGHTML10eaf8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72" y="1235075"/>
            <a:ext cx="10852394" cy="538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006222" y="2178208"/>
            <a:ext cx="7615450" cy="2803225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1476" y="5201107"/>
            <a:ext cx="1692322" cy="1419367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4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623774"/>
              </p:ext>
            </p:extLst>
          </p:nvPr>
        </p:nvGraphicFramePr>
        <p:xfrm>
          <a:off x="668741" y="1673686"/>
          <a:ext cx="10945504" cy="428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11688">
                  <a:extLst>
                    <a:ext uri="{9D8B030D-6E8A-4147-A177-3AD203B41FA5}">
                      <a16:colId xmlns="" xmlns:a16="http://schemas.microsoft.com/office/drawing/2014/main" val="586153798"/>
                    </a:ext>
                  </a:extLst>
                </a:gridCol>
                <a:gridCol w="2361064">
                  <a:extLst>
                    <a:ext uri="{9D8B030D-6E8A-4147-A177-3AD203B41FA5}">
                      <a16:colId xmlns="" xmlns:a16="http://schemas.microsoft.com/office/drawing/2014/main" val="1811393509"/>
                    </a:ext>
                  </a:extLst>
                </a:gridCol>
                <a:gridCol w="2484563">
                  <a:extLst>
                    <a:ext uri="{9D8B030D-6E8A-4147-A177-3AD203B41FA5}">
                      <a16:colId xmlns="" xmlns:a16="http://schemas.microsoft.com/office/drawing/2014/main" val="3326173551"/>
                    </a:ext>
                  </a:extLst>
                </a:gridCol>
                <a:gridCol w="2988189">
                  <a:extLst>
                    <a:ext uri="{9D8B030D-6E8A-4147-A177-3AD203B41FA5}">
                      <a16:colId xmlns="" xmlns:a16="http://schemas.microsoft.com/office/drawing/2014/main" val="1314510059"/>
                    </a:ext>
                  </a:extLst>
                </a:gridCol>
              </a:tblGrid>
              <a:tr h="1112779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2</a:t>
                      </a:r>
                      <a:endParaRPr lang="ru-RU" sz="36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=MIN(</a:t>
                      </a: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BELOW</a:t>
                      </a: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352462440"/>
                  </a:ext>
                </a:extLst>
              </a:tr>
              <a:tr h="1029221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4</a:t>
                      </a:r>
                      <a:endParaRPr lang="ru-RU" sz="36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4</a:t>
                      </a:r>
                      <a:endParaRPr lang="ru-RU" sz="3600" b="1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=PRODUCT(</a:t>
                      </a: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</a:t>
                      </a: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34230541"/>
                  </a:ext>
                </a:extLst>
              </a:tr>
              <a:tr h="1029221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=AVERAGE</a:t>
                      </a:r>
                      <a:r>
                        <a:rPr lang="en-US" sz="2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RIGHT</a:t>
                      </a: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3</a:t>
                      </a:r>
                      <a:endParaRPr lang="ru-RU" sz="36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2</a:t>
                      </a:r>
                      <a:endParaRPr lang="ru-RU" sz="3600" b="1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5844581"/>
                  </a:ext>
                </a:extLst>
              </a:tr>
              <a:tr h="1112779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=SUM(</a:t>
                      </a: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ABOVE</a:t>
                      </a: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17723113"/>
                  </a:ext>
                </a:extLst>
              </a:tr>
            </a:tbl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4367283" y="2435687"/>
            <a:ext cx="13648" cy="28459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7861110" y="2451654"/>
            <a:ext cx="31232" cy="28300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3275464" y="4735773"/>
            <a:ext cx="3971497" cy="136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947577" y="3660730"/>
            <a:ext cx="3978060" cy="241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53961" y="256155"/>
            <a:ext cx="1183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Формула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menyuda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6037" y="3965863"/>
            <a:ext cx="3016155" cy="532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746777" y="2889530"/>
            <a:ext cx="2713670" cy="630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211967" y="1904302"/>
            <a:ext cx="2263818" cy="532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799953" y="5218929"/>
            <a:ext cx="2263818" cy="532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14181" y="3672813"/>
            <a:ext cx="3443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arifmetik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70837" y="1526487"/>
            <a:ext cx="3443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qiymat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04170" y="2726816"/>
            <a:ext cx="3443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Ko‘paytma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75464" y="5129311"/>
            <a:ext cx="3443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Yig‘indi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52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" grpId="0"/>
      <p:bldP spid="13" grpId="0"/>
      <p:bldP spid="14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Внешние ссылки: инструкция к применению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9"/>
          <a:stretch/>
        </p:blipFill>
        <p:spPr bwMode="auto">
          <a:xfrm>
            <a:off x="335914" y="1204685"/>
            <a:ext cx="11536771" cy="543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942185" y="294812"/>
            <a:ext cx="3402588" cy="3402590"/>
            <a:chOff x="942185" y="294812"/>
            <a:chExt cx="3402588" cy="3402590"/>
          </a:xfrm>
        </p:grpSpPr>
        <p:pic>
          <p:nvPicPr>
            <p:cNvPr id="4098" name="Picture 2" descr="выноска скачать бесплатно - Выноски речи шар картинки - выноска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538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185" y="294812"/>
              <a:ext cx="3402588" cy="3402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133693" y="980444"/>
              <a:ext cx="29028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Havola</a:t>
              </a:r>
              <a:r>
                <a:rPr lang="en-US" sz="6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7980667" y="233014"/>
            <a:ext cx="3892018" cy="3352800"/>
            <a:chOff x="1510242" y="101600"/>
            <a:chExt cx="3418602" cy="3352800"/>
          </a:xfrm>
        </p:grpSpPr>
        <p:pic>
          <p:nvPicPr>
            <p:cNvPr id="10" name="Picture 2" descr="выноска скачать бесплатно - Выноски речи шар картинки - выноска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538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10242" y="101600"/>
              <a:ext cx="3352798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801016" y="992877"/>
              <a:ext cx="31278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Gipermurojaat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2" descr="Íconos de la computadora índice dedo apuntar y hacer clic, cursor, diverso,  texto, logo png | Klipartz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13" r="31959"/>
          <a:stretch/>
        </p:blipFill>
        <p:spPr bwMode="auto">
          <a:xfrm>
            <a:off x="9907207" y="1771407"/>
            <a:ext cx="2119589" cy="256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47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7238" y="95250"/>
            <a:ext cx="114954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Mustaqil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bajarish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5472" y="1687782"/>
            <a:ext cx="112189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hujjat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qiling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 ta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sevib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o‘qigan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kitoblaringiz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4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Muallif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ism </a:t>
            </a:r>
            <a:r>
              <a:rPr kumimoji="0" lang="en-US" sz="4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sharifini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havola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joylashtiring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8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Tarjimayi</a:t>
            </a:r>
            <a:r>
              <a:rPr lang="en-US" sz="4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</a:t>
            </a:r>
            <a:r>
              <a:rPr lang="en-US" sz="4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8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nomli</a:t>
            </a:r>
            <a:r>
              <a:rPr lang="en-US" sz="4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faylga</a:t>
            </a:r>
            <a:r>
              <a:rPr lang="en-US" sz="4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o‘tishni</a:t>
            </a:r>
            <a:r>
              <a:rPr lang="en-US" sz="4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4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oshiring</a:t>
            </a:r>
            <a:r>
              <a:rPr lang="en-US" sz="4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28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593619"/>
              </p:ext>
            </p:extLst>
          </p:nvPr>
        </p:nvGraphicFramePr>
        <p:xfrm>
          <a:off x="2496643" y="1970941"/>
          <a:ext cx="7016634" cy="3744059"/>
        </p:xfrm>
        <a:graphic>
          <a:graphicData uri="http://schemas.openxmlformats.org/drawingml/2006/table">
            <a:tbl>
              <a:tblPr firstRow="1" firstCol="1" bandRow="1"/>
              <a:tblGrid>
                <a:gridCol w="2338878">
                  <a:extLst>
                    <a:ext uri="{9D8B030D-6E8A-4147-A177-3AD203B41FA5}">
                      <a16:colId xmlns="" xmlns:a16="http://schemas.microsoft.com/office/drawing/2014/main" val="281833135"/>
                    </a:ext>
                  </a:extLst>
                </a:gridCol>
                <a:gridCol w="2338878">
                  <a:extLst>
                    <a:ext uri="{9D8B030D-6E8A-4147-A177-3AD203B41FA5}">
                      <a16:colId xmlns="" xmlns:a16="http://schemas.microsoft.com/office/drawing/2014/main" val="3159286281"/>
                    </a:ext>
                  </a:extLst>
                </a:gridCol>
                <a:gridCol w="2338878">
                  <a:extLst>
                    <a:ext uri="{9D8B030D-6E8A-4147-A177-3AD203B41FA5}">
                      <a16:colId xmlns="" xmlns:a16="http://schemas.microsoft.com/office/drawing/2014/main" val="1942293778"/>
                    </a:ext>
                  </a:extLst>
                </a:gridCol>
              </a:tblGrid>
              <a:tr h="17920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30" marR="8530" marT="0" marB="0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30" marR="8530" marT="0" marB="0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Vert">
                      <a:fgClr>
                        <a:srgbClr val="FFFFFF"/>
                      </a:fgClr>
                      <a:bgClr>
                        <a:srgbClr val="B4B4B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30" marR="8530" marT="0" marB="0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nDiag">
                      <a:fgClr>
                        <a:srgbClr val="17365D"/>
                      </a:fgClr>
                      <a:bgClr>
                        <a:srgbClr val="B5B8C0"/>
                      </a:bgClr>
                    </a:pattFill>
                  </a:tcPr>
                </a:tc>
                <a:extLst>
                  <a:ext uri="{0D108BD9-81ED-4DB2-BD59-A6C34878D82A}">
                    <a16:rowId xmlns="" xmlns:a16="http://schemas.microsoft.com/office/drawing/2014/main" val="1536501617"/>
                  </a:ext>
                </a:extLst>
              </a:tr>
              <a:tr h="1952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30" marR="8530" marT="0" marB="0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cross">
                      <a:fgClr>
                        <a:srgbClr val="FFFFFF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30" marR="8530" marT="0" marB="0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Horz">
                      <a:fgClr>
                        <a:srgbClr val="FF0000"/>
                      </a:fgClr>
                      <a:bgClr>
                        <a:srgbClr val="FFDDDD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30" marR="8530" marT="0" marB="0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B050"/>
                      </a:fgClr>
                      <a:bgClr>
                        <a:srgbClr val="CAE5CF"/>
                      </a:bgClr>
                    </a:pattFill>
                  </a:tcPr>
                </a:tc>
                <a:extLst>
                  <a:ext uri="{0D108BD9-81ED-4DB2-BD59-A6C34878D82A}">
                    <a16:rowId xmlns="" xmlns:a16="http://schemas.microsoft.com/office/drawing/2014/main" val="800221799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6280" y="203401"/>
            <a:ext cx="11924351" cy="1200329"/>
          </a:xfrm>
          <a:prstGeom prst="rect">
            <a:avLst/>
          </a:prstGeom>
          <a:solidFill>
            <a:srgbClr val="2365C7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katagi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fonini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rang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naqsh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bezatish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60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tri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9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ruza\AppData\Local\Temp\SNAGHTML101dc8f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1" y="1193530"/>
            <a:ext cx="10222173" cy="544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3961" y="256155"/>
            <a:ext cx="1183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havola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25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nosk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4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кие сноски, обычные или концевые, следует использовать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537" y="1659690"/>
            <a:ext cx="3952400" cy="391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3961" y="256155"/>
            <a:ext cx="1183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havola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0418" y="1415722"/>
            <a:ext cx="67010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Hujjatdagi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tushuncha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atamani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qisqacha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izohlash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tushuncha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atamaga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oid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qisqacha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qo‘shimcha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havola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сноска)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Какие сноски, обычные или концевые, следует использовать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241" y="1659690"/>
            <a:ext cx="3952400" cy="391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89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0941" y="1156415"/>
            <a:ext cx="114040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Havola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Ссылки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tasmasining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Сноски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guruhiga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murojaat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3961" y="256155"/>
            <a:ext cx="1183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havola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210" y="2479854"/>
            <a:ext cx="7669120" cy="3934594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5895833" y="2479854"/>
            <a:ext cx="3343701" cy="113680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34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 PresentationGo">
  <a:themeElements>
    <a:clrScheme name="PGO5">
      <a:dk1>
        <a:sysClr val="windowText" lastClr="000000"/>
      </a:dk1>
      <a:lt1>
        <a:sysClr val="window" lastClr="FFFFFF"/>
      </a:lt1>
      <a:dk2>
        <a:srgbClr val="013D4D"/>
      </a:dk2>
      <a:lt2>
        <a:srgbClr val="D3D3D3"/>
      </a:lt2>
      <a:accent1>
        <a:srgbClr val="00A891"/>
      </a:accent1>
      <a:accent2>
        <a:srgbClr val="D9126B"/>
      </a:accent2>
      <a:accent3>
        <a:srgbClr val="FE7600"/>
      </a:accent3>
      <a:accent4>
        <a:srgbClr val="B1DB15"/>
      </a:accent4>
      <a:accent5>
        <a:srgbClr val="854D82"/>
      </a:accent5>
      <a:accent6>
        <a:srgbClr val="FFE200"/>
      </a:accent6>
      <a:hlink>
        <a:srgbClr val="00B0F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13785</TotalTime>
  <Words>273</Words>
  <Application>Microsoft Office PowerPoint</Application>
  <PresentationFormat>Широкоэкранный</PresentationFormat>
  <Paragraphs>75</Paragraphs>
  <Slides>31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31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Helvetica</vt:lpstr>
      <vt:lpstr>Open Sans</vt:lpstr>
      <vt:lpstr>Times New Roman</vt:lpstr>
      <vt:lpstr>Office Theme</vt:lpstr>
      <vt:lpstr>Template PresentationGO</vt:lpstr>
      <vt:lpstr>1_Template PresentationGo</vt:lpstr>
      <vt:lpstr>2_Template PresentationGO</vt:lpstr>
      <vt:lpstr>3_Template PresentationGo</vt:lpstr>
      <vt:lpstr>4_Template PresentationGo</vt:lpstr>
      <vt:lpstr>Тема Office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Учетная запись Майкрософт</cp:lastModifiedBy>
  <cp:revision>1187</cp:revision>
  <dcterms:created xsi:type="dcterms:W3CDTF">2020-04-30T17:20:46Z</dcterms:created>
  <dcterms:modified xsi:type="dcterms:W3CDTF">2020-12-21T07:47:08Z</dcterms:modified>
</cp:coreProperties>
</file>