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02" r:id="rId2"/>
    <p:sldMasterId id="2147483704" r:id="rId3"/>
    <p:sldMasterId id="2147483719" r:id="rId4"/>
    <p:sldMasterId id="2147483721" r:id="rId5"/>
    <p:sldMasterId id="2147483723" r:id="rId6"/>
    <p:sldMasterId id="2147483725" r:id="rId7"/>
  </p:sldMasterIdLst>
  <p:notesMasterIdLst>
    <p:notesMasterId r:id="rId39"/>
  </p:notesMasterIdLst>
  <p:handoutMasterIdLst>
    <p:handoutMasterId r:id="rId40"/>
  </p:handoutMasterIdLst>
  <p:sldIdLst>
    <p:sldId id="647" r:id="rId8"/>
    <p:sldId id="771" r:id="rId9"/>
    <p:sldId id="744" r:id="rId10"/>
    <p:sldId id="772" r:id="rId11"/>
    <p:sldId id="720" r:id="rId12"/>
    <p:sldId id="721" r:id="rId13"/>
    <p:sldId id="745" r:id="rId14"/>
    <p:sldId id="746" r:id="rId15"/>
    <p:sldId id="773" r:id="rId16"/>
    <p:sldId id="774" r:id="rId17"/>
    <p:sldId id="709" r:id="rId18"/>
    <p:sldId id="749" r:id="rId19"/>
    <p:sldId id="753" r:id="rId20"/>
    <p:sldId id="754" r:id="rId21"/>
    <p:sldId id="755" r:id="rId22"/>
    <p:sldId id="756" r:id="rId23"/>
    <p:sldId id="758" r:id="rId24"/>
    <p:sldId id="759" r:id="rId25"/>
    <p:sldId id="760" r:id="rId26"/>
    <p:sldId id="778" r:id="rId27"/>
    <p:sldId id="779" r:id="rId28"/>
    <p:sldId id="762" r:id="rId29"/>
    <p:sldId id="763" r:id="rId30"/>
    <p:sldId id="764" r:id="rId31"/>
    <p:sldId id="765" r:id="rId32"/>
    <p:sldId id="767" r:id="rId33"/>
    <p:sldId id="768" r:id="rId34"/>
    <p:sldId id="780" r:id="rId35"/>
    <p:sldId id="769" r:id="rId36"/>
    <p:sldId id="781" r:id="rId37"/>
    <p:sldId id="777" r:id="rId38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030A97"/>
    <a:srgbClr val="05FF76"/>
    <a:srgbClr val="538022"/>
    <a:srgbClr val="D37BC9"/>
    <a:srgbClr val="03C3D7"/>
    <a:srgbClr val="3A2D34"/>
    <a:srgbClr val="28252D"/>
    <a:srgbClr val="E3E0DD"/>
    <a:srgbClr val="ABD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182" autoAdjust="0"/>
  </p:normalViewPr>
  <p:slideViewPr>
    <p:cSldViewPr snapToGrid="0">
      <p:cViewPr varScale="1">
        <p:scale>
          <a:sx n="71" d="100"/>
          <a:sy n="71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DF78C-6D23-4166-9378-B50EA86295D4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13E691D-55FB-4A3C-8C9B-6B9F7BF5F791}">
      <dgm:prSet phldrT="[Текст]"/>
      <dgm:spPr/>
      <dgm:t>
        <a:bodyPr/>
        <a:lstStyle/>
        <a:p>
          <a:r>
            <a:rPr lang="uz-Cyrl-UZ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Kitob o‘qish</a:t>
          </a:r>
          <a:endParaRPr lang="uz-Cyrl-UZ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CDECF-1D15-488D-B158-4C7AA9A26724}" type="parTrans" cxnId="{01C443AF-98AE-4BEE-BF0E-F65AD0663BE2}">
      <dgm:prSet/>
      <dgm:spPr/>
      <dgm:t>
        <a:bodyPr/>
        <a:lstStyle/>
        <a:p>
          <a:endParaRPr lang="ru-RU" b="1"/>
        </a:p>
      </dgm:t>
    </dgm:pt>
    <dgm:pt modelId="{DFB72266-4A62-42CF-8727-D9DD41E4E6F7}" type="sibTrans" cxnId="{01C443AF-98AE-4BEE-BF0E-F65AD0663BE2}">
      <dgm:prSet/>
      <dgm:spPr/>
      <dgm:t>
        <a:bodyPr/>
        <a:lstStyle/>
        <a:p>
          <a:endParaRPr lang="ru-RU" b="1"/>
        </a:p>
      </dgm:t>
    </dgm:pt>
    <dgm:pt modelId="{4F59FF7C-9FCE-4F76-A186-E6D7D0529103}">
      <dgm:prSet phldrT="[Текст]"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Rasm chizish</a:t>
          </a:r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7DB0DD-F3FB-4B38-8140-9BF7D8ED91C3}" type="parTrans" cxnId="{B4962ED7-09AF-4EF2-9361-10CC573D5522}">
      <dgm:prSet/>
      <dgm:spPr/>
      <dgm:t>
        <a:bodyPr/>
        <a:lstStyle/>
        <a:p>
          <a:endParaRPr lang="ru-RU" b="1"/>
        </a:p>
      </dgm:t>
    </dgm:pt>
    <dgm:pt modelId="{FD49A828-CE3E-41FE-96D1-5C9902EF8042}" type="sibTrans" cxnId="{B4962ED7-09AF-4EF2-9361-10CC573D5522}">
      <dgm:prSet/>
      <dgm:spPr/>
      <dgm:t>
        <a:bodyPr/>
        <a:lstStyle/>
        <a:p>
          <a:endParaRPr lang="ru-RU" b="1"/>
        </a:p>
      </dgm:t>
    </dgm:pt>
    <dgm:pt modelId="{B9D09657-412F-47E9-8867-6AA6BFA89260}">
      <dgm:prSet phldrT="[Текст]"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Musiqa</a:t>
          </a:r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05AE6F-3643-4D5B-B448-AD73B740202F}" type="parTrans" cxnId="{9AB38C2F-A443-429A-B64A-E6EA58A79A91}">
      <dgm:prSet/>
      <dgm:spPr/>
      <dgm:t>
        <a:bodyPr/>
        <a:lstStyle/>
        <a:p>
          <a:endParaRPr lang="ru-RU" b="1"/>
        </a:p>
      </dgm:t>
    </dgm:pt>
    <dgm:pt modelId="{A63FB160-FA24-4371-9D1B-5C840C5DE99F}" type="sibTrans" cxnId="{9AB38C2F-A443-429A-B64A-E6EA58A79A91}">
      <dgm:prSet/>
      <dgm:spPr/>
      <dgm:t>
        <a:bodyPr/>
        <a:lstStyle/>
        <a:p>
          <a:endParaRPr lang="ru-RU" b="1"/>
        </a:p>
      </dgm:t>
    </dgm:pt>
    <dgm:pt modelId="{E5BD74DA-7095-43CE-8842-56E6DA067609}" type="pres">
      <dgm:prSet presAssocID="{36EDF78C-6D23-4166-9378-B50EA86295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785748-BF34-4A94-B5EE-2F1D55E349AF}" type="pres">
      <dgm:prSet presAssocID="{413E691D-55FB-4A3C-8C9B-6B9F7BF5F791}" presName="parentLin" presStyleCnt="0"/>
      <dgm:spPr/>
    </dgm:pt>
    <dgm:pt modelId="{8724D461-2581-4853-8E62-D41EA132061C}" type="pres">
      <dgm:prSet presAssocID="{413E691D-55FB-4A3C-8C9B-6B9F7BF5F79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5CB0EE6-AC84-45B2-B836-29E0F9BB3BAF}" type="pres">
      <dgm:prSet presAssocID="{413E691D-55FB-4A3C-8C9B-6B9F7BF5F79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EAFD9-E68B-401B-810B-9971455A3D5A}" type="pres">
      <dgm:prSet presAssocID="{413E691D-55FB-4A3C-8C9B-6B9F7BF5F791}" presName="negativeSpace" presStyleCnt="0"/>
      <dgm:spPr/>
    </dgm:pt>
    <dgm:pt modelId="{5B2BE598-C710-4A1C-BB89-1F165B12EF53}" type="pres">
      <dgm:prSet presAssocID="{413E691D-55FB-4A3C-8C9B-6B9F7BF5F791}" presName="childText" presStyleLbl="conFgAcc1" presStyleIdx="0" presStyleCnt="3">
        <dgm:presLayoutVars>
          <dgm:bulletEnabled val="1"/>
        </dgm:presLayoutVars>
      </dgm:prSet>
      <dgm:spPr/>
    </dgm:pt>
    <dgm:pt modelId="{695BB466-74D0-4336-932B-8385666F9C59}" type="pres">
      <dgm:prSet presAssocID="{DFB72266-4A62-42CF-8727-D9DD41E4E6F7}" presName="spaceBetweenRectangles" presStyleCnt="0"/>
      <dgm:spPr/>
    </dgm:pt>
    <dgm:pt modelId="{587487E6-61ED-47AF-8152-1B69899CAB20}" type="pres">
      <dgm:prSet presAssocID="{4F59FF7C-9FCE-4F76-A186-E6D7D0529103}" presName="parentLin" presStyleCnt="0"/>
      <dgm:spPr/>
    </dgm:pt>
    <dgm:pt modelId="{424CBE43-A51C-4685-B48D-63E8BDC27738}" type="pres">
      <dgm:prSet presAssocID="{4F59FF7C-9FCE-4F76-A186-E6D7D052910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E85FB91-ED0D-473F-B7E6-51F751D1A080}" type="pres">
      <dgm:prSet presAssocID="{4F59FF7C-9FCE-4F76-A186-E6D7D052910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2A8C3-9E5F-4D7E-8A2D-05AC880134E9}" type="pres">
      <dgm:prSet presAssocID="{4F59FF7C-9FCE-4F76-A186-E6D7D0529103}" presName="negativeSpace" presStyleCnt="0"/>
      <dgm:spPr/>
    </dgm:pt>
    <dgm:pt modelId="{C2F6D242-6CF2-4CB5-90BD-4BEB22561439}" type="pres">
      <dgm:prSet presAssocID="{4F59FF7C-9FCE-4F76-A186-E6D7D0529103}" presName="childText" presStyleLbl="conFgAcc1" presStyleIdx="1" presStyleCnt="3">
        <dgm:presLayoutVars>
          <dgm:bulletEnabled val="1"/>
        </dgm:presLayoutVars>
      </dgm:prSet>
      <dgm:spPr/>
    </dgm:pt>
    <dgm:pt modelId="{0FA562DF-3580-4F76-8193-23CD429F85B8}" type="pres">
      <dgm:prSet presAssocID="{FD49A828-CE3E-41FE-96D1-5C9902EF8042}" presName="spaceBetweenRectangles" presStyleCnt="0"/>
      <dgm:spPr/>
    </dgm:pt>
    <dgm:pt modelId="{F7AC5FD1-34A0-466C-BC4E-FC268D5A5329}" type="pres">
      <dgm:prSet presAssocID="{B9D09657-412F-47E9-8867-6AA6BFA89260}" presName="parentLin" presStyleCnt="0"/>
      <dgm:spPr/>
    </dgm:pt>
    <dgm:pt modelId="{13236D7E-B453-4037-BD03-6D535569EA57}" type="pres">
      <dgm:prSet presAssocID="{B9D09657-412F-47E9-8867-6AA6BFA8926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EA4FD71-6580-4AAC-B8E1-D8D8DFF89197}" type="pres">
      <dgm:prSet presAssocID="{B9D09657-412F-47E9-8867-6AA6BFA8926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92C9F-7C02-48AE-9D87-AB6F8BC42BC7}" type="pres">
      <dgm:prSet presAssocID="{B9D09657-412F-47E9-8867-6AA6BFA89260}" presName="negativeSpace" presStyleCnt="0"/>
      <dgm:spPr/>
    </dgm:pt>
    <dgm:pt modelId="{567F28F0-0EF9-4B3D-ACFB-F99BAFAABFBD}" type="pres">
      <dgm:prSet presAssocID="{B9D09657-412F-47E9-8867-6AA6BFA892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C443AF-98AE-4BEE-BF0E-F65AD0663BE2}" srcId="{36EDF78C-6D23-4166-9378-B50EA86295D4}" destId="{413E691D-55FB-4A3C-8C9B-6B9F7BF5F791}" srcOrd="0" destOrd="0" parTransId="{374CDECF-1D15-488D-B158-4C7AA9A26724}" sibTransId="{DFB72266-4A62-42CF-8727-D9DD41E4E6F7}"/>
    <dgm:cxn modelId="{E4FCE0EF-6BEA-4A5A-BBF6-499CD9E82F66}" type="presOf" srcId="{B9D09657-412F-47E9-8867-6AA6BFA89260}" destId="{2EA4FD71-6580-4AAC-B8E1-D8D8DFF89197}" srcOrd="1" destOrd="0" presId="urn:microsoft.com/office/officeart/2005/8/layout/list1"/>
    <dgm:cxn modelId="{6E1E13F7-4C72-4D46-8BE8-CC963702EF79}" type="presOf" srcId="{36EDF78C-6D23-4166-9378-B50EA86295D4}" destId="{E5BD74DA-7095-43CE-8842-56E6DA067609}" srcOrd="0" destOrd="0" presId="urn:microsoft.com/office/officeart/2005/8/layout/list1"/>
    <dgm:cxn modelId="{B4962ED7-09AF-4EF2-9361-10CC573D5522}" srcId="{36EDF78C-6D23-4166-9378-B50EA86295D4}" destId="{4F59FF7C-9FCE-4F76-A186-E6D7D0529103}" srcOrd="1" destOrd="0" parTransId="{D47DB0DD-F3FB-4B38-8140-9BF7D8ED91C3}" sibTransId="{FD49A828-CE3E-41FE-96D1-5C9902EF8042}"/>
    <dgm:cxn modelId="{E75B74E2-5242-46F6-8E18-0A60C55DE2E4}" type="presOf" srcId="{413E691D-55FB-4A3C-8C9B-6B9F7BF5F791}" destId="{25CB0EE6-AC84-45B2-B836-29E0F9BB3BAF}" srcOrd="1" destOrd="0" presId="urn:microsoft.com/office/officeart/2005/8/layout/list1"/>
    <dgm:cxn modelId="{4A801A69-03BD-4E50-96FF-0BC326A521FD}" type="presOf" srcId="{4F59FF7C-9FCE-4F76-A186-E6D7D0529103}" destId="{424CBE43-A51C-4685-B48D-63E8BDC27738}" srcOrd="0" destOrd="0" presId="urn:microsoft.com/office/officeart/2005/8/layout/list1"/>
    <dgm:cxn modelId="{894BE343-4FFC-41C5-8084-2FDCB28943B1}" type="presOf" srcId="{4F59FF7C-9FCE-4F76-A186-E6D7D0529103}" destId="{DE85FB91-ED0D-473F-B7E6-51F751D1A080}" srcOrd="1" destOrd="0" presId="urn:microsoft.com/office/officeart/2005/8/layout/list1"/>
    <dgm:cxn modelId="{95861F8B-4AC3-4901-8E0E-CD2A3AD4F75A}" type="presOf" srcId="{B9D09657-412F-47E9-8867-6AA6BFA89260}" destId="{13236D7E-B453-4037-BD03-6D535569EA57}" srcOrd="0" destOrd="0" presId="urn:microsoft.com/office/officeart/2005/8/layout/list1"/>
    <dgm:cxn modelId="{9AB38C2F-A443-429A-B64A-E6EA58A79A91}" srcId="{36EDF78C-6D23-4166-9378-B50EA86295D4}" destId="{B9D09657-412F-47E9-8867-6AA6BFA89260}" srcOrd="2" destOrd="0" parTransId="{4805AE6F-3643-4D5B-B448-AD73B740202F}" sibTransId="{A63FB160-FA24-4371-9D1B-5C840C5DE99F}"/>
    <dgm:cxn modelId="{C1FBE980-91BD-4BBC-9BC2-1C9689A330F4}" type="presOf" srcId="{413E691D-55FB-4A3C-8C9B-6B9F7BF5F791}" destId="{8724D461-2581-4853-8E62-D41EA132061C}" srcOrd="0" destOrd="0" presId="urn:microsoft.com/office/officeart/2005/8/layout/list1"/>
    <dgm:cxn modelId="{4558503C-2AC8-471F-9386-5A3C6446F0FF}" type="presParOf" srcId="{E5BD74DA-7095-43CE-8842-56E6DA067609}" destId="{B6785748-BF34-4A94-B5EE-2F1D55E349AF}" srcOrd="0" destOrd="0" presId="urn:microsoft.com/office/officeart/2005/8/layout/list1"/>
    <dgm:cxn modelId="{44E5C716-21B6-4CD4-81C0-302157B1CFBD}" type="presParOf" srcId="{B6785748-BF34-4A94-B5EE-2F1D55E349AF}" destId="{8724D461-2581-4853-8E62-D41EA132061C}" srcOrd="0" destOrd="0" presId="urn:microsoft.com/office/officeart/2005/8/layout/list1"/>
    <dgm:cxn modelId="{3C3E8307-258B-443A-AAE7-A3F8CD84B633}" type="presParOf" srcId="{B6785748-BF34-4A94-B5EE-2F1D55E349AF}" destId="{25CB0EE6-AC84-45B2-B836-29E0F9BB3BAF}" srcOrd="1" destOrd="0" presId="urn:microsoft.com/office/officeart/2005/8/layout/list1"/>
    <dgm:cxn modelId="{05FDB065-52CB-4310-B0FC-08AE1D147C0C}" type="presParOf" srcId="{E5BD74DA-7095-43CE-8842-56E6DA067609}" destId="{0B3EAFD9-E68B-401B-810B-9971455A3D5A}" srcOrd="1" destOrd="0" presId="urn:microsoft.com/office/officeart/2005/8/layout/list1"/>
    <dgm:cxn modelId="{BA6FD8A6-CAC5-44C5-BE9F-2E8FB542E51B}" type="presParOf" srcId="{E5BD74DA-7095-43CE-8842-56E6DA067609}" destId="{5B2BE598-C710-4A1C-BB89-1F165B12EF53}" srcOrd="2" destOrd="0" presId="urn:microsoft.com/office/officeart/2005/8/layout/list1"/>
    <dgm:cxn modelId="{70E20D65-C0A7-40BF-A9BE-89F9052731D2}" type="presParOf" srcId="{E5BD74DA-7095-43CE-8842-56E6DA067609}" destId="{695BB466-74D0-4336-932B-8385666F9C59}" srcOrd="3" destOrd="0" presId="urn:microsoft.com/office/officeart/2005/8/layout/list1"/>
    <dgm:cxn modelId="{F7843E1F-3AB4-4DF9-9B85-274032060789}" type="presParOf" srcId="{E5BD74DA-7095-43CE-8842-56E6DA067609}" destId="{587487E6-61ED-47AF-8152-1B69899CAB20}" srcOrd="4" destOrd="0" presId="urn:microsoft.com/office/officeart/2005/8/layout/list1"/>
    <dgm:cxn modelId="{A0E05C04-A8A9-4295-8AF3-2987F99A827C}" type="presParOf" srcId="{587487E6-61ED-47AF-8152-1B69899CAB20}" destId="{424CBE43-A51C-4685-B48D-63E8BDC27738}" srcOrd="0" destOrd="0" presId="urn:microsoft.com/office/officeart/2005/8/layout/list1"/>
    <dgm:cxn modelId="{4EC250C2-2634-47BF-A59B-0736BD670306}" type="presParOf" srcId="{587487E6-61ED-47AF-8152-1B69899CAB20}" destId="{DE85FB91-ED0D-473F-B7E6-51F751D1A080}" srcOrd="1" destOrd="0" presId="urn:microsoft.com/office/officeart/2005/8/layout/list1"/>
    <dgm:cxn modelId="{9F1DD448-BC0A-46B7-BC33-A9C2B7565F0F}" type="presParOf" srcId="{E5BD74DA-7095-43CE-8842-56E6DA067609}" destId="{48D2A8C3-9E5F-4D7E-8A2D-05AC880134E9}" srcOrd="5" destOrd="0" presId="urn:microsoft.com/office/officeart/2005/8/layout/list1"/>
    <dgm:cxn modelId="{6AE0FED3-B43E-4E48-B5AA-6FA2D7D7C9AC}" type="presParOf" srcId="{E5BD74DA-7095-43CE-8842-56E6DA067609}" destId="{C2F6D242-6CF2-4CB5-90BD-4BEB22561439}" srcOrd="6" destOrd="0" presId="urn:microsoft.com/office/officeart/2005/8/layout/list1"/>
    <dgm:cxn modelId="{FB27BFB6-B599-4E8F-A0DB-959C1EEB8571}" type="presParOf" srcId="{E5BD74DA-7095-43CE-8842-56E6DA067609}" destId="{0FA562DF-3580-4F76-8193-23CD429F85B8}" srcOrd="7" destOrd="0" presId="urn:microsoft.com/office/officeart/2005/8/layout/list1"/>
    <dgm:cxn modelId="{12B9B390-BEAF-49BD-8C09-CA78F902FFBB}" type="presParOf" srcId="{E5BD74DA-7095-43CE-8842-56E6DA067609}" destId="{F7AC5FD1-34A0-466C-BC4E-FC268D5A5329}" srcOrd="8" destOrd="0" presId="urn:microsoft.com/office/officeart/2005/8/layout/list1"/>
    <dgm:cxn modelId="{F1965A97-BCCE-4A47-8D28-913E5149314D}" type="presParOf" srcId="{F7AC5FD1-34A0-466C-BC4E-FC268D5A5329}" destId="{13236D7E-B453-4037-BD03-6D535569EA57}" srcOrd="0" destOrd="0" presId="urn:microsoft.com/office/officeart/2005/8/layout/list1"/>
    <dgm:cxn modelId="{ACEF4FD6-EFE2-458D-B59E-449959CEB633}" type="presParOf" srcId="{F7AC5FD1-34A0-466C-BC4E-FC268D5A5329}" destId="{2EA4FD71-6580-4AAC-B8E1-D8D8DFF89197}" srcOrd="1" destOrd="0" presId="urn:microsoft.com/office/officeart/2005/8/layout/list1"/>
    <dgm:cxn modelId="{E966B9B2-65B8-46E4-A48C-21AAF2AFD815}" type="presParOf" srcId="{E5BD74DA-7095-43CE-8842-56E6DA067609}" destId="{25992C9F-7C02-48AE-9D87-AB6F8BC42BC7}" srcOrd="9" destOrd="0" presId="urn:microsoft.com/office/officeart/2005/8/layout/list1"/>
    <dgm:cxn modelId="{F32DBA45-D254-4F2A-A357-737DC7CBE081}" type="presParOf" srcId="{E5BD74DA-7095-43CE-8842-56E6DA067609}" destId="{567F28F0-0EF9-4B3D-ACFB-F99BAFAABFB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BE598-C710-4A1C-BB89-1F165B12EF53}">
      <dsp:nvSpPr>
        <dsp:cNvPr id="0" name=""/>
        <dsp:cNvSpPr/>
      </dsp:nvSpPr>
      <dsp:spPr>
        <a:xfrm>
          <a:off x="0" y="386280"/>
          <a:ext cx="511154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CB0EE6-AC84-45B2-B836-29E0F9BB3BAF}">
      <dsp:nvSpPr>
        <dsp:cNvPr id="0" name=""/>
        <dsp:cNvSpPr/>
      </dsp:nvSpPr>
      <dsp:spPr>
        <a:xfrm>
          <a:off x="255577" y="32040"/>
          <a:ext cx="3578081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243" tIns="0" rIns="13524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z-Cyrl-UZ" sz="2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Kitob o‘qish</a:t>
          </a:r>
          <a:endParaRPr lang="uz-Cyrl-UZ" sz="24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162" y="66625"/>
        <a:ext cx="3508911" cy="639310"/>
      </dsp:txXfrm>
    </dsp:sp>
    <dsp:sp modelId="{C2F6D242-6CF2-4CB5-90BD-4BEB22561439}">
      <dsp:nvSpPr>
        <dsp:cNvPr id="0" name=""/>
        <dsp:cNvSpPr/>
      </dsp:nvSpPr>
      <dsp:spPr>
        <a:xfrm>
          <a:off x="0" y="1474920"/>
          <a:ext cx="511154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85FB91-ED0D-473F-B7E6-51F751D1A080}">
      <dsp:nvSpPr>
        <dsp:cNvPr id="0" name=""/>
        <dsp:cNvSpPr/>
      </dsp:nvSpPr>
      <dsp:spPr>
        <a:xfrm>
          <a:off x="255577" y="1120680"/>
          <a:ext cx="3578081" cy="708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243" tIns="0" rIns="13524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Rasm chizish</a:t>
          </a:r>
          <a:endParaRPr lang="ru-RU" sz="24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162" y="1155265"/>
        <a:ext cx="3508911" cy="639310"/>
      </dsp:txXfrm>
    </dsp:sp>
    <dsp:sp modelId="{567F28F0-0EF9-4B3D-ACFB-F99BAFAABFBD}">
      <dsp:nvSpPr>
        <dsp:cNvPr id="0" name=""/>
        <dsp:cNvSpPr/>
      </dsp:nvSpPr>
      <dsp:spPr>
        <a:xfrm>
          <a:off x="0" y="2563560"/>
          <a:ext cx="5111545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A4FD71-6580-4AAC-B8E1-D8D8DFF89197}">
      <dsp:nvSpPr>
        <dsp:cNvPr id="0" name=""/>
        <dsp:cNvSpPr/>
      </dsp:nvSpPr>
      <dsp:spPr>
        <a:xfrm>
          <a:off x="255577" y="2209320"/>
          <a:ext cx="3578081" cy="708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243" tIns="0" rIns="13524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Musiqa</a:t>
          </a:r>
          <a:endParaRPr lang="ru-RU" sz="24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0162" y="2243905"/>
        <a:ext cx="3508911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7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11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1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7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829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54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5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27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2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545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935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131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9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21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53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0497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3853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6876" y="2016944"/>
            <a:ext cx="10829890" cy="953153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marR="0" lvl="0" indent="0" algn="ctr" defTabSz="871057" rtl="0" eaLnBrk="1" fontAlgn="auto" latinLnBrk="0" hangingPunct="1">
              <a:lnSpc>
                <a:spcPct val="100000"/>
              </a:lnSpc>
              <a:spcBef>
                <a:spcPts val="2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Amaliy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mashg‘ulot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0" y="3842494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12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16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57150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6-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77972" y="2241998"/>
            <a:ext cx="638904" cy="1676408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7972" y="4288309"/>
            <a:ext cx="638904" cy="16764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26" name="Picture 2" descr="Íconos de la computadora índice dedo apuntar y hacer clic, cursor, diverso,  texto, logo png | Klipart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13" r="31959"/>
          <a:stretch/>
        </p:blipFill>
        <p:spPr bwMode="auto">
          <a:xfrm>
            <a:off x="8740999" y="3918404"/>
            <a:ext cx="2119589" cy="25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Experience » G-Collection » Earth Link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684" y="4114295"/>
            <a:ext cx="2232782" cy="22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1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dd file Icons - Free Download, PNG and 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3" y="902156"/>
            <a:ext cx="2485538" cy="24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618134" y="1854928"/>
            <a:ext cx="5192463" cy="4098095"/>
            <a:chOff x="6659641" y="1804929"/>
            <a:chExt cx="4693217" cy="3505200"/>
          </a:xfrm>
        </p:grpSpPr>
        <p:pic>
          <p:nvPicPr>
            <p:cNvPr id="2056" name="Picture 8" descr="Как закачать документы word на iPhone и iPad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0" r="29349"/>
            <a:stretch/>
          </p:blipFill>
          <p:spPr bwMode="auto">
            <a:xfrm rot="18848003">
              <a:off x="6635424" y="3168677"/>
              <a:ext cx="2049867" cy="200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Гиперссылка - что это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48" b="89946" l="10000" r="97143">
                          <a14:backgroundMark x1="30612" y1="39130" x2="26531" y2="74457"/>
                          <a14:backgroundMark x1="35510" y1="47011" x2="30816" y2="54076"/>
                          <a14:backgroundMark x1="38367" y1="55163" x2="38571" y2="646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608" y="1804929"/>
              <a:ext cx="466725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трелка вверх 6"/>
          <p:cNvSpPr/>
          <p:nvPr/>
        </p:nvSpPr>
        <p:spPr>
          <a:xfrm rot="19580384">
            <a:off x="2454029" y="3287253"/>
            <a:ext cx="609600" cy="915769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075552" y="3903976"/>
            <a:ext cx="3906920" cy="2270791"/>
            <a:chOff x="1331806" y="3712292"/>
            <a:chExt cx="3906920" cy="2270791"/>
          </a:xfrm>
        </p:grpSpPr>
        <p:pic>
          <p:nvPicPr>
            <p:cNvPr id="10" name="Picture 2" descr="Что такое Персональный компьютер (ПК)?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806" y="3712292"/>
              <a:ext cx="3906920" cy="227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Как закачать документы word на iPhone и iPa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0" r="29349"/>
            <a:stretch/>
          </p:blipFill>
          <p:spPr bwMode="auto">
            <a:xfrm>
              <a:off x="2910335" y="4093028"/>
              <a:ext cx="991698" cy="91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2341120" y="1315508"/>
            <a:ext cx="404477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bog‘lash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34904" y="3684547"/>
            <a:ext cx="404477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pochta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bog‘lash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161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3961" y="256155"/>
            <a:ext cx="11838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WORDda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gipermurojaatni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Как убрать гиперссылку в Word - НА ПРИМЕРАХ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1460274"/>
            <a:ext cx="3052081" cy="30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4941" t="31300" r="16199" b="26173"/>
          <a:stretch/>
        </p:blipFill>
        <p:spPr>
          <a:xfrm>
            <a:off x="3406042" y="1460274"/>
            <a:ext cx="8482733" cy="41510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Овал 2"/>
          <p:cNvSpPr/>
          <p:nvPr/>
        </p:nvSpPr>
        <p:spPr>
          <a:xfrm>
            <a:off x="9840686" y="4512356"/>
            <a:ext cx="2177143" cy="712787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верх 5"/>
          <p:cNvSpPr/>
          <p:nvPr/>
        </p:nvSpPr>
        <p:spPr>
          <a:xfrm rot="16200000">
            <a:off x="3857383" y="4639189"/>
            <a:ext cx="603632" cy="1102730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8935" y="325860"/>
            <a:ext cx="1183541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dasturining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quyidagi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imkoniyatlari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tanishdik</a:t>
            </a:r>
            <a:r>
              <a:rPr lang="en-US" sz="3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SmartArt - návod a ukázk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11576" r="10740" b="7141"/>
          <a:stretch/>
        </p:blipFill>
        <p:spPr bwMode="auto">
          <a:xfrm>
            <a:off x="8327302" y="1530771"/>
            <a:ext cx="2749480" cy="20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obolso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57" y="1420579"/>
            <a:ext cx="2431113" cy="243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apes Icon | Real Vista Text Iconset | Iconsh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34" y="986425"/>
            <a:ext cx="2260504" cy="226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ext file icon on green | Saverio's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47" y="4309390"/>
            <a:ext cx="2173602" cy="21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60" y="4205261"/>
            <a:ext cx="4462970" cy="251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верх 12"/>
          <p:cNvSpPr/>
          <p:nvPr/>
        </p:nvSpPr>
        <p:spPr>
          <a:xfrm>
            <a:off x="5890380" y="3238103"/>
            <a:ext cx="652530" cy="975984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5400000">
            <a:off x="7927525" y="4639189"/>
            <a:ext cx="603632" cy="1102730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3370154">
            <a:off x="7649075" y="3540484"/>
            <a:ext cx="652530" cy="975984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8074558">
            <a:off x="4081605" y="3508946"/>
            <a:ext cx="652530" cy="975984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 descr="IconExperience » G-Collection » Earth Lin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546" y="4074162"/>
            <a:ext cx="2232782" cy="223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0215" y="2331901"/>
            <a:ext cx="54811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inglizcha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portfel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2336" y="140801"/>
            <a:ext cx="2504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Portfolio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ownload Project Management Png Clipart Project Management - Business  Clipart Transparent Background - Full Size Clipart (#1189540) - Pin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4" b="95208" l="6364" r="94091">
                        <a14:foregroundMark x1="47955" y1="72204" x2="61136" y2="85304"/>
                        <a14:foregroundMark x1="63182" y1="78275" x2="63182" y2="83706"/>
                        <a14:foregroundMark x1="51364" y1="71565" x2="50000" y2="85623"/>
                        <a14:foregroundMark x1="50455" y1="86262" x2="54545" y2="90096"/>
                        <a14:foregroundMark x1="54091" y1="89776" x2="59091" y2="89776"/>
                        <a14:foregroundMark x1="63182" y1="83387" x2="60909" y2="88498"/>
                        <a14:foregroundMark x1="62727" y1="84345" x2="58182" y2="90096"/>
                        <a14:foregroundMark x1="85000" y1="51438" x2="85000" y2="83387"/>
                        <a14:foregroundMark x1="79773" y1="37061" x2="82273" y2="4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42" y="1490730"/>
            <a:ext cx="6462558" cy="45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48250" y="149018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salohiyatlari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yoki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xizmatlari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haqida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ma’lumot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berishni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istagan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barcha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shaxslarga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portfolio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kerak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Ayniqsa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onlayn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portfolio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yordamida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yangi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mijozlar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hamkorlar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obro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‘-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e’tibor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orttirish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mumkin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  <a:endParaRPr lang="en-US" sz="3600" b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9403" y="211662"/>
            <a:ext cx="81531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Portfolio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kimlar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kerak</a:t>
            </a: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146" name="Picture 2" descr="Jira Agile For Project Management - Digi #1209388 - PNG Images - P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875386"/>
            <a:ext cx="4473575" cy="375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3745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5791200" y="1221201"/>
            <a:ext cx="6210300" cy="5431699"/>
          </a:xfrm>
          <a:custGeom>
            <a:avLst/>
            <a:gdLst>
              <a:gd name="connsiteX0" fmla="*/ 3152775 w 6305550"/>
              <a:gd name="connsiteY0" fmla="*/ 0 h 5654165"/>
              <a:gd name="connsiteX1" fmla="*/ 6305550 w 6305550"/>
              <a:gd name="connsiteY1" fmla="*/ 3205858 h 5654165"/>
              <a:gd name="connsiteX2" fmla="*/ 5382124 w 6305550"/>
              <a:gd name="connsiteY2" fmla="*/ 5472742 h 5654165"/>
              <a:gd name="connsiteX3" fmla="*/ 5185813 w 6305550"/>
              <a:gd name="connsiteY3" fmla="*/ 5654165 h 5654165"/>
              <a:gd name="connsiteX4" fmla="*/ 1119737 w 6305550"/>
              <a:gd name="connsiteY4" fmla="*/ 5654165 h 5654165"/>
              <a:gd name="connsiteX5" fmla="*/ 923427 w 6305550"/>
              <a:gd name="connsiteY5" fmla="*/ 5472742 h 5654165"/>
              <a:gd name="connsiteX6" fmla="*/ 0 w 6305550"/>
              <a:gd name="connsiteY6" fmla="*/ 3205858 h 5654165"/>
              <a:gd name="connsiteX7" fmla="*/ 3152775 w 6305550"/>
              <a:gd name="connsiteY7" fmla="*/ 0 h 565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5550" h="5654165">
                <a:moveTo>
                  <a:pt x="3152775" y="0"/>
                </a:moveTo>
                <a:cubicBezTo>
                  <a:pt x="4894005" y="0"/>
                  <a:pt x="6305550" y="1435312"/>
                  <a:pt x="6305550" y="3205858"/>
                </a:cubicBezTo>
                <a:cubicBezTo>
                  <a:pt x="6305550" y="4091131"/>
                  <a:pt x="5952664" y="4892596"/>
                  <a:pt x="5382124" y="5472742"/>
                </a:cubicBezTo>
                <a:lnTo>
                  <a:pt x="5185813" y="5654165"/>
                </a:lnTo>
                <a:lnTo>
                  <a:pt x="1119737" y="5654165"/>
                </a:lnTo>
                <a:lnTo>
                  <a:pt x="923427" y="5472742"/>
                </a:lnTo>
                <a:cubicBezTo>
                  <a:pt x="352887" y="4892596"/>
                  <a:pt x="0" y="4091131"/>
                  <a:pt x="0" y="3205858"/>
                </a:cubicBezTo>
                <a:cubicBezTo>
                  <a:pt x="0" y="1435312"/>
                  <a:pt x="1411545" y="0"/>
                  <a:pt x="3152775" y="0"/>
                </a:cubicBezTo>
                <a:close/>
              </a:path>
            </a:pathLst>
          </a:custGeom>
          <a:gradFill flip="none" rotWithShape="1">
            <a:gsLst>
              <a:gs pos="0">
                <a:srgbClr val="7FA3CF">
                  <a:tint val="66000"/>
                  <a:satMod val="160000"/>
                </a:srgbClr>
              </a:gs>
              <a:gs pos="50000">
                <a:srgbClr val="7FA3CF">
                  <a:tint val="44500"/>
                  <a:satMod val="160000"/>
                </a:srgbClr>
              </a:gs>
              <a:gs pos="100000">
                <a:srgbClr val="7FA3C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 rot="10800000">
            <a:off x="3467100" y="4555047"/>
            <a:ext cx="4705350" cy="2097851"/>
          </a:xfrm>
          <a:custGeom>
            <a:avLst/>
            <a:gdLst>
              <a:gd name="connsiteX0" fmla="*/ 9317 w 4705350"/>
              <a:gd name="connsiteY0" fmla="*/ 0 h 1715423"/>
              <a:gd name="connsiteX1" fmla="*/ 4696033 w 4705350"/>
              <a:gd name="connsiteY1" fmla="*/ 0 h 1715423"/>
              <a:gd name="connsiteX2" fmla="*/ 4705350 w 4705350"/>
              <a:gd name="connsiteY2" fmla="*/ 124748 h 1715423"/>
              <a:gd name="connsiteX3" fmla="*/ 2352675 w 4705350"/>
              <a:gd name="connsiteY3" fmla="*/ 1715423 h 1715423"/>
              <a:gd name="connsiteX4" fmla="*/ 0 w 4705350"/>
              <a:gd name="connsiteY4" fmla="*/ 124748 h 171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5350" h="1715423">
                <a:moveTo>
                  <a:pt x="9317" y="0"/>
                </a:moveTo>
                <a:lnTo>
                  <a:pt x="4696033" y="0"/>
                </a:lnTo>
                <a:lnTo>
                  <a:pt x="4705350" y="124748"/>
                </a:lnTo>
                <a:cubicBezTo>
                  <a:pt x="4705350" y="1003254"/>
                  <a:pt x="3652022" y="1715423"/>
                  <a:pt x="2352675" y="1715423"/>
                </a:cubicBezTo>
                <a:cubicBezTo>
                  <a:pt x="1053328" y="1715423"/>
                  <a:pt x="0" y="1003254"/>
                  <a:pt x="0" y="124748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0550" y="157210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Portfolio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shaxs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erishilgan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yutuqlar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maqtov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yorliqlari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tashakkurnomalarni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qiziqishiga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rasm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yaratiladi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Портфолио для поступления | Фоксфорд.Меди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12589" r="31028"/>
          <a:stretch/>
        </p:blipFill>
        <p:spPr bwMode="auto">
          <a:xfrm>
            <a:off x="6120245" y="1221201"/>
            <a:ext cx="5619750" cy="63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67668" y="242490"/>
            <a:ext cx="25042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Portfolio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>
            <a:extLst>
              <a:ext uri="{FF2B5EF4-FFF2-40B4-BE49-F238E27FC236}">
                <a16:creationId xmlns:a16="http://schemas.microsoft.com/office/drawing/2014/main" xmlns="" id="{F45A33D1-5BB5-4AF6-B90A-56B9AC7780EA}"/>
              </a:ext>
            </a:extLst>
          </p:cNvPr>
          <p:cNvGrpSpPr/>
          <p:nvPr/>
        </p:nvGrpSpPr>
        <p:grpSpPr>
          <a:xfrm>
            <a:off x="2300288" y="2419348"/>
            <a:ext cx="7794913" cy="2507825"/>
            <a:chOff x="1035050" y="1848976"/>
            <a:chExt cx="10393217" cy="3343767"/>
          </a:xfrm>
        </p:grpSpPr>
        <p:sp>
          <p:nvSpPr>
            <p:cNvPr id="13" name="Arc 35">
              <a:extLst>
                <a:ext uri="{FF2B5EF4-FFF2-40B4-BE49-F238E27FC236}">
                  <a16:creationId xmlns:a16="http://schemas.microsoft.com/office/drawing/2014/main" xmlns="" id="{4F34F4C9-98E6-4E4E-9D02-81B9631A28F6}"/>
                </a:ext>
              </a:extLst>
            </p:cNvPr>
            <p:cNvSpPr/>
            <p:nvPr/>
          </p:nvSpPr>
          <p:spPr>
            <a:xfrm>
              <a:off x="7302105" y="1848976"/>
              <a:ext cx="1591809" cy="1645629"/>
            </a:xfrm>
            <a:prstGeom prst="arc">
              <a:avLst>
                <a:gd name="adj1" fmla="val 16211550"/>
                <a:gd name="adj2" fmla="val 5391112"/>
              </a:avLst>
            </a:prstGeom>
            <a:ln>
              <a:headEnd type="none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Arc 36">
              <a:extLst>
                <a:ext uri="{FF2B5EF4-FFF2-40B4-BE49-F238E27FC236}">
                  <a16:creationId xmlns:a16="http://schemas.microsoft.com/office/drawing/2014/main" xmlns="" id="{AECFD66D-87CC-438E-9835-D936A8160F01}"/>
                </a:ext>
              </a:extLst>
            </p:cNvPr>
            <p:cNvSpPr/>
            <p:nvPr/>
          </p:nvSpPr>
          <p:spPr>
            <a:xfrm rot="10800000">
              <a:off x="1506571" y="3494605"/>
              <a:ext cx="3822077" cy="1645631"/>
            </a:xfrm>
            <a:prstGeom prst="arc">
              <a:avLst>
                <a:gd name="adj1" fmla="val 16211550"/>
                <a:gd name="adj2" fmla="val 5391112"/>
              </a:avLst>
            </a:prstGeom>
            <a:ln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5" name="Straight Connector 37">
              <a:extLst>
                <a:ext uri="{FF2B5EF4-FFF2-40B4-BE49-F238E27FC236}">
                  <a16:creationId xmlns:a16="http://schemas.microsoft.com/office/drawing/2014/main" xmlns="" id="{6D95C7CE-47CD-4AF0-B8A8-53D851134D88}"/>
                </a:ext>
              </a:extLst>
            </p:cNvPr>
            <p:cNvCxnSpPr>
              <a:cxnSpLocks/>
              <a:stCxn id="14" idx="2"/>
              <a:endCxn id="13" idx="2"/>
            </p:cNvCxnSpPr>
            <p:nvPr/>
          </p:nvCxnSpPr>
          <p:spPr>
            <a:xfrm flipV="1">
              <a:off x="3415483" y="3494603"/>
              <a:ext cx="4684653" cy="3"/>
            </a:xfrm>
            <a:prstGeom prst="line">
              <a:avLst/>
            </a:prstGeom>
            <a:ln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38">
              <a:extLst>
                <a:ext uri="{FF2B5EF4-FFF2-40B4-BE49-F238E27FC236}">
                  <a16:creationId xmlns:a16="http://schemas.microsoft.com/office/drawing/2014/main" xmlns="" id="{A603E78B-C753-4178-AC44-B7ADE77C8C64}"/>
                </a:ext>
              </a:extLst>
            </p:cNvPr>
            <p:cNvCxnSpPr>
              <a:cxnSpLocks/>
            </p:cNvCxnSpPr>
            <p:nvPr/>
          </p:nvCxnSpPr>
          <p:spPr>
            <a:xfrm>
              <a:off x="1035050" y="1848976"/>
              <a:ext cx="7119422" cy="0"/>
            </a:xfrm>
            <a:prstGeom prst="line">
              <a:avLst/>
            </a:prstGeom>
            <a:ln>
              <a:headEnd type="none" w="lg" len="lg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44">
              <a:extLst>
                <a:ext uri="{FF2B5EF4-FFF2-40B4-BE49-F238E27FC236}">
                  <a16:creationId xmlns:a16="http://schemas.microsoft.com/office/drawing/2014/main" xmlns="" id="{090D61A3-290B-4CB6-9BC2-D259A33758B5}"/>
                </a:ext>
              </a:extLst>
            </p:cNvPr>
            <p:cNvCxnSpPr>
              <a:cxnSpLocks/>
              <a:stCxn id="116" idx="1"/>
            </p:cNvCxnSpPr>
            <p:nvPr/>
          </p:nvCxnSpPr>
          <p:spPr>
            <a:xfrm flipV="1">
              <a:off x="4118402" y="5140235"/>
              <a:ext cx="7309865" cy="52508"/>
            </a:xfrm>
            <a:prstGeom prst="line">
              <a:avLst/>
            </a:prstGeom>
            <a:ln>
              <a:headEnd type="none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" name="Group 15">
            <a:extLst>
              <a:ext uri="{FF2B5EF4-FFF2-40B4-BE49-F238E27FC236}">
                <a16:creationId xmlns:a16="http://schemas.microsoft.com/office/drawing/2014/main" xmlns="" id="{C457ADFF-3403-49CA-9135-3640FBF20F8B}"/>
              </a:ext>
            </a:extLst>
          </p:cNvPr>
          <p:cNvGrpSpPr/>
          <p:nvPr/>
        </p:nvGrpSpPr>
        <p:grpSpPr>
          <a:xfrm>
            <a:off x="7982881" y="4270681"/>
            <a:ext cx="1083564" cy="1083564"/>
            <a:chOff x="4547265" y="2781751"/>
            <a:chExt cx="1444752" cy="1444752"/>
          </a:xfrm>
        </p:grpSpPr>
        <p:sp>
          <p:nvSpPr>
            <p:cNvPr id="98" name="Oval 157">
              <a:extLst>
                <a:ext uri="{FF2B5EF4-FFF2-40B4-BE49-F238E27FC236}">
                  <a16:creationId xmlns:a16="http://schemas.microsoft.com/office/drawing/2014/main" xmlns="" id="{2E5A9CD0-13BB-46BD-8B01-51330E417D2E}"/>
                </a:ext>
              </a:extLst>
            </p:cNvPr>
            <p:cNvSpPr/>
            <p:nvPr/>
          </p:nvSpPr>
          <p:spPr>
            <a:xfrm>
              <a:off x="4547265" y="2781751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9" name="Group 158">
              <a:extLst>
                <a:ext uri="{FF2B5EF4-FFF2-40B4-BE49-F238E27FC236}">
                  <a16:creationId xmlns:a16="http://schemas.microsoft.com/office/drawing/2014/main" xmlns="" id="{19DE69D9-998E-4402-99F0-C041C6241349}"/>
                </a:ext>
              </a:extLst>
            </p:cNvPr>
            <p:cNvGrpSpPr/>
            <p:nvPr/>
          </p:nvGrpSpPr>
          <p:grpSpPr>
            <a:xfrm>
              <a:off x="4547530" y="2781751"/>
              <a:ext cx="1444222" cy="1235199"/>
              <a:chOff x="630513" y="1138061"/>
              <a:chExt cx="1444222" cy="1235199"/>
            </a:xfrm>
          </p:grpSpPr>
          <p:sp>
            <p:nvSpPr>
              <p:cNvPr id="101" name="Freeform: Shape 162">
                <a:extLst>
                  <a:ext uri="{FF2B5EF4-FFF2-40B4-BE49-F238E27FC236}">
                    <a16:creationId xmlns:a16="http://schemas.microsoft.com/office/drawing/2014/main" xmlns="" id="{7CBE5ED1-70EF-414F-B60E-03296F695FF7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02" name="Group 163">
                <a:extLst>
                  <a:ext uri="{FF2B5EF4-FFF2-40B4-BE49-F238E27FC236}">
                    <a16:creationId xmlns:a16="http://schemas.microsoft.com/office/drawing/2014/main" xmlns="" id="{99B47EFC-9011-4E74-A64A-F8BC2A6A3271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103" name="Oval 164">
                  <a:extLst>
                    <a:ext uri="{FF2B5EF4-FFF2-40B4-BE49-F238E27FC236}">
                      <a16:creationId xmlns:a16="http://schemas.microsoft.com/office/drawing/2014/main" xmlns="" id="{4AD16D34-D201-4ED9-886D-EBA11416E362}"/>
                    </a:ext>
                  </a:extLst>
                </p:cNvPr>
                <p:cNvSpPr/>
                <p:nvPr/>
              </p:nvSpPr>
              <p:spPr>
                <a:xfrm>
                  <a:off x="939127" y="1428571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4" name="Circle: Hollow 165">
                  <a:extLst>
                    <a:ext uri="{FF2B5EF4-FFF2-40B4-BE49-F238E27FC236}">
                      <a16:creationId xmlns:a16="http://schemas.microsoft.com/office/drawing/2014/main" xmlns="" id="{10BADA3F-2D78-4142-9177-E3978B4780AE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4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5" name="Freeform: Shape 166">
                  <a:extLst>
                    <a:ext uri="{FF2B5EF4-FFF2-40B4-BE49-F238E27FC236}">
                      <a16:creationId xmlns:a16="http://schemas.microsoft.com/office/drawing/2014/main" xmlns="" id="{93974C0C-AD0E-41C1-9820-489FB879C718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xmlns="" id="{233A0909-E136-483B-9DC0-C612176A9788}"/>
              </a:ext>
            </a:extLst>
          </p:cNvPr>
          <p:cNvGrpSpPr/>
          <p:nvPr/>
        </p:nvGrpSpPr>
        <p:grpSpPr>
          <a:xfrm>
            <a:off x="1730362" y="1891058"/>
            <a:ext cx="1083564" cy="1083564"/>
            <a:chOff x="275149" y="1136124"/>
            <a:chExt cx="1444752" cy="1444752"/>
          </a:xfrm>
        </p:grpSpPr>
        <p:sp>
          <p:nvSpPr>
            <p:cNvPr id="20" name="Oval 2">
              <a:extLst>
                <a:ext uri="{FF2B5EF4-FFF2-40B4-BE49-F238E27FC236}">
                  <a16:creationId xmlns:a16="http://schemas.microsoft.com/office/drawing/2014/main" xmlns="" id="{BE9EF47B-8AD3-4496-A870-B20B556DDD55}"/>
                </a:ext>
              </a:extLst>
            </p:cNvPr>
            <p:cNvSpPr/>
            <p:nvPr/>
          </p:nvSpPr>
          <p:spPr>
            <a:xfrm>
              <a:off x="275149" y="1136124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1" name="Group 76">
              <a:extLst>
                <a:ext uri="{FF2B5EF4-FFF2-40B4-BE49-F238E27FC236}">
                  <a16:creationId xmlns:a16="http://schemas.microsoft.com/office/drawing/2014/main" xmlns="" id="{0319C1FB-2396-458B-AD0C-80F39ACC433F}"/>
                </a:ext>
              </a:extLst>
            </p:cNvPr>
            <p:cNvGrpSpPr/>
            <p:nvPr/>
          </p:nvGrpSpPr>
          <p:grpSpPr>
            <a:xfrm>
              <a:off x="275414" y="1136124"/>
              <a:ext cx="1444222" cy="1235199"/>
              <a:chOff x="630513" y="1138061"/>
              <a:chExt cx="1444222" cy="1235199"/>
            </a:xfrm>
          </p:grpSpPr>
          <p:sp>
            <p:nvSpPr>
              <p:cNvPr id="22" name="Freeform: Shape 77">
                <a:extLst>
                  <a:ext uri="{FF2B5EF4-FFF2-40B4-BE49-F238E27FC236}">
                    <a16:creationId xmlns:a16="http://schemas.microsoft.com/office/drawing/2014/main" xmlns="" id="{7D415299-AB3E-4AF7-B1A1-0EEE5901E0E8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3" name="Group 78">
                <a:extLst>
                  <a:ext uri="{FF2B5EF4-FFF2-40B4-BE49-F238E27FC236}">
                    <a16:creationId xmlns:a16="http://schemas.microsoft.com/office/drawing/2014/main" xmlns="" id="{185FC8A5-5AC3-4328-9730-35D111C175C9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24" name="Oval 79">
                  <a:extLst>
                    <a:ext uri="{FF2B5EF4-FFF2-40B4-BE49-F238E27FC236}">
                      <a16:creationId xmlns:a16="http://schemas.microsoft.com/office/drawing/2014/main" xmlns="" id="{69F5F025-296B-4EA2-B7C8-485A0F732C25}"/>
                    </a:ext>
                  </a:extLst>
                </p:cNvPr>
                <p:cNvSpPr/>
                <p:nvPr/>
              </p:nvSpPr>
              <p:spPr>
                <a:xfrm>
                  <a:off x="943340" y="1433451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Circle: Hollow 80">
                  <a:extLst>
                    <a:ext uri="{FF2B5EF4-FFF2-40B4-BE49-F238E27FC236}">
                      <a16:creationId xmlns:a16="http://schemas.microsoft.com/office/drawing/2014/main" xmlns="" id="{B815C391-D8F7-4D31-888D-18FCCC66240C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2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Freeform: Shape 81">
                  <a:extLst>
                    <a:ext uri="{FF2B5EF4-FFF2-40B4-BE49-F238E27FC236}">
                      <a16:creationId xmlns:a16="http://schemas.microsoft.com/office/drawing/2014/main" xmlns="" id="{B54E6257-5A30-4B38-B6B4-B02BA0850A34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27" name="Graphic 4" descr="Research">
            <a:extLst>
              <a:ext uri="{FF2B5EF4-FFF2-40B4-BE49-F238E27FC236}">
                <a16:creationId xmlns:a16="http://schemas.microsoft.com/office/drawing/2014/main" xmlns="" id="{B95F397A-00EC-4ACC-B08D-954FEDF82DAC}"/>
              </a:ext>
            </a:extLst>
          </p:cNvPr>
          <p:cNvGrpSpPr/>
          <p:nvPr/>
        </p:nvGrpSpPr>
        <p:grpSpPr>
          <a:xfrm>
            <a:off x="2070937" y="2233441"/>
            <a:ext cx="402416" cy="402416"/>
            <a:chOff x="3333253" y="1579330"/>
            <a:chExt cx="536555" cy="536555"/>
          </a:xfrm>
          <a:solidFill>
            <a:schemeClr val="bg2">
              <a:lumMod val="25000"/>
            </a:schemeClr>
          </a:solidFill>
        </p:grpSpPr>
        <p:sp>
          <p:nvSpPr>
            <p:cNvPr id="28" name="Freeform: Shape 83">
              <a:extLst>
                <a:ext uri="{FF2B5EF4-FFF2-40B4-BE49-F238E27FC236}">
                  <a16:creationId xmlns:a16="http://schemas.microsoft.com/office/drawing/2014/main" xmlns="" id="{37BF3675-2A4B-4CDA-B429-DF2B16EB98C7}"/>
                </a:ext>
              </a:extLst>
            </p:cNvPr>
            <p:cNvSpPr/>
            <p:nvPr/>
          </p:nvSpPr>
          <p:spPr>
            <a:xfrm>
              <a:off x="3333253" y="1579330"/>
              <a:ext cx="536555" cy="536555"/>
            </a:xfrm>
            <a:custGeom>
              <a:avLst/>
              <a:gdLst>
                <a:gd name="connsiteX0" fmla="*/ 439435 w 536554"/>
                <a:gd name="connsiteY0" fmla="*/ 372196 h 536554"/>
                <a:gd name="connsiteX1" fmla="*/ 397326 w 536554"/>
                <a:gd name="connsiteY1" fmla="*/ 359292 h 536554"/>
                <a:gd name="connsiteX2" fmla="*/ 366763 w 536554"/>
                <a:gd name="connsiteY2" fmla="*/ 329408 h 536554"/>
                <a:gd name="connsiteX3" fmla="*/ 408872 w 536554"/>
                <a:gd name="connsiteY3" fmla="*/ 205796 h 536554"/>
                <a:gd name="connsiteX4" fmla="*/ 205117 w 536554"/>
                <a:gd name="connsiteY4" fmla="*/ 4 h 536554"/>
                <a:gd name="connsiteX5" fmla="*/ 4 w 536554"/>
                <a:gd name="connsiteY5" fmla="*/ 203759 h 536554"/>
                <a:gd name="connsiteX6" fmla="*/ 203759 w 536554"/>
                <a:gd name="connsiteY6" fmla="*/ 408872 h 536554"/>
                <a:gd name="connsiteX7" fmla="*/ 328729 w 536554"/>
                <a:gd name="connsiteY7" fmla="*/ 366763 h 536554"/>
                <a:gd name="connsiteX8" fmla="*/ 358613 w 536554"/>
                <a:gd name="connsiteY8" fmla="*/ 396647 h 536554"/>
                <a:gd name="connsiteX9" fmla="*/ 371517 w 536554"/>
                <a:gd name="connsiteY9" fmla="*/ 439435 h 536554"/>
                <a:gd name="connsiteX10" fmla="*/ 456415 w 536554"/>
                <a:gd name="connsiteY10" fmla="*/ 524333 h 536554"/>
                <a:gd name="connsiteX11" fmla="*/ 523654 w 536554"/>
                <a:gd name="connsiteY11" fmla="*/ 524333 h 536554"/>
                <a:gd name="connsiteX12" fmla="*/ 523654 w 536554"/>
                <a:gd name="connsiteY12" fmla="*/ 457094 h 536554"/>
                <a:gd name="connsiteX13" fmla="*/ 439435 w 536554"/>
                <a:gd name="connsiteY13" fmla="*/ 372196 h 536554"/>
                <a:gd name="connsiteX14" fmla="*/ 205117 w 536554"/>
                <a:gd name="connsiteY14" fmla="*/ 368121 h 536554"/>
                <a:gd name="connsiteX15" fmla="*/ 42113 w 536554"/>
                <a:gd name="connsiteY15" fmla="*/ 205117 h 536554"/>
                <a:gd name="connsiteX16" fmla="*/ 205117 w 536554"/>
                <a:gd name="connsiteY16" fmla="*/ 42113 h 536554"/>
                <a:gd name="connsiteX17" fmla="*/ 368121 w 536554"/>
                <a:gd name="connsiteY17" fmla="*/ 205117 h 536554"/>
                <a:gd name="connsiteX18" fmla="*/ 205117 w 536554"/>
                <a:gd name="connsiteY18" fmla="*/ 368121 h 53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36554" h="536554">
                  <a:moveTo>
                    <a:pt x="439435" y="372196"/>
                  </a:moveTo>
                  <a:cubicBezTo>
                    <a:pt x="428568" y="361329"/>
                    <a:pt x="412268" y="355896"/>
                    <a:pt x="397326" y="359292"/>
                  </a:cubicBezTo>
                  <a:lnTo>
                    <a:pt x="366763" y="329408"/>
                  </a:lnTo>
                  <a:cubicBezTo>
                    <a:pt x="393930" y="294090"/>
                    <a:pt x="408872" y="250622"/>
                    <a:pt x="408872" y="205796"/>
                  </a:cubicBezTo>
                  <a:cubicBezTo>
                    <a:pt x="409551" y="92373"/>
                    <a:pt x="317862" y="683"/>
                    <a:pt x="205117" y="4"/>
                  </a:cubicBezTo>
                  <a:cubicBezTo>
                    <a:pt x="92373" y="-675"/>
                    <a:pt x="683" y="91014"/>
                    <a:pt x="4" y="203759"/>
                  </a:cubicBezTo>
                  <a:cubicBezTo>
                    <a:pt x="-675" y="316503"/>
                    <a:pt x="91014" y="408193"/>
                    <a:pt x="203759" y="408872"/>
                  </a:cubicBezTo>
                  <a:cubicBezTo>
                    <a:pt x="248585" y="408872"/>
                    <a:pt x="292732" y="393930"/>
                    <a:pt x="328729" y="366763"/>
                  </a:cubicBezTo>
                  <a:lnTo>
                    <a:pt x="358613" y="396647"/>
                  </a:lnTo>
                  <a:cubicBezTo>
                    <a:pt x="355896" y="412268"/>
                    <a:pt x="360650" y="427889"/>
                    <a:pt x="371517" y="439435"/>
                  </a:cubicBezTo>
                  <a:lnTo>
                    <a:pt x="456415" y="524333"/>
                  </a:lnTo>
                  <a:cubicBezTo>
                    <a:pt x="474753" y="542671"/>
                    <a:pt x="505316" y="542671"/>
                    <a:pt x="523654" y="524333"/>
                  </a:cubicBezTo>
                  <a:cubicBezTo>
                    <a:pt x="541992" y="505995"/>
                    <a:pt x="541992" y="475432"/>
                    <a:pt x="523654" y="457094"/>
                  </a:cubicBezTo>
                  <a:lnTo>
                    <a:pt x="439435" y="372196"/>
                  </a:lnTo>
                  <a:close/>
                  <a:moveTo>
                    <a:pt x="205117" y="368121"/>
                  </a:moveTo>
                  <a:cubicBezTo>
                    <a:pt x="114786" y="368121"/>
                    <a:pt x="42113" y="295449"/>
                    <a:pt x="42113" y="205117"/>
                  </a:cubicBezTo>
                  <a:cubicBezTo>
                    <a:pt x="42113" y="114786"/>
                    <a:pt x="114786" y="42113"/>
                    <a:pt x="205117" y="42113"/>
                  </a:cubicBezTo>
                  <a:cubicBezTo>
                    <a:pt x="295449" y="42113"/>
                    <a:pt x="368121" y="114786"/>
                    <a:pt x="368121" y="205117"/>
                  </a:cubicBezTo>
                  <a:cubicBezTo>
                    <a:pt x="368121" y="294769"/>
                    <a:pt x="294769" y="368121"/>
                    <a:pt x="205117" y="368121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: Shape 84">
              <a:extLst>
                <a:ext uri="{FF2B5EF4-FFF2-40B4-BE49-F238E27FC236}">
                  <a16:creationId xmlns:a16="http://schemas.microsoft.com/office/drawing/2014/main" xmlns="" id="{DA092E68-0347-4045-A562-1DF4CB08F10C}"/>
                </a:ext>
              </a:extLst>
            </p:cNvPr>
            <p:cNvSpPr/>
            <p:nvPr/>
          </p:nvSpPr>
          <p:spPr>
            <a:xfrm>
              <a:off x="3392345" y="1680272"/>
              <a:ext cx="292049" cy="210547"/>
            </a:xfrm>
            <a:custGeom>
              <a:avLst/>
              <a:gdLst>
                <a:gd name="connsiteX0" fmla="*/ 292049 w 292048"/>
                <a:gd name="connsiteY0" fmla="*/ 93988 h 210546"/>
                <a:gd name="connsiteX1" fmla="*/ 253335 w 292048"/>
                <a:gd name="connsiteY1" fmla="*/ 93988 h 210546"/>
                <a:gd name="connsiteX2" fmla="*/ 244506 w 292048"/>
                <a:gd name="connsiteY2" fmla="*/ 99421 h 210546"/>
                <a:gd name="connsiteX3" fmla="*/ 218697 w 292048"/>
                <a:gd name="connsiteY3" fmla="*/ 127268 h 210546"/>
                <a:gd name="connsiteX4" fmla="*/ 196963 w 292048"/>
                <a:gd name="connsiteY4" fmla="*/ 51878 h 210546"/>
                <a:gd name="connsiteX5" fmla="*/ 182021 w 292048"/>
                <a:gd name="connsiteY5" fmla="*/ 43728 h 210546"/>
                <a:gd name="connsiteX6" fmla="*/ 173871 w 292048"/>
                <a:gd name="connsiteY6" fmla="*/ 51199 h 210546"/>
                <a:gd name="connsiteX7" fmla="*/ 133120 w 292048"/>
                <a:gd name="connsiteY7" fmla="*/ 159189 h 210546"/>
                <a:gd name="connsiteX8" fmla="*/ 105273 w 292048"/>
                <a:gd name="connsiteY8" fmla="*/ 9769 h 210546"/>
                <a:gd name="connsiteX9" fmla="*/ 91690 w 292048"/>
                <a:gd name="connsiteY9" fmla="*/ 260 h 210546"/>
                <a:gd name="connsiteX10" fmla="*/ 82181 w 292048"/>
                <a:gd name="connsiteY10" fmla="*/ 8410 h 210546"/>
                <a:gd name="connsiteX11" fmla="*/ 52976 w 292048"/>
                <a:gd name="connsiteY11" fmla="*/ 93988 h 210546"/>
                <a:gd name="connsiteX12" fmla="*/ 0 w 292048"/>
                <a:gd name="connsiteY12" fmla="*/ 93988 h 210546"/>
                <a:gd name="connsiteX13" fmla="*/ 0 w 292048"/>
                <a:gd name="connsiteY13" fmla="*/ 121155 h 210546"/>
                <a:gd name="connsiteX14" fmla="*/ 61806 w 292048"/>
                <a:gd name="connsiteY14" fmla="*/ 121155 h 210546"/>
                <a:gd name="connsiteX15" fmla="*/ 73352 w 292048"/>
                <a:gd name="connsiteY15" fmla="*/ 110967 h 210546"/>
                <a:gd name="connsiteX16" fmla="*/ 90331 w 292048"/>
                <a:gd name="connsiteY16" fmla="*/ 59349 h 210546"/>
                <a:gd name="connsiteX17" fmla="*/ 117499 w 292048"/>
                <a:gd name="connsiteY17" fmla="*/ 205374 h 210546"/>
                <a:gd name="connsiteX18" fmla="*/ 128366 w 292048"/>
                <a:gd name="connsiteY18" fmla="*/ 214882 h 210546"/>
                <a:gd name="connsiteX19" fmla="*/ 129724 w 292048"/>
                <a:gd name="connsiteY19" fmla="*/ 214882 h 210546"/>
                <a:gd name="connsiteX20" fmla="*/ 141270 w 292048"/>
                <a:gd name="connsiteY20" fmla="*/ 207411 h 210546"/>
                <a:gd name="connsiteX21" fmla="*/ 184738 w 292048"/>
                <a:gd name="connsiteY21" fmla="*/ 93308 h 210546"/>
                <a:gd name="connsiteX22" fmla="*/ 202397 w 292048"/>
                <a:gd name="connsiteY22" fmla="*/ 154435 h 210546"/>
                <a:gd name="connsiteX23" fmla="*/ 217339 w 292048"/>
                <a:gd name="connsiteY23" fmla="*/ 162585 h 210546"/>
                <a:gd name="connsiteX24" fmla="*/ 222772 w 292048"/>
                <a:gd name="connsiteY24" fmla="*/ 159189 h 210546"/>
                <a:gd name="connsiteX25" fmla="*/ 259448 w 292048"/>
                <a:gd name="connsiteY25" fmla="*/ 121155 h 210546"/>
                <a:gd name="connsiteX26" fmla="*/ 292728 w 292048"/>
                <a:gd name="connsiteY26" fmla="*/ 121155 h 210546"/>
                <a:gd name="connsiteX27" fmla="*/ 292728 w 292048"/>
                <a:gd name="connsiteY27" fmla="*/ 93988 h 21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2048" h="210546">
                  <a:moveTo>
                    <a:pt x="292049" y="93988"/>
                  </a:moveTo>
                  <a:lnTo>
                    <a:pt x="253335" y="93988"/>
                  </a:lnTo>
                  <a:cubicBezTo>
                    <a:pt x="249939" y="94667"/>
                    <a:pt x="246544" y="96704"/>
                    <a:pt x="244506" y="99421"/>
                  </a:cubicBezTo>
                  <a:lnTo>
                    <a:pt x="218697" y="127268"/>
                  </a:lnTo>
                  <a:lnTo>
                    <a:pt x="196963" y="51878"/>
                  </a:lnTo>
                  <a:cubicBezTo>
                    <a:pt x="194926" y="45766"/>
                    <a:pt x="188134" y="41690"/>
                    <a:pt x="182021" y="43728"/>
                  </a:cubicBezTo>
                  <a:cubicBezTo>
                    <a:pt x="178625" y="45086"/>
                    <a:pt x="175229" y="47124"/>
                    <a:pt x="173871" y="51199"/>
                  </a:cubicBezTo>
                  <a:lnTo>
                    <a:pt x="133120" y="159189"/>
                  </a:lnTo>
                  <a:lnTo>
                    <a:pt x="105273" y="9769"/>
                  </a:lnTo>
                  <a:cubicBezTo>
                    <a:pt x="103915" y="2977"/>
                    <a:pt x="97802" y="-1098"/>
                    <a:pt x="91690" y="260"/>
                  </a:cubicBezTo>
                  <a:cubicBezTo>
                    <a:pt x="87615" y="939"/>
                    <a:pt x="84219" y="4335"/>
                    <a:pt x="82181" y="8410"/>
                  </a:cubicBezTo>
                  <a:lnTo>
                    <a:pt x="52976" y="93988"/>
                  </a:lnTo>
                  <a:lnTo>
                    <a:pt x="0" y="93988"/>
                  </a:lnTo>
                  <a:lnTo>
                    <a:pt x="0" y="121155"/>
                  </a:lnTo>
                  <a:lnTo>
                    <a:pt x="61806" y="121155"/>
                  </a:lnTo>
                  <a:cubicBezTo>
                    <a:pt x="67239" y="120476"/>
                    <a:pt x="71993" y="116401"/>
                    <a:pt x="73352" y="110967"/>
                  </a:cubicBezTo>
                  <a:lnTo>
                    <a:pt x="90331" y="59349"/>
                  </a:lnTo>
                  <a:lnTo>
                    <a:pt x="117499" y="205374"/>
                  </a:lnTo>
                  <a:cubicBezTo>
                    <a:pt x="118178" y="210807"/>
                    <a:pt x="122932" y="214882"/>
                    <a:pt x="128366" y="214882"/>
                  </a:cubicBezTo>
                  <a:lnTo>
                    <a:pt x="129724" y="214882"/>
                  </a:lnTo>
                  <a:cubicBezTo>
                    <a:pt x="134478" y="214882"/>
                    <a:pt x="139233" y="212165"/>
                    <a:pt x="141270" y="207411"/>
                  </a:cubicBezTo>
                  <a:lnTo>
                    <a:pt x="184738" y="93308"/>
                  </a:lnTo>
                  <a:lnTo>
                    <a:pt x="202397" y="154435"/>
                  </a:lnTo>
                  <a:cubicBezTo>
                    <a:pt x="204434" y="160548"/>
                    <a:pt x="210547" y="164623"/>
                    <a:pt x="217339" y="162585"/>
                  </a:cubicBezTo>
                  <a:cubicBezTo>
                    <a:pt x="219376" y="161906"/>
                    <a:pt x="221414" y="160548"/>
                    <a:pt x="222772" y="159189"/>
                  </a:cubicBezTo>
                  <a:lnTo>
                    <a:pt x="259448" y="121155"/>
                  </a:lnTo>
                  <a:lnTo>
                    <a:pt x="292728" y="121155"/>
                  </a:lnTo>
                  <a:lnTo>
                    <a:pt x="292728" y="93988"/>
                  </a:lnTo>
                  <a:close/>
                </a:path>
              </a:pathLst>
            </a:custGeom>
            <a:solidFill>
              <a:schemeClr val="tx1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xmlns="" id="{10D4E194-2640-4BE4-9E66-DFA40802CE5C}"/>
              </a:ext>
            </a:extLst>
          </p:cNvPr>
          <p:cNvGrpSpPr/>
          <p:nvPr/>
        </p:nvGrpSpPr>
        <p:grpSpPr>
          <a:xfrm>
            <a:off x="4536686" y="1811408"/>
            <a:ext cx="1083564" cy="1083564"/>
            <a:chOff x="5604293" y="1136124"/>
            <a:chExt cx="1444752" cy="1444752"/>
          </a:xfrm>
        </p:grpSpPr>
        <p:sp>
          <p:nvSpPr>
            <p:cNvPr id="31" name="Oval 146">
              <a:extLst>
                <a:ext uri="{FF2B5EF4-FFF2-40B4-BE49-F238E27FC236}">
                  <a16:creationId xmlns:a16="http://schemas.microsoft.com/office/drawing/2014/main" xmlns="" id="{5D10B1AC-F716-4271-A50C-466EED57008A}"/>
                </a:ext>
              </a:extLst>
            </p:cNvPr>
            <p:cNvSpPr/>
            <p:nvPr/>
          </p:nvSpPr>
          <p:spPr>
            <a:xfrm>
              <a:off x="5604293" y="1136124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2" name="Group 147">
              <a:extLst>
                <a:ext uri="{FF2B5EF4-FFF2-40B4-BE49-F238E27FC236}">
                  <a16:creationId xmlns:a16="http://schemas.microsoft.com/office/drawing/2014/main" xmlns="" id="{59E3976E-5B19-413E-A5CF-EB7987B98030}"/>
                </a:ext>
              </a:extLst>
            </p:cNvPr>
            <p:cNvGrpSpPr/>
            <p:nvPr/>
          </p:nvGrpSpPr>
          <p:grpSpPr>
            <a:xfrm>
              <a:off x="5604558" y="1136124"/>
              <a:ext cx="1444222" cy="1235199"/>
              <a:chOff x="630513" y="1138061"/>
              <a:chExt cx="1444222" cy="1235199"/>
            </a:xfrm>
          </p:grpSpPr>
          <p:sp>
            <p:nvSpPr>
              <p:cNvPr id="33" name="Freeform: Shape 151">
                <a:extLst>
                  <a:ext uri="{FF2B5EF4-FFF2-40B4-BE49-F238E27FC236}">
                    <a16:creationId xmlns:a16="http://schemas.microsoft.com/office/drawing/2014/main" xmlns="" id="{B6B88A81-B980-4E7F-B0AF-31ADA6F2374A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4" name="Group 152">
                <a:extLst>
                  <a:ext uri="{FF2B5EF4-FFF2-40B4-BE49-F238E27FC236}">
                    <a16:creationId xmlns:a16="http://schemas.microsoft.com/office/drawing/2014/main" xmlns="" id="{118BB3DC-E268-42CC-9E9B-DA76E20E7166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35" name="Oval 153">
                  <a:extLst>
                    <a:ext uri="{FF2B5EF4-FFF2-40B4-BE49-F238E27FC236}">
                      <a16:creationId xmlns:a16="http://schemas.microsoft.com/office/drawing/2014/main" xmlns="" id="{F5ECA782-FD51-4596-A7CA-F813A8BC9F4C}"/>
                    </a:ext>
                  </a:extLst>
                </p:cNvPr>
                <p:cNvSpPr/>
                <p:nvPr/>
              </p:nvSpPr>
              <p:spPr>
                <a:xfrm>
                  <a:off x="937656" y="1419554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6" name="Circle: Hollow 154">
                  <a:extLst>
                    <a:ext uri="{FF2B5EF4-FFF2-40B4-BE49-F238E27FC236}">
                      <a16:creationId xmlns:a16="http://schemas.microsoft.com/office/drawing/2014/main" xmlns="" id="{E09F8881-78C4-4EF5-B56D-1320BD3332CE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3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7" name="Freeform: Shape 155">
                  <a:extLst>
                    <a:ext uri="{FF2B5EF4-FFF2-40B4-BE49-F238E27FC236}">
                      <a16:creationId xmlns:a16="http://schemas.microsoft.com/office/drawing/2014/main" xmlns="" id="{071D8A76-E3BB-4090-89C9-7DBD09057DBA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8" name="Group 15">
            <a:extLst>
              <a:ext uri="{FF2B5EF4-FFF2-40B4-BE49-F238E27FC236}">
                <a16:creationId xmlns:a16="http://schemas.microsoft.com/office/drawing/2014/main" xmlns="" id="{C457ADFF-3403-49CA-9135-3640FBF20F8B}"/>
              </a:ext>
            </a:extLst>
          </p:cNvPr>
          <p:cNvGrpSpPr/>
          <p:nvPr/>
        </p:nvGrpSpPr>
        <p:grpSpPr>
          <a:xfrm>
            <a:off x="3884412" y="3052953"/>
            <a:ext cx="1083564" cy="1083564"/>
            <a:chOff x="4547265" y="2781751"/>
            <a:chExt cx="1444752" cy="1444752"/>
          </a:xfrm>
        </p:grpSpPr>
        <p:sp>
          <p:nvSpPr>
            <p:cNvPr id="39" name="Oval 157">
              <a:extLst>
                <a:ext uri="{FF2B5EF4-FFF2-40B4-BE49-F238E27FC236}">
                  <a16:creationId xmlns:a16="http://schemas.microsoft.com/office/drawing/2014/main" xmlns="" id="{2E5A9CD0-13BB-46BD-8B01-51330E417D2E}"/>
                </a:ext>
              </a:extLst>
            </p:cNvPr>
            <p:cNvSpPr/>
            <p:nvPr/>
          </p:nvSpPr>
          <p:spPr>
            <a:xfrm>
              <a:off x="4547265" y="2781751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0" name="Group 158">
              <a:extLst>
                <a:ext uri="{FF2B5EF4-FFF2-40B4-BE49-F238E27FC236}">
                  <a16:creationId xmlns:a16="http://schemas.microsoft.com/office/drawing/2014/main" xmlns="" id="{19DE69D9-998E-4402-99F0-C041C6241349}"/>
                </a:ext>
              </a:extLst>
            </p:cNvPr>
            <p:cNvGrpSpPr/>
            <p:nvPr/>
          </p:nvGrpSpPr>
          <p:grpSpPr>
            <a:xfrm>
              <a:off x="4547530" y="2781751"/>
              <a:ext cx="1444222" cy="1235199"/>
              <a:chOff x="630513" y="1138061"/>
              <a:chExt cx="1444222" cy="1235199"/>
            </a:xfrm>
          </p:grpSpPr>
          <p:sp>
            <p:nvSpPr>
              <p:cNvPr id="41" name="Freeform: Shape 162">
                <a:extLst>
                  <a:ext uri="{FF2B5EF4-FFF2-40B4-BE49-F238E27FC236}">
                    <a16:creationId xmlns:a16="http://schemas.microsoft.com/office/drawing/2014/main" xmlns="" id="{7CBE5ED1-70EF-414F-B60E-03296F695FF7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2" name="Group 163">
                <a:extLst>
                  <a:ext uri="{FF2B5EF4-FFF2-40B4-BE49-F238E27FC236}">
                    <a16:creationId xmlns:a16="http://schemas.microsoft.com/office/drawing/2014/main" xmlns="" id="{99B47EFC-9011-4E74-A64A-F8BC2A6A3271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43" name="Oval 164">
                  <a:extLst>
                    <a:ext uri="{FF2B5EF4-FFF2-40B4-BE49-F238E27FC236}">
                      <a16:creationId xmlns:a16="http://schemas.microsoft.com/office/drawing/2014/main" xmlns="" id="{4AD16D34-D201-4ED9-886D-EBA11416E362}"/>
                    </a:ext>
                  </a:extLst>
                </p:cNvPr>
                <p:cNvSpPr/>
                <p:nvPr/>
              </p:nvSpPr>
              <p:spPr>
                <a:xfrm>
                  <a:off x="939127" y="1428571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4" name="Circle: Hollow 165">
                  <a:extLst>
                    <a:ext uri="{FF2B5EF4-FFF2-40B4-BE49-F238E27FC236}">
                      <a16:creationId xmlns:a16="http://schemas.microsoft.com/office/drawing/2014/main" xmlns="" id="{10BADA3F-2D78-4142-9177-E3978B4780AE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4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5" name="Freeform: Shape 166">
                  <a:extLst>
                    <a:ext uri="{FF2B5EF4-FFF2-40B4-BE49-F238E27FC236}">
                      <a16:creationId xmlns:a16="http://schemas.microsoft.com/office/drawing/2014/main" xmlns="" id="{93974C0C-AD0E-41C1-9820-489FB879C718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46" name="Group 16">
            <a:extLst>
              <a:ext uri="{FF2B5EF4-FFF2-40B4-BE49-F238E27FC236}">
                <a16:creationId xmlns:a16="http://schemas.microsoft.com/office/drawing/2014/main" xmlns="" id="{F733BA8D-D580-4FEC-9B8A-F64F1398EB59}"/>
              </a:ext>
            </a:extLst>
          </p:cNvPr>
          <p:cNvGrpSpPr/>
          <p:nvPr/>
        </p:nvGrpSpPr>
        <p:grpSpPr>
          <a:xfrm>
            <a:off x="7375364" y="2095319"/>
            <a:ext cx="1083564" cy="1083564"/>
            <a:chOff x="6661321" y="2781751"/>
            <a:chExt cx="1444752" cy="1444752"/>
          </a:xfrm>
        </p:grpSpPr>
        <p:sp>
          <p:nvSpPr>
            <p:cNvPr id="47" name="Oval 168">
              <a:extLst>
                <a:ext uri="{FF2B5EF4-FFF2-40B4-BE49-F238E27FC236}">
                  <a16:creationId xmlns:a16="http://schemas.microsoft.com/office/drawing/2014/main" xmlns="" id="{B004B297-08EC-4A7F-83C4-1B241D2B60F6}"/>
                </a:ext>
              </a:extLst>
            </p:cNvPr>
            <p:cNvSpPr/>
            <p:nvPr/>
          </p:nvSpPr>
          <p:spPr>
            <a:xfrm>
              <a:off x="6661321" y="2781751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8" name="Group 169">
              <a:extLst>
                <a:ext uri="{FF2B5EF4-FFF2-40B4-BE49-F238E27FC236}">
                  <a16:creationId xmlns:a16="http://schemas.microsoft.com/office/drawing/2014/main" xmlns="" id="{0628B435-21A6-498D-9A1E-CDD79AC43DD8}"/>
                </a:ext>
              </a:extLst>
            </p:cNvPr>
            <p:cNvGrpSpPr/>
            <p:nvPr/>
          </p:nvGrpSpPr>
          <p:grpSpPr>
            <a:xfrm>
              <a:off x="6661586" y="2781751"/>
              <a:ext cx="1444222" cy="1235199"/>
              <a:chOff x="630513" y="1138061"/>
              <a:chExt cx="1444222" cy="1235199"/>
            </a:xfrm>
          </p:grpSpPr>
          <p:sp>
            <p:nvSpPr>
              <p:cNvPr id="49" name="Freeform: Shape 173">
                <a:extLst>
                  <a:ext uri="{FF2B5EF4-FFF2-40B4-BE49-F238E27FC236}">
                    <a16:creationId xmlns:a16="http://schemas.microsoft.com/office/drawing/2014/main" xmlns="" id="{54125352-D143-4CF6-A073-7A398D8F674B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0" name="Group 174">
                <a:extLst>
                  <a:ext uri="{FF2B5EF4-FFF2-40B4-BE49-F238E27FC236}">
                    <a16:creationId xmlns:a16="http://schemas.microsoft.com/office/drawing/2014/main" xmlns="" id="{232CD509-2FA6-46F9-95A3-37C91A304F3D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51" name="Oval 175">
                  <a:extLst>
                    <a:ext uri="{FF2B5EF4-FFF2-40B4-BE49-F238E27FC236}">
                      <a16:creationId xmlns:a16="http://schemas.microsoft.com/office/drawing/2014/main" xmlns="" id="{FD28BFA4-9E9F-4865-9ACA-4C873F1B5863}"/>
                    </a:ext>
                  </a:extLst>
                </p:cNvPr>
                <p:cNvSpPr/>
                <p:nvPr/>
              </p:nvSpPr>
              <p:spPr>
                <a:xfrm>
                  <a:off x="943340" y="1435730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Circle: Hollow 176">
                  <a:extLst>
                    <a:ext uri="{FF2B5EF4-FFF2-40B4-BE49-F238E27FC236}">
                      <a16:creationId xmlns:a16="http://schemas.microsoft.com/office/drawing/2014/main" xmlns="" id="{183FF4CD-4766-42CA-A4E4-EF0B36A11BFC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5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Freeform: Shape 177">
                  <a:extLst>
                    <a:ext uri="{FF2B5EF4-FFF2-40B4-BE49-F238E27FC236}">
                      <a16:creationId xmlns:a16="http://schemas.microsoft.com/office/drawing/2014/main" xmlns="" id="{57CBBE3D-B9CF-4BF5-B1C4-C505F7BA7F65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54" name="Group 17">
            <a:extLst>
              <a:ext uri="{FF2B5EF4-FFF2-40B4-BE49-F238E27FC236}">
                <a16:creationId xmlns:a16="http://schemas.microsoft.com/office/drawing/2014/main" xmlns="" id="{DD1BA445-CC20-4EDE-8206-212701B3EAEE}"/>
              </a:ext>
            </a:extLst>
          </p:cNvPr>
          <p:cNvGrpSpPr/>
          <p:nvPr/>
        </p:nvGrpSpPr>
        <p:grpSpPr>
          <a:xfrm>
            <a:off x="6266330" y="3080037"/>
            <a:ext cx="1083564" cy="1083564"/>
            <a:chOff x="5604293" y="4427111"/>
            <a:chExt cx="1444752" cy="1444752"/>
          </a:xfrm>
        </p:grpSpPr>
        <p:sp>
          <p:nvSpPr>
            <p:cNvPr id="55" name="Oval 179">
              <a:extLst>
                <a:ext uri="{FF2B5EF4-FFF2-40B4-BE49-F238E27FC236}">
                  <a16:creationId xmlns:a16="http://schemas.microsoft.com/office/drawing/2014/main" xmlns="" id="{B5104A96-90C4-445F-B823-33C1D825AF2F}"/>
                </a:ext>
              </a:extLst>
            </p:cNvPr>
            <p:cNvSpPr/>
            <p:nvPr/>
          </p:nvSpPr>
          <p:spPr>
            <a:xfrm>
              <a:off x="5604293" y="4427111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6" name="Group 180">
              <a:extLst>
                <a:ext uri="{FF2B5EF4-FFF2-40B4-BE49-F238E27FC236}">
                  <a16:creationId xmlns:a16="http://schemas.microsoft.com/office/drawing/2014/main" xmlns="" id="{E947D487-2F04-4B06-BBA3-6E1A1A4AE636}"/>
                </a:ext>
              </a:extLst>
            </p:cNvPr>
            <p:cNvGrpSpPr/>
            <p:nvPr/>
          </p:nvGrpSpPr>
          <p:grpSpPr>
            <a:xfrm>
              <a:off x="5604558" y="4427111"/>
              <a:ext cx="1444222" cy="1235199"/>
              <a:chOff x="630513" y="1138061"/>
              <a:chExt cx="1444222" cy="1235199"/>
            </a:xfrm>
          </p:grpSpPr>
          <p:sp>
            <p:nvSpPr>
              <p:cNvPr id="57" name="Freeform: Shape 184">
                <a:extLst>
                  <a:ext uri="{FF2B5EF4-FFF2-40B4-BE49-F238E27FC236}">
                    <a16:creationId xmlns:a16="http://schemas.microsoft.com/office/drawing/2014/main" xmlns="" id="{1089B341-6DEF-4823-85A3-D48AD827AE89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8" name="Group 185">
                <a:extLst>
                  <a:ext uri="{FF2B5EF4-FFF2-40B4-BE49-F238E27FC236}">
                    <a16:creationId xmlns:a16="http://schemas.microsoft.com/office/drawing/2014/main" xmlns="" id="{6B34FA72-4D7D-43B6-B5AA-319ED92AE711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60" name="Circle: Hollow 187">
                  <a:extLst>
                    <a:ext uri="{FF2B5EF4-FFF2-40B4-BE49-F238E27FC236}">
                      <a16:creationId xmlns:a16="http://schemas.microsoft.com/office/drawing/2014/main" xmlns="" id="{E192BD83-1BB1-401C-ACDE-A0E3E7F47E37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accent6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1" name="Freeform: Shape 188">
                  <a:extLst>
                    <a:ext uri="{FF2B5EF4-FFF2-40B4-BE49-F238E27FC236}">
                      <a16:creationId xmlns:a16="http://schemas.microsoft.com/office/drawing/2014/main" xmlns="" id="{718E4E93-581F-43A6-BB3D-9231A03C6CD8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62" name="Group 18">
            <a:extLst>
              <a:ext uri="{FF2B5EF4-FFF2-40B4-BE49-F238E27FC236}">
                <a16:creationId xmlns:a16="http://schemas.microsoft.com/office/drawing/2014/main" xmlns="" id="{8323FD0D-27B0-4E14-A06A-EF0770F2091C}"/>
              </a:ext>
            </a:extLst>
          </p:cNvPr>
          <p:cNvGrpSpPr/>
          <p:nvPr/>
        </p:nvGrpSpPr>
        <p:grpSpPr>
          <a:xfrm>
            <a:off x="5682267" y="4381062"/>
            <a:ext cx="1083564" cy="1083564"/>
            <a:chOff x="8881601" y="4427383"/>
            <a:chExt cx="1444752" cy="1444752"/>
          </a:xfrm>
        </p:grpSpPr>
        <p:sp>
          <p:nvSpPr>
            <p:cNvPr id="63" name="Oval 190">
              <a:extLst>
                <a:ext uri="{FF2B5EF4-FFF2-40B4-BE49-F238E27FC236}">
                  <a16:creationId xmlns:a16="http://schemas.microsoft.com/office/drawing/2014/main" xmlns="" id="{95EA4DE7-1824-4280-894A-9969A039D4DC}"/>
                </a:ext>
              </a:extLst>
            </p:cNvPr>
            <p:cNvSpPr/>
            <p:nvPr/>
          </p:nvSpPr>
          <p:spPr>
            <a:xfrm>
              <a:off x="8881601" y="4427383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4" name="Group 191">
              <a:extLst>
                <a:ext uri="{FF2B5EF4-FFF2-40B4-BE49-F238E27FC236}">
                  <a16:creationId xmlns:a16="http://schemas.microsoft.com/office/drawing/2014/main" xmlns="" id="{82E24522-CBB4-4C74-94D6-8C62DA10279B}"/>
                </a:ext>
              </a:extLst>
            </p:cNvPr>
            <p:cNvGrpSpPr/>
            <p:nvPr/>
          </p:nvGrpSpPr>
          <p:grpSpPr>
            <a:xfrm>
              <a:off x="8881866" y="4427383"/>
              <a:ext cx="1444222" cy="1235199"/>
              <a:chOff x="630513" y="1138061"/>
              <a:chExt cx="1444222" cy="1235199"/>
            </a:xfrm>
          </p:grpSpPr>
          <p:sp>
            <p:nvSpPr>
              <p:cNvPr id="65" name="Freeform: Shape 195">
                <a:extLst>
                  <a:ext uri="{FF2B5EF4-FFF2-40B4-BE49-F238E27FC236}">
                    <a16:creationId xmlns:a16="http://schemas.microsoft.com/office/drawing/2014/main" xmlns="" id="{F530AA03-2663-4384-801C-3B71898875B5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6" name="Group 196">
                <a:extLst>
                  <a:ext uri="{FF2B5EF4-FFF2-40B4-BE49-F238E27FC236}">
                    <a16:creationId xmlns:a16="http://schemas.microsoft.com/office/drawing/2014/main" xmlns="" id="{1AE9F67C-B973-448A-A471-5124BD89F0B1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67" name="Oval 197">
                  <a:extLst>
                    <a:ext uri="{FF2B5EF4-FFF2-40B4-BE49-F238E27FC236}">
                      <a16:creationId xmlns:a16="http://schemas.microsoft.com/office/drawing/2014/main" xmlns="" id="{C2432B2D-AC92-46E6-993A-E38F1666ECCF}"/>
                    </a:ext>
                  </a:extLst>
                </p:cNvPr>
                <p:cNvSpPr/>
                <p:nvPr/>
              </p:nvSpPr>
              <p:spPr>
                <a:xfrm>
                  <a:off x="901904" y="1433179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8" name="Circle: Hollow 198">
                  <a:extLst>
                    <a:ext uri="{FF2B5EF4-FFF2-40B4-BE49-F238E27FC236}">
                      <a16:creationId xmlns:a16="http://schemas.microsoft.com/office/drawing/2014/main" xmlns="" id="{2A85C13B-16C3-424C-8DFE-BB762C997BA6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chemeClr val="tx2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9" name="Freeform: Shape 199">
                  <a:extLst>
                    <a:ext uri="{FF2B5EF4-FFF2-40B4-BE49-F238E27FC236}">
                      <a16:creationId xmlns:a16="http://schemas.microsoft.com/office/drawing/2014/main" xmlns="" id="{D34AD847-F34B-4B36-8544-0571A6C562AA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3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70" name="Graphic 7" descr="Gears">
            <a:extLst>
              <a:ext uri="{FF2B5EF4-FFF2-40B4-BE49-F238E27FC236}">
                <a16:creationId xmlns:a16="http://schemas.microsoft.com/office/drawing/2014/main" xmlns="" id="{66B5E052-1AA2-40EB-97C6-D8B7598DB2B9}"/>
              </a:ext>
            </a:extLst>
          </p:cNvPr>
          <p:cNvGrpSpPr/>
          <p:nvPr/>
        </p:nvGrpSpPr>
        <p:grpSpPr>
          <a:xfrm>
            <a:off x="4913934" y="2159957"/>
            <a:ext cx="329065" cy="399359"/>
            <a:chOff x="6093963" y="1580693"/>
            <a:chExt cx="438753" cy="532479"/>
          </a:xfrm>
          <a:solidFill>
            <a:schemeClr val="bg2">
              <a:lumMod val="25000"/>
            </a:schemeClr>
          </a:solidFill>
        </p:grpSpPr>
        <p:sp>
          <p:nvSpPr>
            <p:cNvPr id="71" name="Freeform: Shape 201">
              <a:extLst>
                <a:ext uri="{FF2B5EF4-FFF2-40B4-BE49-F238E27FC236}">
                  <a16:creationId xmlns:a16="http://schemas.microsoft.com/office/drawing/2014/main" xmlns="" id="{51106F86-5D62-43C2-ADA1-D0DB60E3EB08}"/>
                </a:ext>
              </a:extLst>
            </p:cNvPr>
            <p:cNvSpPr/>
            <p:nvPr/>
          </p:nvSpPr>
          <p:spPr>
            <a:xfrm>
              <a:off x="6247459" y="1580693"/>
              <a:ext cx="285257" cy="285257"/>
            </a:xfrm>
            <a:custGeom>
              <a:avLst/>
              <a:gdLst>
                <a:gd name="connsiteX0" fmla="*/ 144666 w 285257"/>
                <a:gd name="connsiteY0" fmla="*/ 195605 h 285257"/>
                <a:gd name="connsiteX1" fmla="*/ 93727 w 285257"/>
                <a:gd name="connsiteY1" fmla="*/ 144666 h 285257"/>
                <a:gd name="connsiteX2" fmla="*/ 144666 w 285257"/>
                <a:gd name="connsiteY2" fmla="*/ 93727 h 285257"/>
                <a:gd name="connsiteX3" fmla="*/ 195605 w 285257"/>
                <a:gd name="connsiteY3" fmla="*/ 144666 h 285257"/>
                <a:gd name="connsiteX4" fmla="*/ 144666 w 285257"/>
                <a:gd name="connsiteY4" fmla="*/ 195605 h 285257"/>
                <a:gd name="connsiteX5" fmla="*/ 259448 w 285257"/>
                <a:gd name="connsiteY5" fmla="*/ 112744 h 285257"/>
                <a:gd name="connsiteX6" fmla="*/ 248581 w 285257"/>
                <a:gd name="connsiteY6" fmla="*/ 86256 h 285257"/>
                <a:gd name="connsiteX7" fmla="*/ 259448 w 285257"/>
                <a:gd name="connsiteY7" fmla="*/ 54335 h 285257"/>
                <a:gd name="connsiteX8" fmla="*/ 234997 w 285257"/>
                <a:gd name="connsiteY8" fmla="*/ 29884 h 285257"/>
                <a:gd name="connsiteX9" fmla="*/ 203076 w 285257"/>
                <a:gd name="connsiteY9" fmla="*/ 40751 h 285257"/>
                <a:gd name="connsiteX10" fmla="*/ 176588 w 285257"/>
                <a:gd name="connsiteY10" fmla="*/ 29884 h 285257"/>
                <a:gd name="connsiteX11" fmla="*/ 161646 w 285257"/>
                <a:gd name="connsiteY11" fmla="*/ 0 h 285257"/>
                <a:gd name="connsiteX12" fmla="*/ 127686 w 285257"/>
                <a:gd name="connsiteY12" fmla="*/ 0 h 285257"/>
                <a:gd name="connsiteX13" fmla="*/ 112744 w 285257"/>
                <a:gd name="connsiteY13" fmla="*/ 29884 h 285257"/>
                <a:gd name="connsiteX14" fmla="*/ 86256 w 285257"/>
                <a:gd name="connsiteY14" fmla="*/ 40751 h 285257"/>
                <a:gd name="connsiteX15" fmla="*/ 54335 w 285257"/>
                <a:gd name="connsiteY15" fmla="*/ 29884 h 285257"/>
                <a:gd name="connsiteX16" fmla="*/ 29884 w 285257"/>
                <a:gd name="connsiteY16" fmla="*/ 54335 h 285257"/>
                <a:gd name="connsiteX17" fmla="*/ 40751 w 285257"/>
                <a:gd name="connsiteY17" fmla="*/ 86256 h 285257"/>
                <a:gd name="connsiteX18" fmla="*/ 29884 w 285257"/>
                <a:gd name="connsiteY18" fmla="*/ 112744 h 285257"/>
                <a:gd name="connsiteX19" fmla="*/ 0 w 285257"/>
                <a:gd name="connsiteY19" fmla="*/ 127686 h 285257"/>
                <a:gd name="connsiteX20" fmla="*/ 0 w 285257"/>
                <a:gd name="connsiteY20" fmla="*/ 161646 h 285257"/>
                <a:gd name="connsiteX21" fmla="*/ 29884 w 285257"/>
                <a:gd name="connsiteY21" fmla="*/ 176588 h 285257"/>
                <a:gd name="connsiteX22" fmla="*/ 40751 w 285257"/>
                <a:gd name="connsiteY22" fmla="*/ 203076 h 285257"/>
                <a:gd name="connsiteX23" fmla="*/ 29884 w 285257"/>
                <a:gd name="connsiteY23" fmla="*/ 234997 h 285257"/>
                <a:gd name="connsiteX24" fmla="*/ 53655 w 285257"/>
                <a:gd name="connsiteY24" fmla="*/ 258769 h 285257"/>
                <a:gd name="connsiteX25" fmla="*/ 85577 w 285257"/>
                <a:gd name="connsiteY25" fmla="*/ 247902 h 285257"/>
                <a:gd name="connsiteX26" fmla="*/ 112065 w 285257"/>
                <a:gd name="connsiteY26" fmla="*/ 258769 h 285257"/>
                <a:gd name="connsiteX27" fmla="*/ 127007 w 285257"/>
                <a:gd name="connsiteY27" fmla="*/ 288653 h 285257"/>
                <a:gd name="connsiteX28" fmla="*/ 160966 w 285257"/>
                <a:gd name="connsiteY28" fmla="*/ 288653 h 285257"/>
                <a:gd name="connsiteX29" fmla="*/ 175909 w 285257"/>
                <a:gd name="connsiteY29" fmla="*/ 258769 h 285257"/>
                <a:gd name="connsiteX30" fmla="*/ 202397 w 285257"/>
                <a:gd name="connsiteY30" fmla="*/ 247902 h 285257"/>
                <a:gd name="connsiteX31" fmla="*/ 234318 w 285257"/>
                <a:gd name="connsiteY31" fmla="*/ 258769 h 285257"/>
                <a:gd name="connsiteX32" fmla="*/ 258769 w 285257"/>
                <a:gd name="connsiteY32" fmla="*/ 234997 h 285257"/>
                <a:gd name="connsiteX33" fmla="*/ 247902 w 285257"/>
                <a:gd name="connsiteY33" fmla="*/ 203076 h 285257"/>
                <a:gd name="connsiteX34" fmla="*/ 259448 w 285257"/>
                <a:gd name="connsiteY34" fmla="*/ 176588 h 285257"/>
                <a:gd name="connsiteX35" fmla="*/ 289332 w 285257"/>
                <a:gd name="connsiteY35" fmla="*/ 161646 h 285257"/>
                <a:gd name="connsiteX36" fmla="*/ 289332 w 285257"/>
                <a:gd name="connsiteY36" fmla="*/ 127686 h 285257"/>
                <a:gd name="connsiteX37" fmla="*/ 259448 w 285257"/>
                <a:gd name="connsiteY37" fmla="*/ 112744 h 28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5257" h="285257">
                  <a:moveTo>
                    <a:pt x="144666" y="195605"/>
                  </a:moveTo>
                  <a:cubicBezTo>
                    <a:pt x="116140" y="195605"/>
                    <a:pt x="93727" y="172513"/>
                    <a:pt x="93727" y="144666"/>
                  </a:cubicBezTo>
                  <a:cubicBezTo>
                    <a:pt x="93727" y="116820"/>
                    <a:pt x="116820" y="93727"/>
                    <a:pt x="144666" y="93727"/>
                  </a:cubicBezTo>
                  <a:cubicBezTo>
                    <a:pt x="173192" y="93727"/>
                    <a:pt x="195605" y="116820"/>
                    <a:pt x="195605" y="144666"/>
                  </a:cubicBezTo>
                  <a:cubicBezTo>
                    <a:pt x="195605" y="172513"/>
                    <a:pt x="172513" y="195605"/>
                    <a:pt x="144666" y="195605"/>
                  </a:cubicBezTo>
                  <a:close/>
                  <a:moveTo>
                    <a:pt x="259448" y="112744"/>
                  </a:moveTo>
                  <a:cubicBezTo>
                    <a:pt x="256731" y="103236"/>
                    <a:pt x="253335" y="94406"/>
                    <a:pt x="248581" y="86256"/>
                  </a:cubicBezTo>
                  <a:lnTo>
                    <a:pt x="259448" y="54335"/>
                  </a:lnTo>
                  <a:lnTo>
                    <a:pt x="234997" y="29884"/>
                  </a:lnTo>
                  <a:lnTo>
                    <a:pt x="203076" y="40751"/>
                  </a:lnTo>
                  <a:cubicBezTo>
                    <a:pt x="194926" y="35997"/>
                    <a:pt x="186096" y="32601"/>
                    <a:pt x="176588" y="29884"/>
                  </a:cubicBezTo>
                  <a:lnTo>
                    <a:pt x="161646" y="0"/>
                  </a:lnTo>
                  <a:lnTo>
                    <a:pt x="127686" y="0"/>
                  </a:lnTo>
                  <a:lnTo>
                    <a:pt x="112744" y="29884"/>
                  </a:lnTo>
                  <a:cubicBezTo>
                    <a:pt x="103236" y="32601"/>
                    <a:pt x="94406" y="35997"/>
                    <a:pt x="86256" y="40751"/>
                  </a:cubicBezTo>
                  <a:lnTo>
                    <a:pt x="54335" y="29884"/>
                  </a:lnTo>
                  <a:lnTo>
                    <a:pt x="29884" y="54335"/>
                  </a:lnTo>
                  <a:lnTo>
                    <a:pt x="40751" y="86256"/>
                  </a:lnTo>
                  <a:cubicBezTo>
                    <a:pt x="35997" y="94406"/>
                    <a:pt x="32601" y="103236"/>
                    <a:pt x="29884" y="112744"/>
                  </a:cubicBezTo>
                  <a:lnTo>
                    <a:pt x="0" y="127686"/>
                  </a:lnTo>
                  <a:lnTo>
                    <a:pt x="0" y="161646"/>
                  </a:lnTo>
                  <a:lnTo>
                    <a:pt x="29884" y="176588"/>
                  </a:lnTo>
                  <a:cubicBezTo>
                    <a:pt x="32601" y="186096"/>
                    <a:pt x="35997" y="194926"/>
                    <a:pt x="40751" y="203076"/>
                  </a:cubicBezTo>
                  <a:lnTo>
                    <a:pt x="29884" y="234997"/>
                  </a:lnTo>
                  <a:lnTo>
                    <a:pt x="53655" y="258769"/>
                  </a:lnTo>
                  <a:lnTo>
                    <a:pt x="85577" y="247902"/>
                  </a:lnTo>
                  <a:cubicBezTo>
                    <a:pt x="93727" y="252656"/>
                    <a:pt x="102557" y="256052"/>
                    <a:pt x="112065" y="258769"/>
                  </a:cubicBezTo>
                  <a:lnTo>
                    <a:pt x="127007" y="288653"/>
                  </a:lnTo>
                  <a:lnTo>
                    <a:pt x="160966" y="288653"/>
                  </a:lnTo>
                  <a:lnTo>
                    <a:pt x="175909" y="258769"/>
                  </a:lnTo>
                  <a:cubicBezTo>
                    <a:pt x="185417" y="256052"/>
                    <a:pt x="194246" y="252656"/>
                    <a:pt x="202397" y="247902"/>
                  </a:cubicBezTo>
                  <a:lnTo>
                    <a:pt x="234318" y="258769"/>
                  </a:lnTo>
                  <a:lnTo>
                    <a:pt x="258769" y="234997"/>
                  </a:lnTo>
                  <a:lnTo>
                    <a:pt x="247902" y="203076"/>
                  </a:lnTo>
                  <a:cubicBezTo>
                    <a:pt x="252656" y="194926"/>
                    <a:pt x="256731" y="185417"/>
                    <a:pt x="259448" y="176588"/>
                  </a:cubicBezTo>
                  <a:lnTo>
                    <a:pt x="289332" y="161646"/>
                  </a:lnTo>
                  <a:lnTo>
                    <a:pt x="289332" y="127686"/>
                  </a:lnTo>
                  <a:lnTo>
                    <a:pt x="259448" y="112744"/>
                  </a:lnTo>
                  <a:close/>
                </a:path>
              </a:pathLst>
            </a:custGeom>
            <a:solidFill>
              <a:schemeClr val="tx1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Freeform: Shape 202">
              <a:extLst>
                <a:ext uri="{FF2B5EF4-FFF2-40B4-BE49-F238E27FC236}">
                  <a16:creationId xmlns:a16="http://schemas.microsoft.com/office/drawing/2014/main" xmlns="" id="{FB685003-8FE4-4047-8F5F-E6741327EF3C}"/>
                </a:ext>
              </a:extLst>
            </p:cNvPr>
            <p:cNvSpPr/>
            <p:nvPr/>
          </p:nvSpPr>
          <p:spPr>
            <a:xfrm>
              <a:off x="6093963" y="1827915"/>
              <a:ext cx="285257" cy="285257"/>
            </a:xfrm>
            <a:custGeom>
              <a:avLst/>
              <a:gdLst>
                <a:gd name="connsiteX0" fmla="*/ 144666 w 285257"/>
                <a:gd name="connsiteY0" fmla="*/ 195605 h 285257"/>
                <a:gd name="connsiteX1" fmla="*/ 93727 w 285257"/>
                <a:gd name="connsiteY1" fmla="*/ 144666 h 285257"/>
                <a:gd name="connsiteX2" fmla="*/ 144666 w 285257"/>
                <a:gd name="connsiteY2" fmla="*/ 93727 h 285257"/>
                <a:gd name="connsiteX3" fmla="*/ 195605 w 285257"/>
                <a:gd name="connsiteY3" fmla="*/ 144666 h 285257"/>
                <a:gd name="connsiteX4" fmla="*/ 144666 w 285257"/>
                <a:gd name="connsiteY4" fmla="*/ 195605 h 285257"/>
                <a:gd name="connsiteX5" fmla="*/ 144666 w 285257"/>
                <a:gd name="connsiteY5" fmla="*/ 195605 h 285257"/>
                <a:gd name="connsiteX6" fmla="*/ 248581 w 285257"/>
                <a:gd name="connsiteY6" fmla="*/ 86256 h 285257"/>
                <a:gd name="connsiteX7" fmla="*/ 259448 w 285257"/>
                <a:gd name="connsiteY7" fmla="*/ 54335 h 285257"/>
                <a:gd name="connsiteX8" fmla="*/ 234997 w 285257"/>
                <a:gd name="connsiteY8" fmla="*/ 29884 h 285257"/>
                <a:gd name="connsiteX9" fmla="*/ 203076 w 285257"/>
                <a:gd name="connsiteY9" fmla="*/ 40751 h 285257"/>
                <a:gd name="connsiteX10" fmla="*/ 176588 w 285257"/>
                <a:gd name="connsiteY10" fmla="*/ 29884 h 285257"/>
                <a:gd name="connsiteX11" fmla="*/ 161646 w 285257"/>
                <a:gd name="connsiteY11" fmla="*/ 0 h 285257"/>
                <a:gd name="connsiteX12" fmla="*/ 127686 w 285257"/>
                <a:gd name="connsiteY12" fmla="*/ 0 h 285257"/>
                <a:gd name="connsiteX13" fmla="*/ 112744 w 285257"/>
                <a:gd name="connsiteY13" fmla="*/ 29884 h 285257"/>
                <a:gd name="connsiteX14" fmla="*/ 86256 w 285257"/>
                <a:gd name="connsiteY14" fmla="*/ 40751 h 285257"/>
                <a:gd name="connsiteX15" fmla="*/ 54335 w 285257"/>
                <a:gd name="connsiteY15" fmla="*/ 29884 h 285257"/>
                <a:gd name="connsiteX16" fmla="*/ 30563 w 285257"/>
                <a:gd name="connsiteY16" fmla="*/ 53655 h 285257"/>
                <a:gd name="connsiteX17" fmla="*/ 40751 w 285257"/>
                <a:gd name="connsiteY17" fmla="*/ 85577 h 285257"/>
                <a:gd name="connsiteX18" fmla="*/ 29884 w 285257"/>
                <a:gd name="connsiteY18" fmla="*/ 112065 h 285257"/>
                <a:gd name="connsiteX19" fmla="*/ 0 w 285257"/>
                <a:gd name="connsiteY19" fmla="*/ 127007 h 285257"/>
                <a:gd name="connsiteX20" fmla="*/ 0 w 285257"/>
                <a:gd name="connsiteY20" fmla="*/ 160966 h 285257"/>
                <a:gd name="connsiteX21" fmla="*/ 29884 w 285257"/>
                <a:gd name="connsiteY21" fmla="*/ 175909 h 285257"/>
                <a:gd name="connsiteX22" fmla="*/ 40751 w 285257"/>
                <a:gd name="connsiteY22" fmla="*/ 202397 h 285257"/>
                <a:gd name="connsiteX23" fmla="*/ 30563 w 285257"/>
                <a:gd name="connsiteY23" fmla="*/ 234318 h 285257"/>
                <a:gd name="connsiteX24" fmla="*/ 54335 w 285257"/>
                <a:gd name="connsiteY24" fmla="*/ 258090 h 285257"/>
                <a:gd name="connsiteX25" fmla="*/ 86256 w 285257"/>
                <a:gd name="connsiteY25" fmla="*/ 247902 h 285257"/>
                <a:gd name="connsiteX26" fmla="*/ 112744 w 285257"/>
                <a:gd name="connsiteY26" fmla="*/ 258769 h 285257"/>
                <a:gd name="connsiteX27" fmla="*/ 127686 w 285257"/>
                <a:gd name="connsiteY27" fmla="*/ 288653 h 285257"/>
                <a:gd name="connsiteX28" fmla="*/ 161646 w 285257"/>
                <a:gd name="connsiteY28" fmla="*/ 288653 h 285257"/>
                <a:gd name="connsiteX29" fmla="*/ 176588 w 285257"/>
                <a:gd name="connsiteY29" fmla="*/ 258769 h 285257"/>
                <a:gd name="connsiteX30" fmla="*/ 203076 w 285257"/>
                <a:gd name="connsiteY30" fmla="*/ 247902 h 285257"/>
                <a:gd name="connsiteX31" fmla="*/ 234997 w 285257"/>
                <a:gd name="connsiteY31" fmla="*/ 258769 h 285257"/>
                <a:gd name="connsiteX32" fmla="*/ 258769 w 285257"/>
                <a:gd name="connsiteY32" fmla="*/ 234318 h 285257"/>
                <a:gd name="connsiteX33" fmla="*/ 248581 w 285257"/>
                <a:gd name="connsiteY33" fmla="*/ 203076 h 285257"/>
                <a:gd name="connsiteX34" fmla="*/ 259448 w 285257"/>
                <a:gd name="connsiteY34" fmla="*/ 176588 h 285257"/>
                <a:gd name="connsiteX35" fmla="*/ 289332 w 285257"/>
                <a:gd name="connsiteY35" fmla="*/ 161646 h 285257"/>
                <a:gd name="connsiteX36" fmla="*/ 289332 w 285257"/>
                <a:gd name="connsiteY36" fmla="*/ 127686 h 285257"/>
                <a:gd name="connsiteX37" fmla="*/ 259448 w 285257"/>
                <a:gd name="connsiteY37" fmla="*/ 112744 h 285257"/>
                <a:gd name="connsiteX38" fmla="*/ 248581 w 285257"/>
                <a:gd name="connsiteY38" fmla="*/ 86256 h 28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5257" h="285257">
                  <a:moveTo>
                    <a:pt x="144666" y="195605"/>
                  </a:moveTo>
                  <a:cubicBezTo>
                    <a:pt x="116140" y="195605"/>
                    <a:pt x="93727" y="172513"/>
                    <a:pt x="93727" y="144666"/>
                  </a:cubicBezTo>
                  <a:cubicBezTo>
                    <a:pt x="93727" y="116140"/>
                    <a:pt x="116820" y="93727"/>
                    <a:pt x="144666" y="93727"/>
                  </a:cubicBezTo>
                  <a:cubicBezTo>
                    <a:pt x="173192" y="93727"/>
                    <a:pt x="195605" y="116820"/>
                    <a:pt x="195605" y="144666"/>
                  </a:cubicBezTo>
                  <a:cubicBezTo>
                    <a:pt x="195605" y="172513"/>
                    <a:pt x="173192" y="195605"/>
                    <a:pt x="144666" y="195605"/>
                  </a:cubicBezTo>
                  <a:lnTo>
                    <a:pt x="144666" y="195605"/>
                  </a:lnTo>
                  <a:close/>
                  <a:moveTo>
                    <a:pt x="248581" y="86256"/>
                  </a:moveTo>
                  <a:lnTo>
                    <a:pt x="259448" y="54335"/>
                  </a:lnTo>
                  <a:lnTo>
                    <a:pt x="234997" y="29884"/>
                  </a:lnTo>
                  <a:lnTo>
                    <a:pt x="203076" y="40751"/>
                  </a:lnTo>
                  <a:cubicBezTo>
                    <a:pt x="194926" y="35997"/>
                    <a:pt x="185417" y="32601"/>
                    <a:pt x="176588" y="29884"/>
                  </a:cubicBezTo>
                  <a:lnTo>
                    <a:pt x="161646" y="0"/>
                  </a:lnTo>
                  <a:lnTo>
                    <a:pt x="127686" y="0"/>
                  </a:lnTo>
                  <a:lnTo>
                    <a:pt x="112744" y="29884"/>
                  </a:lnTo>
                  <a:cubicBezTo>
                    <a:pt x="103236" y="32601"/>
                    <a:pt x="94406" y="35997"/>
                    <a:pt x="86256" y="40751"/>
                  </a:cubicBezTo>
                  <a:lnTo>
                    <a:pt x="54335" y="29884"/>
                  </a:lnTo>
                  <a:lnTo>
                    <a:pt x="30563" y="53655"/>
                  </a:lnTo>
                  <a:lnTo>
                    <a:pt x="40751" y="85577"/>
                  </a:lnTo>
                  <a:cubicBezTo>
                    <a:pt x="35997" y="93727"/>
                    <a:pt x="32601" y="103236"/>
                    <a:pt x="29884" y="112065"/>
                  </a:cubicBezTo>
                  <a:lnTo>
                    <a:pt x="0" y="127007"/>
                  </a:lnTo>
                  <a:lnTo>
                    <a:pt x="0" y="160966"/>
                  </a:lnTo>
                  <a:lnTo>
                    <a:pt x="29884" y="175909"/>
                  </a:lnTo>
                  <a:cubicBezTo>
                    <a:pt x="32601" y="185417"/>
                    <a:pt x="35997" y="194246"/>
                    <a:pt x="40751" y="202397"/>
                  </a:cubicBezTo>
                  <a:lnTo>
                    <a:pt x="30563" y="234318"/>
                  </a:lnTo>
                  <a:lnTo>
                    <a:pt x="54335" y="258090"/>
                  </a:lnTo>
                  <a:lnTo>
                    <a:pt x="86256" y="247902"/>
                  </a:lnTo>
                  <a:cubicBezTo>
                    <a:pt x="94406" y="252656"/>
                    <a:pt x="103236" y="256052"/>
                    <a:pt x="112744" y="258769"/>
                  </a:cubicBezTo>
                  <a:lnTo>
                    <a:pt x="127686" y="288653"/>
                  </a:lnTo>
                  <a:lnTo>
                    <a:pt x="161646" y="288653"/>
                  </a:lnTo>
                  <a:lnTo>
                    <a:pt x="176588" y="258769"/>
                  </a:lnTo>
                  <a:cubicBezTo>
                    <a:pt x="186096" y="256052"/>
                    <a:pt x="194926" y="252656"/>
                    <a:pt x="203076" y="247902"/>
                  </a:cubicBezTo>
                  <a:lnTo>
                    <a:pt x="234997" y="258769"/>
                  </a:lnTo>
                  <a:lnTo>
                    <a:pt x="258769" y="234318"/>
                  </a:lnTo>
                  <a:lnTo>
                    <a:pt x="248581" y="203076"/>
                  </a:lnTo>
                  <a:cubicBezTo>
                    <a:pt x="253335" y="194926"/>
                    <a:pt x="256731" y="186096"/>
                    <a:pt x="259448" y="176588"/>
                  </a:cubicBezTo>
                  <a:lnTo>
                    <a:pt x="289332" y="161646"/>
                  </a:lnTo>
                  <a:lnTo>
                    <a:pt x="289332" y="127686"/>
                  </a:lnTo>
                  <a:lnTo>
                    <a:pt x="259448" y="112744"/>
                  </a:lnTo>
                  <a:cubicBezTo>
                    <a:pt x="256731" y="103236"/>
                    <a:pt x="253335" y="94406"/>
                    <a:pt x="248581" y="86256"/>
                  </a:cubicBezTo>
                  <a:close/>
                </a:path>
              </a:pathLst>
            </a:custGeom>
            <a:solidFill>
              <a:schemeClr val="tx1"/>
            </a:solidFill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2" name="Graphic 16" descr="Handshake">
            <a:extLst>
              <a:ext uri="{FF2B5EF4-FFF2-40B4-BE49-F238E27FC236}">
                <a16:creationId xmlns:a16="http://schemas.microsoft.com/office/drawing/2014/main" xmlns="" id="{FB8FAC7B-7F60-40CE-8D88-E2DE6EE311AA}"/>
              </a:ext>
            </a:extLst>
          </p:cNvPr>
          <p:cNvGrpSpPr/>
          <p:nvPr/>
        </p:nvGrpSpPr>
        <p:grpSpPr>
          <a:xfrm>
            <a:off x="7703953" y="2499651"/>
            <a:ext cx="442109" cy="264878"/>
            <a:chOff x="8630942" y="4965315"/>
            <a:chExt cx="589479" cy="353170"/>
          </a:xfrm>
          <a:solidFill>
            <a:schemeClr val="tx1"/>
          </a:solidFill>
        </p:grpSpPr>
        <p:sp>
          <p:nvSpPr>
            <p:cNvPr id="83" name="Freeform: Shape 213">
              <a:extLst>
                <a:ext uri="{FF2B5EF4-FFF2-40B4-BE49-F238E27FC236}">
                  <a16:creationId xmlns:a16="http://schemas.microsoft.com/office/drawing/2014/main" xmlns="" id="{425206FF-D505-401C-B1FB-C3CF1A83D348}"/>
                </a:ext>
              </a:extLst>
            </p:cNvPr>
            <p:cNvSpPr/>
            <p:nvPr/>
          </p:nvSpPr>
          <p:spPr>
            <a:xfrm>
              <a:off x="8889928" y="5250789"/>
              <a:ext cx="47543" cy="54335"/>
            </a:xfrm>
            <a:custGeom>
              <a:avLst/>
              <a:gdLst>
                <a:gd name="connsiteX0" fmla="*/ 14725 w 47542"/>
                <a:gd name="connsiteY0" fmla="*/ 57514 h 54334"/>
                <a:gd name="connsiteX1" fmla="*/ 4538 w 47542"/>
                <a:gd name="connsiteY1" fmla="*/ 54118 h 54334"/>
                <a:gd name="connsiteX2" fmla="*/ 3179 w 47542"/>
                <a:gd name="connsiteY2" fmla="*/ 35101 h 54334"/>
                <a:gd name="connsiteX3" fmla="*/ 29667 w 47542"/>
                <a:gd name="connsiteY3" fmla="*/ 4538 h 54334"/>
                <a:gd name="connsiteX4" fmla="*/ 48685 w 47542"/>
                <a:gd name="connsiteY4" fmla="*/ 3179 h 54334"/>
                <a:gd name="connsiteX5" fmla="*/ 50043 w 47542"/>
                <a:gd name="connsiteY5" fmla="*/ 22196 h 54334"/>
                <a:gd name="connsiteX6" fmla="*/ 23555 w 47542"/>
                <a:gd name="connsiteY6" fmla="*/ 52760 h 54334"/>
                <a:gd name="connsiteX7" fmla="*/ 14725 w 47542"/>
                <a:gd name="connsiteY7" fmla="*/ 57514 h 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42" h="54334">
                  <a:moveTo>
                    <a:pt x="14725" y="57514"/>
                  </a:moveTo>
                  <a:cubicBezTo>
                    <a:pt x="11330" y="57514"/>
                    <a:pt x="7254" y="56835"/>
                    <a:pt x="4538" y="54118"/>
                  </a:cubicBezTo>
                  <a:cubicBezTo>
                    <a:pt x="-896" y="49364"/>
                    <a:pt x="-1575" y="40534"/>
                    <a:pt x="3179" y="35101"/>
                  </a:cubicBezTo>
                  <a:lnTo>
                    <a:pt x="29667" y="4538"/>
                  </a:lnTo>
                  <a:cubicBezTo>
                    <a:pt x="34422" y="-896"/>
                    <a:pt x="43251" y="-1575"/>
                    <a:pt x="48685" y="3179"/>
                  </a:cubicBezTo>
                  <a:cubicBezTo>
                    <a:pt x="54118" y="7934"/>
                    <a:pt x="54797" y="16763"/>
                    <a:pt x="50043" y="22196"/>
                  </a:cubicBezTo>
                  <a:lnTo>
                    <a:pt x="23555" y="52760"/>
                  </a:lnTo>
                  <a:cubicBezTo>
                    <a:pt x="21517" y="55476"/>
                    <a:pt x="18121" y="56835"/>
                    <a:pt x="14725" y="57514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: Shape 214">
              <a:extLst>
                <a:ext uri="{FF2B5EF4-FFF2-40B4-BE49-F238E27FC236}">
                  <a16:creationId xmlns:a16="http://schemas.microsoft.com/office/drawing/2014/main" xmlns="" id="{36137E86-31C6-47B5-9AA3-8961A688130B}"/>
                </a:ext>
              </a:extLst>
            </p:cNvPr>
            <p:cNvSpPr/>
            <p:nvPr/>
          </p:nvSpPr>
          <p:spPr>
            <a:xfrm>
              <a:off x="8844770" y="5223290"/>
              <a:ext cx="61127" cy="67918"/>
            </a:xfrm>
            <a:custGeom>
              <a:avLst/>
              <a:gdLst>
                <a:gd name="connsiteX0" fmla="*/ 18453 w 61126"/>
                <a:gd name="connsiteY0" fmla="*/ 69392 h 67918"/>
                <a:gd name="connsiteX1" fmla="*/ 5548 w 61126"/>
                <a:gd name="connsiteY1" fmla="*/ 65317 h 67918"/>
                <a:gd name="connsiteX2" fmla="*/ 4190 w 61126"/>
                <a:gd name="connsiteY2" fmla="*/ 41545 h 67918"/>
                <a:gd name="connsiteX3" fmla="*/ 35433 w 61126"/>
                <a:gd name="connsiteY3" fmla="*/ 5548 h 67918"/>
                <a:gd name="connsiteX4" fmla="*/ 59204 w 61126"/>
                <a:gd name="connsiteY4" fmla="*/ 4190 h 67918"/>
                <a:gd name="connsiteX5" fmla="*/ 60562 w 61126"/>
                <a:gd name="connsiteY5" fmla="*/ 27962 h 67918"/>
                <a:gd name="connsiteX6" fmla="*/ 29320 w 61126"/>
                <a:gd name="connsiteY6" fmla="*/ 63958 h 67918"/>
                <a:gd name="connsiteX7" fmla="*/ 18453 w 61126"/>
                <a:gd name="connsiteY7" fmla="*/ 69392 h 6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126" h="67918">
                  <a:moveTo>
                    <a:pt x="18453" y="69392"/>
                  </a:moveTo>
                  <a:cubicBezTo>
                    <a:pt x="13699" y="70071"/>
                    <a:pt x="9624" y="68713"/>
                    <a:pt x="5548" y="65317"/>
                  </a:cubicBezTo>
                  <a:cubicBezTo>
                    <a:pt x="-1243" y="59204"/>
                    <a:pt x="-1923" y="48337"/>
                    <a:pt x="4190" y="41545"/>
                  </a:cubicBezTo>
                  <a:lnTo>
                    <a:pt x="35433" y="5548"/>
                  </a:lnTo>
                  <a:cubicBezTo>
                    <a:pt x="41545" y="-1243"/>
                    <a:pt x="52412" y="-1923"/>
                    <a:pt x="59204" y="4190"/>
                  </a:cubicBezTo>
                  <a:cubicBezTo>
                    <a:pt x="65996" y="10303"/>
                    <a:pt x="66675" y="21170"/>
                    <a:pt x="60562" y="27962"/>
                  </a:cubicBezTo>
                  <a:lnTo>
                    <a:pt x="29320" y="63958"/>
                  </a:lnTo>
                  <a:cubicBezTo>
                    <a:pt x="26603" y="67354"/>
                    <a:pt x="22528" y="69392"/>
                    <a:pt x="18453" y="69392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: Shape 215">
              <a:extLst>
                <a:ext uri="{FF2B5EF4-FFF2-40B4-BE49-F238E27FC236}">
                  <a16:creationId xmlns:a16="http://schemas.microsoft.com/office/drawing/2014/main" xmlns="" id="{E9E74FA7-B6FD-4448-9526-ED158996099A}"/>
                </a:ext>
              </a:extLst>
            </p:cNvPr>
            <p:cNvSpPr/>
            <p:nvPr/>
          </p:nvSpPr>
          <p:spPr>
            <a:xfrm>
              <a:off x="8798547" y="5191329"/>
              <a:ext cx="67918" cy="74710"/>
            </a:xfrm>
            <a:custGeom>
              <a:avLst/>
              <a:gdLst>
                <a:gd name="connsiteX0" fmla="*/ 21888 w 67918"/>
                <a:gd name="connsiteY0" fmla="*/ 76222 h 74710"/>
                <a:gd name="connsiteX1" fmla="*/ 6946 w 67918"/>
                <a:gd name="connsiteY1" fmla="*/ 71468 h 74710"/>
                <a:gd name="connsiteX2" fmla="*/ 4908 w 67918"/>
                <a:gd name="connsiteY2" fmla="*/ 42942 h 74710"/>
                <a:gd name="connsiteX3" fmla="*/ 36150 w 67918"/>
                <a:gd name="connsiteY3" fmla="*/ 6946 h 74710"/>
                <a:gd name="connsiteX4" fmla="*/ 64676 w 67918"/>
                <a:gd name="connsiteY4" fmla="*/ 4908 h 74710"/>
                <a:gd name="connsiteX5" fmla="*/ 66714 w 67918"/>
                <a:gd name="connsiteY5" fmla="*/ 33434 h 74710"/>
                <a:gd name="connsiteX6" fmla="*/ 35471 w 67918"/>
                <a:gd name="connsiteY6" fmla="*/ 69430 h 74710"/>
                <a:gd name="connsiteX7" fmla="*/ 21888 w 67918"/>
                <a:gd name="connsiteY7" fmla="*/ 76222 h 7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918" h="74710">
                  <a:moveTo>
                    <a:pt x="21888" y="76222"/>
                  </a:moveTo>
                  <a:cubicBezTo>
                    <a:pt x="16454" y="76902"/>
                    <a:pt x="11021" y="74864"/>
                    <a:pt x="6946" y="71468"/>
                  </a:cubicBezTo>
                  <a:cubicBezTo>
                    <a:pt x="-1205" y="63997"/>
                    <a:pt x="-2563" y="51093"/>
                    <a:pt x="4908" y="42942"/>
                  </a:cubicBezTo>
                  <a:lnTo>
                    <a:pt x="36150" y="6946"/>
                  </a:lnTo>
                  <a:cubicBezTo>
                    <a:pt x="43622" y="-1205"/>
                    <a:pt x="56526" y="-2563"/>
                    <a:pt x="64676" y="4908"/>
                  </a:cubicBezTo>
                  <a:cubicBezTo>
                    <a:pt x="72826" y="12379"/>
                    <a:pt x="74185" y="25284"/>
                    <a:pt x="66714" y="33434"/>
                  </a:cubicBezTo>
                  <a:lnTo>
                    <a:pt x="35471" y="69430"/>
                  </a:lnTo>
                  <a:cubicBezTo>
                    <a:pt x="32075" y="73506"/>
                    <a:pt x="26642" y="76222"/>
                    <a:pt x="21888" y="76222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: Shape 216">
              <a:extLst>
                <a:ext uri="{FF2B5EF4-FFF2-40B4-BE49-F238E27FC236}">
                  <a16:creationId xmlns:a16="http://schemas.microsoft.com/office/drawing/2014/main" xmlns="" id="{67522A52-612F-4CDD-99C7-A6B608E9C9F0}"/>
                </a:ext>
              </a:extLst>
            </p:cNvPr>
            <p:cNvSpPr/>
            <p:nvPr/>
          </p:nvSpPr>
          <p:spPr>
            <a:xfrm>
              <a:off x="8748967" y="5161445"/>
              <a:ext cx="74710" cy="74710"/>
            </a:xfrm>
            <a:custGeom>
              <a:avLst/>
              <a:gdLst>
                <a:gd name="connsiteX0" fmla="*/ 21888 w 74710"/>
                <a:gd name="connsiteY0" fmla="*/ 80977 h 74710"/>
                <a:gd name="connsiteX1" fmla="*/ 6946 w 74710"/>
                <a:gd name="connsiteY1" fmla="*/ 76222 h 74710"/>
                <a:gd name="connsiteX2" fmla="*/ 4908 w 74710"/>
                <a:gd name="connsiteY2" fmla="*/ 47697 h 74710"/>
                <a:gd name="connsiteX3" fmla="*/ 40905 w 74710"/>
                <a:gd name="connsiteY3" fmla="*/ 6946 h 74710"/>
                <a:gd name="connsiteX4" fmla="*/ 69430 w 74710"/>
                <a:gd name="connsiteY4" fmla="*/ 4908 h 74710"/>
                <a:gd name="connsiteX5" fmla="*/ 71468 w 74710"/>
                <a:gd name="connsiteY5" fmla="*/ 33434 h 74710"/>
                <a:gd name="connsiteX6" fmla="*/ 35471 w 74710"/>
                <a:gd name="connsiteY6" fmla="*/ 74185 h 74710"/>
                <a:gd name="connsiteX7" fmla="*/ 21888 w 74710"/>
                <a:gd name="connsiteY7" fmla="*/ 80977 h 7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10" h="74710">
                  <a:moveTo>
                    <a:pt x="21888" y="80977"/>
                  </a:moveTo>
                  <a:cubicBezTo>
                    <a:pt x="16454" y="81656"/>
                    <a:pt x="11021" y="79618"/>
                    <a:pt x="6946" y="76222"/>
                  </a:cubicBezTo>
                  <a:cubicBezTo>
                    <a:pt x="-1205" y="68751"/>
                    <a:pt x="-2563" y="55847"/>
                    <a:pt x="4908" y="47697"/>
                  </a:cubicBezTo>
                  <a:lnTo>
                    <a:pt x="40905" y="6946"/>
                  </a:lnTo>
                  <a:cubicBezTo>
                    <a:pt x="48376" y="-1205"/>
                    <a:pt x="61280" y="-2563"/>
                    <a:pt x="69430" y="4908"/>
                  </a:cubicBezTo>
                  <a:cubicBezTo>
                    <a:pt x="77581" y="12379"/>
                    <a:pt x="78939" y="25284"/>
                    <a:pt x="71468" y="33434"/>
                  </a:cubicBezTo>
                  <a:lnTo>
                    <a:pt x="35471" y="74185"/>
                  </a:lnTo>
                  <a:cubicBezTo>
                    <a:pt x="31396" y="78260"/>
                    <a:pt x="26642" y="80297"/>
                    <a:pt x="21888" y="80977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: Shape 217">
              <a:extLst>
                <a:ext uri="{FF2B5EF4-FFF2-40B4-BE49-F238E27FC236}">
                  <a16:creationId xmlns:a16="http://schemas.microsoft.com/office/drawing/2014/main" xmlns="" id="{A921470A-6DCE-4948-A8FD-8A3DE9EBC739}"/>
                </a:ext>
              </a:extLst>
            </p:cNvPr>
            <p:cNvSpPr/>
            <p:nvPr/>
          </p:nvSpPr>
          <p:spPr>
            <a:xfrm>
              <a:off x="8630942" y="4965315"/>
              <a:ext cx="135837" cy="156212"/>
            </a:xfrm>
            <a:custGeom>
              <a:avLst/>
              <a:gdLst>
                <a:gd name="connsiteX0" fmla="*/ 0 w 135836"/>
                <a:gd name="connsiteY0" fmla="*/ 127686 h 156212"/>
                <a:gd name="connsiteX1" fmla="*/ 52297 w 135836"/>
                <a:gd name="connsiteY1" fmla="*/ 159608 h 156212"/>
                <a:gd name="connsiteX2" fmla="*/ 70635 w 135836"/>
                <a:gd name="connsiteY2" fmla="*/ 154854 h 156212"/>
                <a:gd name="connsiteX3" fmla="*/ 133799 w 135836"/>
                <a:gd name="connsiteY3" fmla="*/ 50260 h 156212"/>
                <a:gd name="connsiteX4" fmla="*/ 129045 w 135836"/>
                <a:gd name="connsiteY4" fmla="*/ 31922 h 156212"/>
                <a:gd name="connsiteX5" fmla="*/ 77427 w 135836"/>
                <a:gd name="connsiteY5" fmla="*/ 0 h 156212"/>
                <a:gd name="connsiteX6" fmla="*/ 0 w 135836"/>
                <a:gd name="connsiteY6" fmla="*/ 127686 h 15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36" h="156212">
                  <a:moveTo>
                    <a:pt x="0" y="127686"/>
                  </a:moveTo>
                  <a:lnTo>
                    <a:pt x="52297" y="159608"/>
                  </a:lnTo>
                  <a:cubicBezTo>
                    <a:pt x="58410" y="163683"/>
                    <a:pt x="67239" y="161646"/>
                    <a:pt x="70635" y="154854"/>
                  </a:cubicBezTo>
                  <a:lnTo>
                    <a:pt x="133799" y="50260"/>
                  </a:lnTo>
                  <a:cubicBezTo>
                    <a:pt x="137874" y="44147"/>
                    <a:pt x="135837" y="35318"/>
                    <a:pt x="129045" y="31922"/>
                  </a:cubicBezTo>
                  <a:lnTo>
                    <a:pt x="77427" y="0"/>
                  </a:lnTo>
                  <a:lnTo>
                    <a:pt x="0" y="127686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: Shape 218">
              <a:extLst>
                <a:ext uri="{FF2B5EF4-FFF2-40B4-BE49-F238E27FC236}">
                  <a16:creationId xmlns:a16="http://schemas.microsoft.com/office/drawing/2014/main" xmlns="" id="{BDB45789-4EEA-4810-B216-42F572E17B4A}"/>
                </a:ext>
              </a:extLst>
            </p:cNvPr>
            <p:cNvSpPr/>
            <p:nvPr/>
          </p:nvSpPr>
          <p:spPr>
            <a:xfrm>
              <a:off x="8714482" y="5026436"/>
              <a:ext cx="359967" cy="292049"/>
            </a:xfrm>
            <a:custGeom>
              <a:avLst/>
              <a:gdLst>
                <a:gd name="connsiteX0" fmla="*/ 356571 w 359967"/>
                <a:gd name="connsiteY0" fmla="*/ 155533 h 292048"/>
                <a:gd name="connsiteX1" fmla="*/ 247223 w 359967"/>
                <a:gd name="connsiteY1" fmla="*/ 61806 h 292048"/>
                <a:gd name="connsiteX2" fmla="*/ 239752 w 359967"/>
                <a:gd name="connsiteY2" fmla="*/ 55014 h 292048"/>
                <a:gd name="connsiteX3" fmla="*/ 192888 w 359967"/>
                <a:gd name="connsiteY3" fmla="*/ 108669 h 292048"/>
                <a:gd name="connsiteX4" fmla="*/ 165721 w 359967"/>
                <a:gd name="connsiteY4" fmla="*/ 122253 h 292048"/>
                <a:gd name="connsiteX5" fmla="*/ 162325 w 359967"/>
                <a:gd name="connsiteY5" fmla="*/ 122253 h 292048"/>
                <a:gd name="connsiteX6" fmla="*/ 135837 w 359967"/>
                <a:gd name="connsiteY6" fmla="*/ 112065 h 292048"/>
                <a:gd name="connsiteX7" fmla="*/ 131762 w 359967"/>
                <a:gd name="connsiteY7" fmla="*/ 54335 h 292048"/>
                <a:gd name="connsiteX8" fmla="*/ 171833 w 359967"/>
                <a:gd name="connsiteY8" fmla="*/ 8150 h 292048"/>
                <a:gd name="connsiteX9" fmla="*/ 59089 w 359967"/>
                <a:gd name="connsiteY9" fmla="*/ 0 h 292048"/>
                <a:gd name="connsiteX10" fmla="*/ 0 w 359967"/>
                <a:gd name="connsiteY10" fmla="*/ 97802 h 292048"/>
                <a:gd name="connsiteX11" fmla="*/ 46184 w 359967"/>
                <a:gd name="connsiteY11" fmla="*/ 151458 h 292048"/>
                <a:gd name="connsiteX12" fmla="*/ 63843 w 359967"/>
                <a:gd name="connsiteY12" fmla="*/ 131082 h 292048"/>
                <a:gd name="connsiteX13" fmla="*/ 89652 w 359967"/>
                <a:gd name="connsiteY13" fmla="*/ 119536 h 292048"/>
                <a:gd name="connsiteX14" fmla="*/ 89652 w 359967"/>
                <a:gd name="connsiteY14" fmla="*/ 119536 h 292048"/>
                <a:gd name="connsiteX15" fmla="*/ 112065 w 359967"/>
                <a:gd name="connsiteY15" fmla="*/ 127686 h 292048"/>
                <a:gd name="connsiteX16" fmla="*/ 123611 w 359967"/>
                <a:gd name="connsiteY16" fmla="*/ 152137 h 292048"/>
                <a:gd name="connsiteX17" fmla="*/ 135157 w 359967"/>
                <a:gd name="connsiteY17" fmla="*/ 150100 h 292048"/>
                <a:gd name="connsiteX18" fmla="*/ 157571 w 359967"/>
                <a:gd name="connsiteY18" fmla="*/ 158250 h 292048"/>
                <a:gd name="connsiteX19" fmla="*/ 169117 w 359967"/>
                <a:gd name="connsiteY19" fmla="*/ 183380 h 292048"/>
                <a:gd name="connsiteX20" fmla="*/ 177946 w 359967"/>
                <a:gd name="connsiteY20" fmla="*/ 182021 h 292048"/>
                <a:gd name="connsiteX21" fmla="*/ 177946 w 359967"/>
                <a:gd name="connsiteY21" fmla="*/ 182021 h 292048"/>
                <a:gd name="connsiteX22" fmla="*/ 198322 w 359967"/>
                <a:gd name="connsiteY22" fmla="*/ 189492 h 292048"/>
                <a:gd name="connsiteX23" fmla="*/ 208509 w 359967"/>
                <a:gd name="connsiteY23" fmla="*/ 210547 h 292048"/>
                <a:gd name="connsiteX24" fmla="*/ 215980 w 359967"/>
                <a:gd name="connsiteY24" fmla="*/ 209188 h 292048"/>
                <a:gd name="connsiteX25" fmla="*/ 215980 w 359967"/>
                <a:gd name="connsiteY25" fmla="*/ 209188 h 292048"/>
                <a:gd name="connsiteX26" fmla="*/ 233639 w 359967"/>
                <a:gd name="connsiteY26" fmla="*/ 215980 h 292048"/>
                <a:gd name="connsiteX27" fmla="*/ 243148 w 359967"/>
                <a:gd name="connsiteY27" fmla="*/ 234318 h 292048"/>
                <a:gd name="connsiteX28" fmla="*/ 236356 w 359967"/>
                <a:gd name="connsiteY28" fmla="*/ 254015 h 292048"/>
                <a:gd name="connsiteX29" fmla="*/ 213264 w 359967"/>
                <a:gd name="connsiteY29" fmla="*/ 280503 h 292048"/>
                <a:gd name="connsiteX30" fmla="*/ 222772 w 359967"/>
                <a:gd name="connsiteY30" fmla="*/ 287974 h 292048"/>
                <a:gd name="connsiteX31" fmla="*/ 239073 w 359967"/>
                <a:gd name="connsiteY31" fmla="*/ 292049 h 292048"/>
                <a:gd name="connsiteX32" fmla="*/ 263523 w 359967"/>
                <a:gd name="connsiteY32" fmla="*/ 262844 h 292048"/>
                <a:gd name="connsiteX33" fmla="*/ 263523 w 359967"/>
                <a:gd name="connsiteY33" fmla="*/ 262165 h 292048"/>
                <a:gd name="connsiteX34" fmla="*/ 270315 w 359967"/>
                <a:gd name="connsiteY34" fmla="*/ 262844 h 292048"/>
                <a:gd name="connsiteX35" fmla="*/ 294766 w 359967"/>
                <a:gd name="connsiteY35" fmla="*/ 233639 h 292048"/>
                <a:gd name="connsiteX36" fmla="*/ 294766 w 359967"/>
                <a:gd name="connsiteY36" fmla="*/ 232960 h 292048"/>
                <a:gd name="connsiteX37" fmla="*/ 301557 w 359967"/>
                <a:gd name="connsiteY37" fmla="*/ 233639 h 292048"/>
                <a:gd name="connsiteX38" fmla="*/ 326008 w 359967"/>
                <a:gd name="connsiteY38" fmla="*/ 204434 h 292048"/>
                <a:gd name="connsiteX39" fmla="*/ 325329 w 359967"/>
                <a:gd name="connsiteY39" fmla="*/ 200359 h 292048"/>
                <a:gd name="connsiteX40" fmla="*/ 339592 w 359967"/>
                <a:gd name="connsiteY40" fmla="*/ 203076 h 292048"/>
                <a:gd name="connsiteX41" fmla="*/ 364042 w 359967"/>
                <a:gd name="connsiteY41" fmla="*/ 173871 h 292048"/>
                <a:gd name="connsiteX42" fmla="*/ 356571 w 359967"/>
                <a:gd name="connsiteY42" fmla="*/ 155533 h 29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9967" h="292048">
                  <a:moveTo>
                    <a:pt x="356571" y="155533"/>
                  </a:moveTo>
                  <a:lnTo>
                    <a:pt x="247223" y="61806"/>
                  </a:lnTo>
                  <a:lnTo>
                    <a:pt x="239752" y="55014"/>
                  </a:lnTo>
                  <a:lnTo>
                    <a:pt x="192888" y="108669"/>
                  </a:lnTo>
                  <a:cubicBezTo>
                    <a:pt x="186096" y="116820"/>
                    <a:pt x="176588" y="121574"/>
                    <a:pt x="165721" y="122253"/>
                  </a:cubicBezTo>
                  <a:cubicBezTo>
                    <a:pt x="164362" y="122253"/>
                    <a:pt x="163004" y="122253"/>
                    <a:pt x="162325" y="122253"/>
                  </a:cubicBezTo>
                  <a:cubicBezTo>
                    <a:pt x="152137" y="122253"/>
                    <a:pt x="142629" y="118857"/>
                    <a:pt x="135837" y="112065"/>
                  </a:cubicBezTo>
                  <a:cubicBezTo>
                    <a:pt x="118857" y="97123"/>
                    <a:pt x="117499" y="71314"/>
                    <a:pt x="131762" y="54335"/>
                  </a:cubicBezTo>
                  <a:lnTo>
                    <a:pt x="171833" y="8150"/>
                  </a:lnTo>
                  <a:cubicBezTo>
                    <a:pt x="140591" y="4075"/>
                    <a:pt x="100519" y="20376"/>
                    <a:pt x="59089" y="0"/>
                  </a:cubicBezTo>
                  <a:lnTo>
                    <a:pt x="0" y="97802"/>
                  </a:lnTo>
                  <a:lnTo>
                    <a:pt x="46184" y="151458"/>
                  </a:lnTo>
                  <a:lnTo>
                    <a:pt x="63843" y="131082"/>
                  </a:lnTo>
                  <a:cubicBezTo>
                    <a:pt x="69956" y="123611"/>
                    <a:pt x="79464" y="119536"/>
                    <a:pt x="89652" y="119536"/>
                  </a:cubicBezTo>
                  <a:lnTo>
                    <a:pt x="89652" y="119536"/>
                  </a:lnTo>
                  <a:cubicBezTo>
                    <a:pt x="97802" y="119536"/>
                    <a:pt x="105953" y="122253"/>
                    <a:pt x="112065" y="127686"/>
                  </a:cubicBezTo>
                  <a:cubicBezTo>
                    <a:pt x="119536" y="133799"/>
                    <a:pt x="122932" y="142629"/>
                    <a:pt x="123611" y="152137"/>
                  </a:cubicBezTo>
                  <a:cubicBezTo>
                    <a:pt x="127007" y="150779"/>
                    <a:pt x="131082" y="150100"/>
                    <a:pt x="135157" y="150100"/>
                  </a:cubicBezTo>
                  <a:cubicBezTo>
                    <a:pt x="143308" y="150100"/>
                    <a:pt x="151458" y="152816"/>
                    <a:pt x="157571" y="158250"/>
                  </a:cubicBezTo>
                  <a:cubicBezTo>
                    <a:pt x="165042" y="165042"/>
                    <a:pt x="169117" y="173871"/>
                    <a:pt x="169117" y="183380"/>
                  </a:cubicBezTo>
                  <a:cubicBezTo>
                    <a:pt x="171833" y="182700"/>
                    <a:pt x="175229" y="182021"/>
                    <a:pt x="177946" y="182021"/>
                  </a:cubicBezTo>
                  <a:lnTo>
                    <a:pt x="177946" y="182021"/>
                  </a:lnTo>
                  <a:cubicBezTo>
                    <a:pt x="185417" y="182021"/>
                    <a:pt x="192209" y="184738"/>
                    <a:pt x="198322" y="189492"/>
                  </a:cubicBezTo>
                  <a:cubicBezTo>
                    <a:pt x="204434" y="194926"/>
                    <a:pt x="207830" y="202397"/>
                    <a:pt x="208509" y="210547"/>
                  </a:cubicBezTo>
                  <a:cubicBezTo>
                    <a:pt x="210547" y="209868"/>
                    <a:pt x="213264" y="209188"/>
                    <a:pt x="215980" y="209188"/>
                  </a:cubicBezTo>
                  <a:lnTo>
                    <a:pt x="215980" y="209188"/>
                  </a:lnTo>
                  <a:cubicBezTo>
                    <a:pt x="222772" y="209188"/>
                    <a:pt x="228885" y="211226"/>
                    <a:pt x="233639" y="215980"/>
                  </a:cubicBezTo>
                  <a:cubicBezTo>
                    <a:pt x="239073" y="220735"/>
                    <a:pt x="242468" y="227526"/>
                    <a:pt x="243148" y="234318"/>
                  </a:cubicBezTo>
                  <a:cubicBezTo>
                    <a:pt x="243827" y="241789"/>
                    <a:pt x="241110" y="248581"/>
                    <a:pt x="236356" y="254015"/>
                  </a:cubicBezTo>
                  <a:lnTo>
                    <a:pt x="213264" y="280503"/>
                  </a:lnTo>
                  <a:lnTo>
                    <a:pt x="222772" y="287974"/>
                  </a:lnTo>
                  <a:cubicBezTo>
                    <a:pt x="227526" y="290690"/>
                    <a:pt x="232960" y="292728"/>
                    <a:pt x="239073" y="292049"/>
                  </a:cubicBezTo>
                  <a:cubicBezTo>
                    <a:pt x="254015" y="290690"/>
                    <a:pt x="264882" y="277786"/>
                    <a:pt x="263523" y="262844"/>
                  </a:cubicBezTo>
                  <a:cubicBezTo>
                    <a:pt x="263523" y="262844"/>
                    <a:pt x="263523" y="262165"/>
                    <a:pt x="263523" y="262165"/>
                  </a:cubicBezTo>
                  <a:cubicBezTo>
                    <a:pt x="265561" y="262844"/>
                    <a:pt x="268277" y="262844"/>
                    <a:pt x="270315" y="262844"/>
                  </a:cubicBezTo>
                  <a:cubicBezTo>
                    <a:pt x="285257" y="261486"/>
                    <a:pt x="296124" y="248581"/>
                    <a:pt x="294766" y="233639"/>
                  </a:cubicBezTo>
                  <a:cubicBezTo>
                    <a:pt x="294766" y="233639"/>
                    <a:pt x="294766" y="232960"/>
                    <a:pt x="294766" y="232960"/>
                  </a:cubicBezTo>
                  <a:cubicBezTo>
                    <a:pt x="296803" y="233639"/>
                    <a:pt x="299520" y="233639"/>
                    <a:pt x="301557" y="233639"/>
                  </a:cubicBezTo>
                  <a:cubicBezTo>
                    <a:pt x="316499" y="232281"/>
                    <a:pt x="327366" y="219376"/>
                    <a:pt x="326008" y="204434"/>
                  </a:cubicBezTo>
                  <a:cubicBezTo>
                    <a:pt x="326008" y="203076"/>
                    <a:pt x="325329" y="201717"/>
                    <a:pt x="325329" y="200359"/>
                  </a:cubicBezTo>
                  <a:cubicBezTo>
                    <a:pt x="329404" y="202397"/>
                    <a:pt x="334158" y="203755"/>
                    <a:pt x="339592" y="203076"/>
                  </a:cubicBezTo>
                  <a:cubicBezTo>
                    <a:pt x="354534" y="201717"/>
                    <a:pt x="365401" y="188813"/>
                    <a:pt x="364042" y="173871"/>
                  </a:cubicBezTo>
                  <a:cubicBezTo>
                    <a:pt x="364721" y="166400"/>
                    <a:pt x="361326" y="160287"/>
                    <a:pt x="356571" y="155533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: Shape 219">
              <a:extLst>
                <a:ext uri="{FF2B5EF4-FFF2-40B4-BE49-F238E27FC236}">
                  <a16:creationId xmlns:a16="http://schemas.microsoft.com/office/drawing/2014/main" xmlns="" id="{29FD8829-C9F1-443A-92CF-694FE7FD061E}"/>
                </a:ext>
              </a:extLst>
            </p:cNvPr>
            <p:cNvSpPr/>
            <p:nvPr/>
          </p:nvSpPr>
          <p:spPr>
            <a:xfrm>
              <a:off x="9084584" y="4965315"/>
              <a:ext cx="135837" cy="156212"/>
            </a:xfrm>
            <a:custGeom>
              <a:avLst/>
              <a:gdLst>
                <a:gd name="connsiteX0" fmla="*/ 135890 w 135836"/>
                <a:gd name="connsiteY0" fmla="*/ 127686 h 156212"/>
                <a:gd name="connsiteX1" fmla="*/ 83593 w 135836"/>
                <a:gd name="connsiteY1" fmla="*/ 159608 h 156212"/>
                <a:gd name="connsiteX2" fmla="*/ 65255 w 135836"/>
                <a:gd name="connsiteY2" fmla="*/ 154854 h 156212"/>
                <a:gd name="connsiteX3" fmla="*/ 2091 w 135836"/>
                <a:gd name="connsiteY3" fmla="*/ 50260 h 156212"/>
                <a:gd name="connsiteX4" fmla="*/ 6845 w 135836"/>
                <a:gd name="connsiteY4" fmla="*/ 31922 h 156212"/>
                <a:gd name="connsiteX5" fmla="*/ 59142 w 135836"/>
                <a:gd name="connsiteY5" fmla="*/ 0 h 156212"/>
                <a:gd name="connsiteX6" fmla="*/ 135890 w 135836"/>
                <a:gd name="connsiteY6" fmla="*/ 127686 h 15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836" h="156212">
                  <a:moveTo>
                    <a:pt x="135890" y="127686"/>
                  </a:moveTo>
                  <a:lnTo>
                    <a:pt x="83593" y="159608"/>
                  </a:lnTo>
                  <a:cubicBezTo>
                    <a:pt x="77480" y="163683"/>
                    <a:pt x="68651" y="161646"/>
                    <a:pt x="65255" y="154854"/>
                  </a:cubicBezTo>
                  <a:lnTo>
                    <a:pt x="2091" y="50260"/>
                  </a:lnTo>
                  <a:cubicBezTo>
                    <a:pt x="-1984" y="44147"/>
                    <a:pt x="53" y="35318"/>
                    <a:pt x="6845" y="31922"/>
                  </a:cubicBezTo>
                  <a:lnTo>
                    <a:pt x="59142" y="0"/>
                  </a:lnTo>
                  <a:lnTo>
                    <a:pt x="135890" y="127686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: Shape 220">
              <a:extLst>
                <a:ext uri="{FF2B5EF4-FFF2-40B4-BE49-F238E27FC236}">
                  <a16:creationId xmlns:a16="http://schemas.microsoft.com/office/drawing/2014/main" xmlns="" id="{C3AE0B88-B7BE-4192-807A-71062D4AD4A0}"/>
                </a:ext>
              </a:extLst>
            </p:cNvPr>
            <p:cNvSpPr/>
            <p:nvPr/>
          </p:nvSpPr>
          <p:spPr>
            <a:xfrm>
              <a:off x="8848889" y="5020228"/>
              <a:ext cx="285257" cy="156212"/>
            </a:xfrm>
            <a:custGeom>
              <a:avLst/>
              <a:gdLst>
                <a:gd name="connsiteX0" fmla="*/ 229635 w 285257"/>
                <a:gd name="connsiteY0" fmla="*/ 8931 h 156212"/>
                <a:gd name="connsiteX1" fmla="*/ 87007 w 285257"/>
                <a:gd name="connsiteY1" fmla="*/ 780 h 156212"/>
                <a:gd name="connsiteX2" fmla="*/ 83611 w 285257"/>
                <a:gd name="connsiteY2" fmla="*/ 101 h 156212"/>
                <a:gd name="connsiteX3" fmla="*/ 60519 w 285257"/>
                <a:gd name="connsiteY3" fmla="*/ 8931 h 156212"/>
                <a:gd name="connsiteX4" fmla="*/ 6863 w 285257"/>
                <a:gd name="connsiteY4" fmla="*/ 70057 h 156212"/>
                <a:gd name="connsiteX5" fmla="*/ 9580 w 285257"/>
                <a:gd name="connsiteY5" fmla="*/ 108091 h 156212"/>
                <a:gd name="connsiteX6" fmla="*/ 29956 w 285257"/>
                <a:gd name="connsiteY6" fmla="*/ 114883 h 156212"/>
                <a:gd name="connsiteX7" fmla="*/ 48294 w 285257"/>
                <a:gd name="connsiteY7" fmla="*/ 105375 h 156212"/>
                <a:gd name="connsiteX8" fmla="*/ 103987 w 285257"/>
                <a:gd name="connsiteY8" fmla="*/ 41531 h 156212"/>
                <a:gd name="connsiteX9" fmla="*/ 230994 w 285257"/>
                <a:gd name="connsiteY9" fmla="*/ 150880 h 156212"/>
                <a:gd name="connsiteX10" fmla="*/ 230994 w 285257"/>
                <a:gd name="connsiteY10" fmla="*/ 150880 h 156212"/>
                <a:gd name="connsiteX11" fmla="*/ 230994 w 285257"/>
                <a:gd name="connsiteY11" fmla="*/ 150880 h 156212"/>
                <a:gd name="connsiteX12" fmla="*/ 238465 w 285257"/>
                <a:gd name="connsiteY12" fmla="*/ 159709 h 156212"/>
                <a:gd name="connsiteX13" fmla="*/ 287366 w 285257"/>
                <a:gd name="connsiteY13" fmla="*/ 103337 h 156212"/>
                <a:gd name="connsiteX14" fmla="*/ 229635 w 285257"/>
                <a:gd name="connsiteY14" fmla="*/ 8931 h 15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257" h="156212">
                  <a:moveTo>
                    <a:pt x="229635" y="8931"/>
                  </a:moveTo>
                  <a:cubicBezTo>
                    <a:pt x="173263" y="29306"/>
                    <a:pt x="132512" y="9610"/>
                    <a:pt x="87007" y="780"/>
                  </a:cubicBezTo>
                  <a:cubicBezTo>
                    <a:pt x="86328" y="780"/>
                    <a:pt x="83611" y="101"/>
                    <a:pt x="83611" y="101"/>
                  </a:cubicBezTo>
                  <a:cubicBezTo>
                    <a:pt x="75461" y="-578"/>
                    <a:pt x="66631" y="2139"/>
                    <a:pt x="60519" y="8931"/>
                  </a:cubicBezTo>
                  <a:lnTo>
                    <a:pt x="6863" y="70057"/>
                  </a:lnTo>
                  <a:cubicBezTo>
                    <a:pt x="-3324" y="81603"/>
                    <a:pt x="-1966" y="98583"/>
                    <a:pt x="9580" y="108091"/>
                  </a:cubicBezTo>
                  <a:cubicBezTo>
                    <a:pt x="15693" y="112846"/>
                    <a:pt x="22485" y="115562"/>
                    <a:pt x="29956" y="114883"/>
                  </a:cubicBezTo>
                  <a:cubicBezTo>
                    <a:pt x="36747" y="114204"/>
                    <a:pt x="43539" y="111487"/>
                    <a:pt x="48294" y="105375"/>
                  </a:cubicBezTo>
                  <a:cubicBezTo>
                    <a:pt x="48294" y="105375"/>
                    <a:pt x="103987" y="41531"/>
                    <a:pt x="103987" y="41531"/>
                  </a:cubicBezTo>
                  <a:lnTo>
                    <a:pt x="230994" y="150880"/>
                  </a:lnTo>
                  <a:lnTo>
                    <a:pt x="230994" y="150880"/>
                  </a:lnTo>
                  <a:lnTo>
                    <a:pt x="230994" y="150880"/>
                  </a:lnTo>
                  <a:cubicBezTo>
                    <a:pt x="234390" y="154276"/>
                    <a:pt x="235748" y="155634"/>
                    <a:pt x="238465" y="159709"/>
                  </a:cubicBezTo>
                  <a:lnTo>
                    <a:pt x="287366" y="103337"/>
                  </a:lnTo>
                  <a:lnTo>
                    <a:pt x="229635" y="8931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CBA06677-7F7F-4CB0-BFD6-8633752A1AA9}"/>
              </a:ext>
            </a:extLst>
          </p:cNvPr>
          <p:cNvSpPr txBox="1"/>
          <p:nvPr/>
        </p:nvSpPr>
        <p:spPr>
          <a:xfrm>
            <a:off x="458532" y="1382738"/>
            <a:ext cx="314902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Sarvaraq</a:t>
            </a:r>
            <a:endParaRPr lang="en-US" sz="32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7682" y="195956"/>
            <a:ext cx="8967519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Maktab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o‘quvchisining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portfoliosi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382266" y="1187253"/>
            <a:ext cx="3833101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O‘zim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haqimda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7840660" y="1394425"/>
            <a:ext cx="3461204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8062407" y="3359534"/>
            <a:ext cx="4059977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do‘stlarim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8095123" y="5405760"/>
            <a:ext cx="3887039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hujjatlarim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 17">
            <a:extLst>
              <a:ext uri="{FF2B5EF4-FFF2-40B4-BE49-F238E27FC236}">
                <a16:creationId xmlns:a16="http://schemas.microsoft.com/office/drawing/2014/main" xmlns="" id="{DD1BA445-CC20-4EDE-8206-212701B3EAEE}"/>
              </a:ext>
            </a:extLst>
          </p:cNvPr>
          <p:cNvGrpSpPr/>
          <p:nvPr/>
        </p:nvGrpSpPr>
        <p:grpSpPr>
          <a:xfrm>
            <a:off x="3529436" y="4385590"/>
            <a:ext cx="1083564" cy="1083564"/>
            <a:chOff x="5604293" y="4427111"/>
            <a:chExt cx="1444752" cy="1444752"/>
          </a:xfrm>
        </p:grpSpPr>
        <p:sp>
          <p:nvSpPr>
            <p:cNvPr id="114" name="Oval 179">
              <a:extLst>
                <a:ext uri="{FF2B5EF4-FFF2-40B4-BE49-F238E27FC236}">
                  <a16:creationId xmlns:a16="http://schemas.microsoft.com/office/drawing/2014/main" xmlns="" id="{B5104A96-90C4-445F-B823-33C1D825AF2F}"/>
                </a:ext>
              </a:extLst>
            </p:cNvPr>
            <p:cNvSpPr/>
            <p:nvPr/>
          </p:nvSpPr>
          <p:spPr>
            <a:xfrm>
              <a:off x="5604293" y="4427111"/>
              <a:ext cx="1444752" cy="1444752"/>
            </a:xfrm>
            <a:prstGeom prst="ellipse">
              <a:avLst/>
            </a:prstGeom>
            <a:solidFill>
              <a:srgbClr val="F0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5" name="Group 180">
              <a:extLst>
                <a:ext uri="{FF2B5EF4-FFF2-40B4-BE49-F238E27FC236}">
                  <a16:creationId xmlns:a16="http://schemas.microsoft.com/office/drawing/2014/main" xmlns="" id="{E947D487-2F04-4B06-BBA3-6E1A1A4AE636}"/>
                </a:ext>
              </a:extLst>
            </p:cNvPr>
            <p:cNvGrpSpPr/>
            <p:nvPr/>
          </p:nvGrpSpPr>
          <p:grpSpPr>
            <a:xfrm>
              <a:off x="5604558" y="4427111"/>
              <a:ext cx="1444222" cy="1235199"/>
              <a:chOff x="630513" y="1138061"/>
              <a:chExt cx="1444222" cy="1235199"/>
            </a:xfrm>
          </p:grpSpPr>
          <p:sp>
            <p:nvSpPr>
              <p:cNvPr id="116" name="Freeform: Shape 184">
                <a:extLst>
                  <a:ext uri="{FF2B5EF4-FFF2-40B4-BE49-F238E27FC236}">
                    <a16:creationId xmlns:a16="http://schemas.microsoft.com/office/drawing/2014/main" xmlns="" id="{1089B341-6DEF-4823-85A3-D48AD827AE89}"/>
                  </a:ext>
                </a:extLst>
              </p:cNvPr>
              <p:cNvSpPr/>
              <p:nvPr/>
            </p:nvSpPr>
            <p:spPr>
              <a:xfrm>
                <a:off x="630513" y="1138061"/>
                <a:ext cx="1444222" cy="722111"/>
              </a:xfrm>
              <a:custGeom>
                <a:avLst/>
                <a:gdLst>
                  <a:gd name="connsiteX0" fmla="*/ 722111 w 1444222"/>
                  <a:gd name="connsiteY0" fmla="*/ 0 h 722111"/>
                  <a:gd name="connsiteX1" fmla="*/ 1444222 w 1444222"/>
                  <a:gd name="connsiteY1" fmla="*/ 722111 h 722111"/>
                  <a:gd name="connsiteX2" fmla="*/ 1367996 w 1444222"/>
                  <a:gd name="connsiteY2" fmla="*/ 722111 h 722111"/>
                  <a:gd name="connsiteX3" fmla="*/ 722111 w 1444222"/>
                  <a:gd name="connsiteY3" fmla="*/ 76226 h 722111"/>
                  <a:gd name="connsiteX4" fmla="*/ 76226 w 1444222"/>
                  <a:gd name="connsiteY4" fmla="*/ 722111 h 722111"/>
                  <a:gd name="connsiteX5" fmla="*/ 0 w 1444222"/>
                  <a:gd name="connsiteY5" fmla="*/ 722111 h 722111"/>
                  <a:gd name="connsiteX6" fmla="*/ 722111 w 1444222"/>
                  <a:gd name="connsiteY6" fmla="*/ 0 h 7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222" h="722111">
                    <a:moveTo>
                      <a:pt x="722111" y="0"/>
                    </a:moveTo>
                    <a:cubicBezTo>
                      <a:pt x="1120922" y="0"/>
                      <a:pt x="1444222" y="323300"/>
                      <a:pt x="1444222" y="722111"/>
                    </a:cubicBezTo>
                    <a:lnTo>
                      <a:pt x="1367996" y="722111"/>
                    </a:lnTo>
                    <a:cubicBezTo>
                      <a:pt x="1367996" y="365399"/>
                      <a:pt x="1078823" y="76226"/>
                      <a:pt x="722111" y="76226"/>
                    </a:cubicBezTo>
                    <a:cubicBezTo>
                      <a:pt x="365399" y="76226"/>
                      <a:pt x="76226" y="365399"/>
                      <a:pt x="76226" y="722111"/>
                    </a:cubicBezTo>
                    <a:lnTo>
                      <a:pt x="0" y="722111"/>
                    </a:lnTo>
                    <a:cubicBezTo>
                      <a:pt x="0" y="323300"/>
                      <a:pt x="323300" y="0"/>
                      <a:pt x="722111" y="0"/>
                    </a:cubicBezTo>
                    <a:close/>
                  </a:path>
                </a:pathLst>
              </a:custGeom>
              <a:solidFill>
                <a:srgbClr val="BC1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17" name="Group 185">
                <a:extLst>
                  <a:ext uri="{FF2B5EF4-FFF2-40B4-BE49-F238E27FC236}">
                    <a16:creationId xmlns:a16="http://schemas.microsoft.com/office/drawing/2014/main" xmlns="" id="{6B34FA72-4D7D-43B6-B5AA-319ED92AE711}"/>
                  </a:ext>
                </a:extLst>
              </p:cNvPr>
              <p:cNvGrpSpPr/>
              <p:nvPr/>
            </p:nvGrpSpPr>
            <p:grpSpPr>
              <a:xfrm>
                <a:off x="843576" y="1355164"/>
                <a:ext cx="1018096" cy="1018096"/>
                <a:chOff x="840089" y="1339923"/>
                <a:chExt cx="1018096" cy="1018096"/>
              </a:xfrm>
            </p:grpSpPr>
            <p:sp>
              <p:nvSpPr>
                <p:cNvPr id="118" name="Oval 186">
                  <a:extLst>
                    <a:ext uri="{FF2B5EF4-FFF2-40B4-BE49-F238E27FC236}">
                      <a16:creationId xmlns:a16="http://schemas.microsoft.com/office/drawing/2014/main" xmlns="" id="{C2415B7F-A0B1-4BDD-B600-E249A79A72D6}"/>
                    </a:ext>
                  </a:extLst>
                </p:cNvPr>
                <p:cNvSpPr/>
                <p:nvPr/>
              </p:nvSpPr>
              <p:spPr>
                <a:xfrm>
                  <a:off x="928985" y="1443235"/>
                  <a:ext cx="822960" cy="8229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9" name="Circle: Hollow 187">
                  <a:extLst>
                    <a:ext uri="{FF2B5EF4-FFF2-40B4-BE49-F238E27FC236}">
                      <a16:creationId xmlns:a16="http://schemas.microsoft.com/office/drawing/2014/main" xmlns="" id="{E192BD83-1BB1-401C-ACDE-A0E3E7F47E37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5" cy="1018095"/>
                </a:xfrm>
                <a:prstGeom prst="donut">
                  <a:avLst>
                    <a:gd name="adj" fmla="val 13102"/>
                  </a:avLst>
                </a:prstGeom>
                <a:solidFill>
                  <a:srgbClr val="BC1066"/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0" name="Freeform: Shape 188">
                  <a:extLst>
                    <a:ext uri="{FF2B5EF4-FFF2-40B4-BE49-F238E27FC236}">
                      <a16:creationId xmlns:a16="http://schemas.microsoft.com/office/drawing/2014/main" xmlns="" id="{718E4E93-581F-43A6-BB3D-9231A03C6CD8}"/>
                    </a:ext>
                  </a:extLst>
                </p:cNvPr>
                <p:cNvSpPr/>
                <p:nvPr/>
              </p:nvSpPr>
              <p:spPr>
                <a:xfrm>
                  <a:off x="840089" y="1339923"/>
                  <a:ext cx="1018096" cy="1018096"/>
                </a:xfrm>
                <a:custGeom>
                  <a:avLst/>
                  <a:gdLst>
                    <a:gd name="connsiteX0" fmla="*/ 509047 w 1018096"/>
                    <a:gd name="connsiteY0" fmla="*/ 65595 h 1018096"/>
                    <a:gd name="connsiteX1" fmla="*/ 63329 w 1018096"/>
                    <a:gd name="connsiteY1" fmla="*/ 511313 h 1018096"/>
                    <a:gd name="connsiteX2" fmla="*/ 509047 w 1018096"/>
                    <a:gd name="connsiteY2" fmla="*/ 957031 h 1018096"/>
                    <a:gd name="connsiteX3" fmla="*/ 954765 w 1018096"/>
                    <a:gd name="connsiteY3" fmla="*/ 511313 h 1018096"/>
                    <a:gd name="connsiteX4" fmla="*/ 509047 w 1018096"/>
                    <a:gd name="connsiteY4" fmla="*/ 65595 h 1018096"/>
                    <a:gd name="connsiteX5" fmla="*/ 509048 w 1018096"/>
                    <a:gd name="connsiteY5" fmla="*/ 0 h 1018096"/>
                    <a:gd name="connsiteX6" fmla="*/ 1018096 w 1018096"/>
                    <a:gd name="connsiteY6" fmla="*/ 509048 h 1018096"/>
                    <a:gd name="connsiteX7" fmla="*/ 509048 w 1018096"/>
                    <a:gd name="connsiteY7" fmla="*/ 1018096 h 1018096"/>
                    <a:gd name="connsiteX8" fmla="*/ 0 w 1018096"/>
                    <a:gd name="connsiteY8" fmla="*/ 509048 h 1018096"/>
                    <a:gd name="connsiteX9" fmla="*/ 509048 w 1018096"/>
                    <a:gd name="connsiteY9" fmla="*/ 0 h 101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8096" h="1018096">
                      <a:moveTo>
                        <a:pt x="509047" y="65595"/>
                      </a:moveTo>
                      <a:cubicBezTo>
                        <a:pt x="262884" y="65595"/>
                        <a:pt x="63329" y="265150"/>
                        <a:pt x="63329" y="511313"/>
                      </a:cubicBezTo>
                      <a:cubicBezTo>
                        <a:pt x="63329" y="757476"/>
                        <a:pt x="262884" y="957031"/>
                        <a:pt x="509047" y="957031"/>
                      </a:cubicBezTo>
                      <a:cubicBezTo>
                        <a:pt x="755210" y="957031"/>
                        <a:pt x="954765" y="757476"/>
                        <a:pt x="954765" y="511313"/>
                      </a:cubicBezTo>
                      <a:cubicBezTo>
                        <a:pt x="954765" y="265150"/>
                        <a:pt x="755210" y="65595"/>
                        <a:pt x="509047" y="65595"/>
                      </a:cubicBezTo>
                      <a:close/>
                      <a:moveTo>
                        <a:pt x="509048" y="0"/>
                      </a:moveTo>
                      <a:cubicBezTo>
                        <a:pt x="790187" y="0"/>
                        <a:pt x="1018096" y="227909"/>
                        <a:pt x="1018096" y="509048"/>
                      </a:cubicBezTo>
                      <a:cubicBezTo>
                        <a:pt x="1018096" y="790187"/>
                        <a:pt x="790187" y="1018096"/>
                        <a:pt x="509048" y="1018096"/>
                      </a:cubicBezTo>
                      <a:cubicBezTo>
                        <a:pt x="227909" y="1018096"/>
                        <a:pt x="0" y="790187"/>
                        <a:pt x="0" y="509048"/>
                      </a:cubicBezTo>
                      <a:cubicBezTo>
                        <a:pt x="0" y="227909"/>
                        <a:pt x="227909" y="0"/>
                        <a:pt x="509048" y="0"/>
                      </a:cubicBezTo>
                      <a:close/>
                    </a:path>
                  </a:pathLst>
                </a:custGeom>
                <a:solidFill>
                  <a:schemeClr val="tx1">
                    <a:alpha val="10000"/>
                  </a:schemeClr>
                </a:solidFill>
                <a:effectLst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123" name="Прямоугольник 122"/>
          <p:cNvSpPr/>
          <p:nvPr/>
        </p:nvSpPr>
        <p:spPr>
          <a:xfrm>
            <a:off x="114795" y="4782274"/>
            <a:ext cx="3522119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jadvalim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3689432" y="5502006"/>
            <a:ext cx="427332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qiziqishlarim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54" y="4715018"/>
            <a:ext cx="366555" cy="374982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048" y="3382300"/>
            <a:ext cx="415386" cy="432000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384" y="4724555"/>
            <a:ext cx="421714" cy="396000"/>
          </a:xfrm>
          <a:prstGeom prst="rect">
            <a:avLst/>
          </a:prstGeom>
        </p:spPr>
      </p:pic>
      <p:grpSp>
        <p:nvGrpSpPr>
          <p:cNvPr id="106" name="Graphic 14" descr="Customer review">
            <a:extLst>
              <a:ext uri="{FF2B5EF4-FFF2-40B4-BE49-F238E27FC236}">
                <a16:creationId xmlns:a16="http://schemas.microsoft.com/office/drawing/2014/main" xmlns="" id="{D5DEC8E2-4442-4609-AC28-64D570B42D85}"/>
              </a:ext>
            </a:extLst>
          </p:cNvPr>
          <p:cNvGrpSpPr/>
          <p:nvPr/>
        </p:nvGrpSpPr>
        <p:grpSpPr>
          <a:xfrm>
            <a:off x="6642415" y="3405882"/>
            <a:ext cx="369051" cy="404861"/>
            <a:chOff x="4686460" y="3210584"/>
            <a:chExt cx="492068" cy="539814"/>
          </a:xfrm>
          <a:solidFill>
            <a:schemeClr val="tx1"/>
          </a:solidFill>
        </p:grpSpPr>
        <p:sp>
          <p:nvSpPr>
            <p:cNvPr id="107" name="Freeform: Shape 204">
              <a:extLst>
                <a:ext uri="{FF2B5EF4-FFF2-40B4-BE49-F238E27FC236}">
                  <a16:creationId xmlns:a16="http://schemas.microsoft.com/office/drawing/2014/main" xmlns="" id="{D1EFB76B-8D9F-45FC-BBD9-33A687A3CBB9}"/>
                </a:ext>
              </a:extLst>
            </p:cNvPr>
            <p:cNvSpPr/>
            <p:nvPr/>
          </p:nvSpPr>
          <p:spPr>
            <a:xfrm>
              <a:off x="5021162" y="3487351"/>
              <a:ext cx="101878" cy="101878"/>
            </a:xfrm>
            <a:custGeom>
              <a:avLst/>
              <a:gdLst>
                <a:gd name="connsiteX0" fmla="*/ 105681 w 101877"/>
                <a:gd name="connsiteY0" fmla="*/ 52840 h 101877"/>
                <a:gd name="connsiteX1" fmla="*/ 52840 w 101877"/>
                <a:gd name="connsiteY1" fmla="*/ 105681 h 101877"/>
                <a:gd name="connsiteX2" fmla="*/ 0 w 101877"/>
                <a:gd name="connsiteY2" fmla="*/ 52840 h 101877"/>
                <a:gd name="connsiteX3" fmla="*/ 52840 w 101877"/>
                <a:gd name="connsiteY3" fmla="*/ 0 h 101877"/>
                <a:gd name="connsiteX4" fmla="*/ 105681 w 101877"/>
                <a:gd name="connsiteY4" fmla="*/ 52840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77" h="101877">
                  <a:moveTo>
                    <a:pt x="105681" y="52840"/>
                  </a:moveTo>
                  <a:cubicBezTo>
                    <a:pt x="105681" y="82023"/>
                    <a:pt x="82023" y="105681"/>
                    <a:pt x="52840" y="105681"/>
                  </a:cubicBezTo>
                  <a:cubicBezTo>
                    <a:pt x="23657" y="105681"/>
                    <a:pt x="0" y="82023"/>
                    <a:pt x="0" y="52840"/>
                  </a:cubicBezTo>
                  <a:cubicBezTo>
                    <a:pt x="0" y="23657"/>
                    <a:pt x="23657" y="0"/>
                    <a:pt x="52840" y="0"/>
                  </a:cubicBezTo>
                  <a:cubicBezTo>
                    <a:pt x="82023" y="0"/>
                    <a:pt x="105681" y="23657"/>
                    <a:pt x="105681" y="52840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Freeform: Shape 205">
              <a:extLst>
                <a:ext uri="{FF2B5EF4-FFF2-40B4-BE49-F238E27FC236}">
                  <a16:creationId xmlns:a16="http://schemas.microsoft.com/office/drawing/2014/main" xmlns="" id="{45B5F09C-E630-4FC6-A1E3-68C89D78A7C8}"/>
                </a:ext>
              </a:extLst>
            </p:cNvPr>
            <p:cNvSpPr/>
            <p:nvPr/>
          </p:nvSpPr>
          <p:spPr>
            <a:xfrm>
              <a:off x="4739369" y="3487351"/>
              <a:ext cx="101878" cy="101878"/>
            </a:xfrm>
            <a:custGeom>
              <a:avLst/>
              <a:gdLst>
                <a:gd name="connsiteX0" fmla="*/ 105681 w 101877"/>
                <a:gd name="connsiteY0" fmla="*/ 52840 h 101877"/>
                <a:gd name="connsiteX1" fmla="*/ 52840 w 101877"/>
                <a:gd name="connsiteY1" fmla="*/ 105681 h 101877"/>
                <a:gd name="connsiteX2" fmla="*/ 0 w 101877"/>
                <a:gd name="connsiteY2" fmla="*/ 52840 h 101877"/>
                <a:gd name="connsiteX3" fmla="*/ 52840 w 101877"/>
                <a:gd name="connsiteY3" fmla="*/ 0 h 101877"/>
                <a:gd name="connsiteX4" fmla="*/ 105681 w 101877"/>
                <a:gd name="connsiteY4" fmla="*/ 52840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77" h="101877">
                  <a:moveTo>
                    <a:pt x="105681" y="52840"/>
                  </a:moveTo>
                  <a:cubicBezTo>
                    <a:pt x="105681" y="82023"/>
                    <a:pt x="82023" y="105681"/>
                    <a:pt x="52840" y="105681"/>
                  </a:cubicBezTo>
                  <a:cubicBezTo>
                    <a:pt x="23657" y="105681"/>
                    <a:pt x="0" y="82023"/>
                    <a:pt x="0" y="52840"/>
                  </a:cubicBezTo>
                  <a:cubicBezTo>
                    <a:pt x="0" y="23657"/>
                    <a:pt x="23657" y="0"/>
                    <a:pt x="52840" y="0"/>
                  </a:cubicBezTo>
                  <a:cubicBezTo>
                    <a:pt x="82023" y="0"/>
                    <a:pt x="105681" y="23657"/>
                    <a:pt x="105681" y="52840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Freeform: Shape 206">
              <a:extLst>
                <a:ext uri="{FF2B5EF4-FFF2-40B4-BE49-F238E27FC236}">
                  <a16:creationId xmlns:a16="http://schemas.microsoft.com/office/drawing/2014/main" xmlns="" id="{9FF8324F-E635-4D49-ACA2-292F5C4B8203}"/>
                </a:ext>
              </a:extLst>
            </p:cNvPr>
            <p:cNvSpPr/>
            <p:nvPr/>
          </p:nvSpPr>
          <p:spPr>
            <a:xfrm>
              <a:off x="4988357" y="3607362"/>
              <a:ext cx="190171" cy="101878"/>
            </a:xfrm>
            <a:custGeom>
              <a:avLst/>
              <a:gdLst>
                <a:gd name="connsiteX0" fmla="*/ 180799 w 190171"/>
                <a:gd name="connsiteY0" fmla="*/ 31447 h 101877"/>
                <a:gd name="connsiteX1" fmla="*/ 129113 w 190171"/>
                <a:gd name="connsiteY1" fmla="*/ 6792 h 101877"/>
                <a:gd name="connsiteX2" fmla="*/ 85645 w 190171"/>
                <a:gd name="connsiteY2" fmla="*/ 0 h 101877"/>
                <a:gd name="connsiteX3" fmla="*/ 42245 w 190171"/>
                <a:gd name="connsiteY3" fmla="*/ 6792 h 101877"/>
                <a:gd name="connsiteX4" fmla="*/ 2445 w 190171"/>
                <a:gd name="connsiteY4" fmla="*/ 23908 h 101877"/>
                <a:gd name="connsiteX5" fmla="*/ 0 w 190171"/>
                <a:gd name="connsiteY5" fmla="*/ 26692 h 101877"/>
                <a:gd name="connsiteX6" fmla="*/ 54335 w 190171"/>
                <a:gd name="connsiteY6" fmla="*/ 53860 h 101877"/>
                <a:gd name="connsiteX7" fmla="*/ 74167 w 190171"/>
                <a:gd name="connsiteY7" fmla="*/ 93728 h 101877"/>
                <a:gd name="connsiteX8" fmla="*/ 74167 w 190171"/>
                <a:gd name="connsiteY8" fmla="*/ 105817 h 101877"/>
                <a:gd name="connsiteX9" fmla="*/ 191326 w 190171"/>
                <a:gd name="connsiteY9" fmla="*/ 105817 h 101877"/>
                <a:gd name="connsiteX10" fmla="*/ 191326 w 190171"/>
                <a:gd name="connsiteY10" fmla="*/ 52637 h 101877"/>
                <a:gd name="connsiteX11" fmla="*/ 180799 w 190171"/>
                <a:gd name="connsiteY11" fmla="*/ 31447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171" h="101877">
                  <a:moveTo>
                    <a:pt x="180799" y="31447"/>
                  </a:moveTo>
                  <a:cubicBezTo>
                    <a:pt x="165554" y="19591"/>
                    <a:pt x="147920" y="11180"/>
                    <a:pt x="129113" y="6792"/>
                  </a:cubicBezTo>
                  <a:cubicBezTo>
                    <a:pt x="114977" y="2663"/>
                    <a:pt x="100366" y="379"/>
                    <a:pt x="85645" y="0"/>
                  </a:cubicBezTo>
                  <a:cubicBezTo>
                    <a:pt x="70912" y="-33"/>
                    <a:pt x="56264" y="2259"/>
                    <a:pt x="42245" y="6792"/>
                  </a:cubicBezTo>
                  <a:cubicBezTo>
                    <a:pt x="28215" y="10528"/>
                    <a:pt x="14807" y="16294"/>
                    <a:pt x="2445" y="23908"/>
                  </a:cubicBezTo>
                  <a:lnTo>
                    <a:pt x="0" y="26692"/>
                  </a:lnTo>
                  <a:cubicBezTo>
                    <a:pt x="19747" y="32023"/>
                    <a:pt x="38222" y="41261"/>
                    <a:pt x="54335" y="53860"/>
                  </a:cubicBezTo>
                  <a:cubicBezTo>
                    <a:pt x="66999" y="63164"/>
                    <a:pt x="74386" y="78015"/>
                    <a:pt x="74167" y="93728"/>
                  </a:cubicBezTo>
                  <a:lnTo>
                    <a:pt x="74167" y="105817"/>
                  </a:lnTo>
                  <a:lnTo>
                    <a:pt x="191326" y="105817"/>
                  </a:lnTo>
                  <a:lnTo>
                    <a:pt x="191326" y="52637"/>
                  </a:lnTo>
                  <a:cubicBezTo>
                    <a:pt x="191558" y="44263"/>
                    <a:pt x="187612" y="36321"/>
                    <a:pt x="180799" y="31447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: Shape 207">
              <a:extLst>
                <a:ext uri="{FF2B5EF4-FFF2-40B4-BE49-F238E27FC236}">
                  <a16:creationId xmlns:a16="http://schemas.microsoft.com/office/drawing/2014/main" xmlns="" id="{74C482B1-8715-4EBD-8354-DF0DF44106FA}"/>
                </a:ext>
              </a:extLst>
            </p:cNvPr>
            <p:cNvSpPr/>
            <p:nvPr/>
          </p:nvSpPr>
          <p:spPr>
            <a:xfrm>
              <a:off x="4686460" y="3607362"/>
              <a:ext cx="190171" cy="101878"/>
            </a:xfrm>
            <a:custGeom>
              <a:avLst/>
              <a:gdLst>
                <a:gd name="connsiteX0" fmla="*/ 117431 w 190171"/>
                <a:gd name="connsiteY0" fmla="*/ 93728 h 101877"/>
                <a:gd name="connsiteX1" fmla="*/ 136516 w 190171"/>
                <a:gd name="connsiteY1" fmla="*/ 54539 h 101877"/>
                <a:gd name="connsiteX2" fmla="*/ 137263 w 190171"/>
                <a:gd name="connsiteY2" fmla="*/ 53860 h 101877"/>
                <a:gd name="connsiteX3" fmla="*/ 138146 w 190171"/>
                <a:gd name="connsiteY3" fmla="*/ 53248 h 101877"/>
                <a:gd name="connsiteX4" fmla="*/ 191598 w 190171"/>
                <a:gd name="connsiteY4" fmla="*/ 26760 h 101877"/>
                <a:gd name="connsiteX5" fmla="*/ 187726 w 190171"/>
                <a:gd name="connsiteY5" fmla="*/ 22346 h 101877"/>
                <a:gd name="connsiteX6" fmla="*/ 149149 w 190171"/>
                <a:gd name="connsiteY6" fmla="*/ 6792 h 101877"/>
                <a:gd name="connsiteX7" fmla="*/ 105749 w 190171"/>
                <a:gd name="connsiteY7" fmla="*/ 0 h 101877"/>
                <a:gd name="connsiteX8" fmla="*/ 62281 w 190171"/>
                <a:gd name="connsiteY8" fmla="*/ 6792 h 101877"/>
                <a:gd name="connsiteX9" fmla="*/ 10595 w 190171"/>
                <a:gd name="connsiteY9" fmla="*/ 31447 h 101877"/>
                <a:gd name="connsiteX10" fmla="*/ 0 w 190171"/>
                <a:gd name="connsiteY10" fmla="*/ 52637 h 101877"/>
                <a:gd name="connsiteX11" fmla="*/ 0 w 190171"/>
                <a:gd name="connsiteY11" fmla="*/ 105817 h 101877"/>
                <a:gd name="connsiteX12" fmla="*/ 117431 w 190171"/>
                <a:gd name="connsiteY12" fmla="*/ 105817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171" h="101877">
                  <a:moveTo>
                    <a:pt x="117431" y="93728"/>
                  </a:moveTo>
                  <a:cubicBezTo>
                    <a:pt x="117442" y="78428"/>
                    <a:pt x="124478" y="63981"/>
                    <a:pt x="136516" y="54539"/>
                  </a:cubicBezTo>
                  <a:lnTo>
                    <a:pt x="137263" y="53860"/>
                  </a:lnTo>
                  <a:lnTo>
                    <a:pt x="138146" y="53248"/>
                  </a:lnTo>
                  <a:cubicBezTo>
                    <a:pt x="154449" y="41647"/>
                    <a:pt x="172491" y="32706"/>
                    <a:pt x="191598" y="26760"/>
                  </a:cubicBezTo>
                  <a:cubicBezTo>
                    <a:pt x="190239" y="25334"/>
                    <a:pt x="188949" y="23840"/>
                    <a:pt x="187726" y="22346"/>
                  </a:cubicBezTo>
                  <a:cubicBezTo>
                    <a:pt x="175676" y="15345"/>
                    <a:pt x="162685" y="10107"/>
                    <a:pt x="149149" y="6792"/>
                  </a:cubicBezTo>
                  <a:cubicBezTo>
                    <a:pt x="135035" y="2668"/>
                    <a:pt x="120448" y="386"/>
                    <a:pt x="105749" y="0"/>
                  </a:cubicBezTo>
                  <a:cubicBezTo>
                    <a:pt x="90992" y="-38"/>
                    <a:pt x="76323" y="2255"/>
                    <a:pt x="62281" y="6792"/>
                  </a:cubicBezTo>
                  <a:cubicBezTo>
                    <a:pt x="43737" y="11908"/>
                    <a:pt x="26241" y="20254"/>
                    <a:pt x="10595" y="31447"/>
                  </a:cubicBezTo>
                  <a:cubicBezTo>
                    <a:pt x="4007" y="36517"/>
                    <a:pt x="104" y="44325"/>
                    <a:pt x="0" y="52637"/>
                  </a:cubicBezTo>
                  <a:lnTo>
                    <a:pt x="0" y="105817"/>
                  </a:lnTo>
                  <a:lnTo>
                    <a:pt x="117431" y="105817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: Shape 208">
              <a:extLst>
                <a:ext uri="{FF2B5EF4-FFF2-40B4-BE49-F238E27FC236}">
                  <a16:creationId xmlns:a16="http://schemas.microsoft.com/office/drawing/2014/main" xmlns="" id="{F6B82B46-3A83-485A-B853-D07182303EC0}"/>
                </a:ext>
              </a:extLst>
            </p:cNvPr>
            <p:cNvSpPr/>
            <p:nvPr/>
          </p:nvSpPr>
          <p:spPr>
            <a:xfrm>
              <a:off x="4827391" y="3648520"/>
              <a:ext cx="210547" cy="101878"/>
            </a:xfrm>
            <a:custGeom>
              <a:avLst/>
              <a:gdLst>
                <a:gd name="connsiteX0" fmla="*/ 0 w 210546"/>
                <a:gd name="connsiteY0" fmla="*/ 105411 h 101877"/>
                <a:gd name="connsiteX1" fmla="*/ 0 w 210546"/>
                <a:gd name="connsiteY1" fmla="*/ 52570 h 101877"/>
                <a:gd name="connsiteX2" fmla="*/ 10595 w 210546"/>
                <a:gd name="connsiteY2" fmla="*/ 31447 h 101877"/>
                <a:gd name="connsiteX3" fmla="*/ 62281 w 210546"/>
                <a:gd name="connsiteY3" fmla="*/ 6793 h 101877"/>
                <a:gd name="connsiteX4" fmla="*/ 105681 w 210546"/>
                <a:gd name="connsiteY4" fmla="*/ 1 h 101877"/>
                <a:gd name="connsiteX5" fmla="*/ 149149 w 210546"/>
                <a:gd name="connsiteY5" fmla="*/ 6793 h 101877"/>
                <a:gd name="connsiteX6" fmla="*/ 200835 w 210546"/>
                <a:gd name="connsiteY6" fmla="*/ 31447 h 101877"/>
                <a:gd name="connsiteX7" fmla="*/ 211430 w 210546"/>
                <a:gd name="connsiteY7" fmla="*/ 52570 h 101877"/>
                <a:gd name="connsiteX8" fmla="*/ 211430 w 210546"/>
                <a:gd name="connsiteY8" fmla="*/ 105411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546" h="101877">
                  <a:moveTo>
                    <a:pt x="0" y="105411"/>
                  </a:moveTo>
                  <a:lnTo>
                    <a:pt x="0" y="52570"/>
                  </a:lnTo>
                  <a:cubicBezTo>
                    <a:pt x="32" y="44259"/>
                    <a:pt x="3953" y="36442"/>
                    <a:pt x="10595" y="31447"/>
                  </a:cubicBezTo>
                  <a:cubicBezTo>
                    <a:pt x="26210" y="20202"/>
                    <a:pt x="43716" y="11852"/>
                    <a:pt x="62281" y="6793"/>
                  </a:cubicBezTo>
                  <a:cubicBezTo>
                    <a:pt x="76293" y="2230"/>
                    <a:pt x="90945" y="-63"/>
                    <a:pt x="105681" y="1"/>
                  </a:cubicBezTo>
                  <a:cubicBezTo>
                    <a:pt x="120406" y="347"/>
                    <a:pt x="135020" y="2631"/>
                    <a:pt x="149149" y="6793"/>
                  </a:cubicBezTo>
                  <a:cubicBezTo>
                    <a:pt x="167976" y="11123"/>
                    <a:pt x="185621" y="19539"/>
                    <a:pt x="200835" y="31447"/>
                  </a:cubicBezTo>
                  <a:cubicBezTo>
                    <a:pt x="207673" y="36277"/>
                    <a:pt x="211648" y="44202"/>
                    <a:pt x="211430" y="52570"/>
                  </a:cubicBezTo>
                  <a:lnTo>
                    <a:pt x="211430" y="105411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Freeform: Shape 209">
              <a:extLst>
                <a:ext uri="{FF2B5EF4-FFF2-40B4-BE49-F238E27FC236}">
                  <a16:creationId xmlns:a16="http://schemas.microsoft.com/office/drawing/2014/main" xmlns="" id="{8B23BF9C-9C91-4788-ADB5-9AEB8E4B3E7E}"/>
                </a:ext>
              </a:extLst>
            </p:cNvPr>
            <p:cNvSpPr/>
            <p:nvPr/>
          </p:nvSpPr>
          <p:spPr>
            <a:xfrm>
              <a:off x="4880231" y="3528441"/>
              <a:ext cx="101878" cy="101878"/>
            </a:xfrm>
            <a:custGeom>
              <a:avLst/>
              <a:gdLst>
                <a:gd name="connsiteX0" fmla="*/ 105681 w 101877"/>
                <a:gd name="connsiteY0" fmla="*/ 52840 h 101877"/>
                <a:gd name="connsiteX1" fmla="*/ 52840 w 101877"/>
                <a:gd name="connsiteY1" fmla="*/ 105681 h 101877"/>
                <a:gd name="connsiteX2" fmla="*/ 0 w 101877"/>
                <a:gd name="connsiteY2" fmla="*/ 52840 h 101877"/>
                <a:gd name="connsiteX3" fmla="*/ 52840 w 101877"/>
                <a:gd name="connsiteY3" fmla="*/ 0 h 101877"/>
                <a:gd name="connsiteX4" fmla="*/ 105681 w 101877"/>
                <a:gd name="connsiteY4" fmla="*/ 52840 h 10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877" h="101877">
                  <a:moveTo>
                    <a:pt x="105681" y="52840"/>
                  </a:moveTo>
                  <a:cubicBezTo>
                    <a:pt x="105681" y="82023"/>
                    <a:pt x="82023" y="105681"/>
                    <a:pt x="52840" y="105681"/>
                  </a:cubicBezTo>
                  <a:cubicBezTo>
                    <a:pt x="23657" y="105681"/>
                    <a:pt x="0" y="82023"/>
                    <a:pt x="0" y="52840"/>
                  </a:cubicBezTo>
                  <a:cubicBezTo>
                    <a:pt x="0" y="23657"/>
                    <a:pt x="23657" y="0"/>
                    <a:pt x="52840" y="0"/>
                  </a:cubicBezTo>
                  <a:cubicBezTo>
                    <a:pt x="82023" y="0"/>
                    <a:pt x="105681" y="23657"/>
                    <a:pt x="105681" y="52840"/>
                  </a:cubicBez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Freeform: Shape 210">
              <a:extLst>
                <a:ext uri="{FF2B5EF4-FFF2-40B4-BE49-F238E27FC236}">
                  <a16:creationId xmlns:a16="http://schemas.microsoft.com/office/drawing/2014/main" xmlns="" id="{1E4FD0A3-BB7F-4E07-824A-DC0F5E50C91F}"/>
                </a:ext>
              </a:extLst>
            </p:cNvPr>
            <p:cNvSpPr/>
            <p:nvPr/>
          </p:nvSpPr>
          <p:spPr>
            <a:xfrm>
              <a:off x="4686868" y="3210584"/>
              <a:ext cx="489012" cy="244506"/>
            </a:xfrm>
            <a:custGeom>
              <a:avLst/>
              <a:gdLst>
                <a:gd name="connsiteX0" fmla="*/ 466939 w 489012"/>
                <a:gd name="connsiteY0" fmla="*/ 0 h 244506"/>
                <a:gd name="connsiteX1" fmla="*/ 27167 w 489012"/>
                <a:gd name="connsiteY1" fmla="*/ 0 h 244506"/>
                <a:gd name="connsiteX2" fmla="*/ 0 w 489012"/>
                <a:gd name="connsiteY2" fmla="*/ 27167 h 244506"/>
                <a:gd name="connsiteX3" fmla="*/ 0 w 489012"/>
                <a:gd name="connsiteY3" fmla="*/ 176588 h 244506"/>
                <a:gd name="connsiteX4" fmla="*/ 27167 w 489012"/>
                <a:gd name="connsiteY4" fmla="*/ 203755 h 244506"/>
                <a:gd name="connsiteX5" fmla="*/ 127347 w 489012"/>
                <a:gd name="connsiteY5" fmla="*/ 203755 h 244506"/>
                <a:gd name="connsiteX6" fmla="*/ 127347 w 489012"/>
                <a:gd name="connsiteY6" fmla="*/ 244506 h 244506"/>
                <a:gd name="connsiteX7" fmla="*/ 170135 w 489012"/>
                <a:gd name="connsiteY7" fmla="*/ 203755 h 244506"/>
                <a:gd name="connsiteX8" fmla="*/ 216320 w 489012"/>
                <a:gd name="connsiteY8" fmla="*/ 203755 h 244506"/>
                <a:gd name="connsiteX9" fmla="*/ 242808 w 489012"/>
                <a:gd name="connsiteY9" fmla="*/ 244506 h 244506"/>
                <a:gd name="connsiteX10" fmla="*/ 267259 w 489012"/>
                <a:gd name="connsiteY10" fmla="*/ 203755 h 244506"/>
                <a:gd name="connsiteX11" fmla="*/ 315481 w 489012"/>
                <a:gd name="connsiteY11" fmla="*/ 203755 h 244506"/>
                <a:gd name="connsiteX12" fmla="*/ 358269 w 489012"/>
                <a:gd name="connsiteY12" fmla="*/ 244506 h 244506"/>
                <a:gd name="connsiteX13" fmla="*/ 358269 w 489012"/>
                <a:gd name="connsiteY13" fmla="*/ 203755 h 244506"/>
                <a:gd name="connsiteX14" fmla="*/ 466939 w 489012"/>
                <a:gd name="connsiteY14" fmla="*/ 203755 h 244506"/>
                <a:gd name="connsiteX15" fmla="*/ 494106 w 489012"/>
                <a:gd name="connsiteY15" fmla="*/ 176588 h 244506"/>
                <a:gd name="connsiteX16" fmla="*/ 494106 w 489012"/>
                <a:gd name="connsiteY16" fmla="*/ 27167 h 244506"/>
                <a:gd name="connsiteX17" fmla="*/ 466939 w 489012"/>
                <a:gd name="connsiteY17" fmla="*/ 0 h 244506"/>
                <a:gd name="connsiteX18" fmla="*/ 67918 w 489012"/>
                <a:gd name="connsiteY18" fmla="*/ 61127 h 244506"/>
                <a:gd name="connsiteX19" fmla="*/ 385437 w 489012"/>
                <a:gd name="connsiteY19" fmla="*/ 61127 h 244506"/>
                <a:gd name="connsiteX20" fmla="*/ 385437 w 489012"/>
                <a:gd name="connsiteY20" fmla="*/ 74710 h 244506"/>
                <a:gd name="connsiteX21" fmla="*/ 67918 w 489012"/>
                <a:gd name="connsiteY21" fmla="*/ 74710 h 244506"/>
                <a:gd name="connsiteX22" fmla="*/ 317518 w 489012"/>
                <a:gd name="connsiteY22" fmla="*/ 142629 h 244506"/>
                <a:gd name="connsiteX23" fmla="*/ 67918 w 489012"/>
                <a:gd name="connsiteY23" fmla="*/ 142629 h 244506"/>
                <a:gd name="connsiteX24" fmla="*/ 67918 w 489012"/>
                <a:gd name="connsiteY24" fmla="*/ 129045 h 244506"/>
                <a:gd name="connsiteX25" fmla="*/ 317518 w 489012"/>
                <a:gd name="connsiteY25" fmla="*/ 129045 h 244506"/>
                <a:gd name="connsiteX26" fmla="*/ 426188 w 489012"/>
                <a:gd name="connsiteY26" fmla="*/ 108669 h 244506"/>
                <a:gd name="connsiteX27" fmla="*/ 67918 w 489012"/>
                <a:gd name="connsiteY27" fmla="*/ 108669 h 244506"/>
                <a:gd name="connsiteX28" fmla="*/ 67918 w 489012"/>
                <a:gd name="connsiteY28" fmla="*/ 95086 h 244506"/>
                <a:gd name="connsiteX29" fmla="*/ 426188 w 489012"/>
                <a:gd name="connsiteY29" fmla="*/ 95086 h 24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9012" h="244506">
                  <a:moveTo>
                    <a:pt x="466939" y="0"/>
                  </a:moveTo>
                  <a:lnTo>
                    <a:pt x="27167" y="0"/>
                  </a:lnTo>
                  <a:cubicBezTo>
                    <a:pt x="12163" y="0"/>
                    <a:pt x="0" y="12163"/>
                    <a:pt x="0" y="27167"/>
                  </a:cubicBezTo>
                  <a:lnTo>
                    <a:pt x="0" y="176588"/>
                  </a:lnTo>
                  <a:cubicBezTo>
                    <a:pt x="0" y="191592"/>
                    <a:pt x="12163" y="203755"/>
                    <a:pt x="27167" y="203755"/>
                  </a:cubicBezTo>
                  <a:lnTo>
                    <a:pt x="127347" y="203755"/>
                  </a:lnTo>
                  <a:lnTo>
                    <a:pt x="127347" y="244506"/>
                  </a:lnTo>
                  <a:lnTo>
                    <a:pt x="170135" y="203755"/>
                  </a:lnTo>
                  <a:lnTo>
                    <a:pt x="216320" y="203755"/>
                  </a:lnTo>
                  <a:lnTo>
                    <a:pt x="242808" y="244506"/>
                  </a:lnTo>
                  <a:lnTo>
                    <a:pt x="267259" y="203755"/>
                  </a:lnTo>
                  <a:lnTo>
                    <a:pt x="315481" y="203755"/>
                  </a:lnTo>
                  <a:lnTo>
                    <a:pt x="358269" y="244506"/>
                  </a:lnTo>
                  <a:lnTo>
                    <a:pt x="358269" y="203755"/>
                  </a:lnTo>
                  <a:lnTo>
                    <a:pt x="466939" y="203755"/>
                  </a:lnTo>
                  <a:cubicBezTo>
                    <a:pt x="481942" y="203755"/>
                    <a:pt x="494106" y="191592"/>
                    <a:pt x="494106" y="176588"/>
                  </a:cubicBezTo>
                  <a:lnTo>
                    <a:pt x="494106" y="27167"/>
                  </a:lnTo>
                  <a:cubicBezTo>
                    <a:pt x="494106" y="12163"/>
                    <a:pt x="481942" y="0"/>
                    <a:pt x="466939" y="0"/>
                  </a:cubicBezTo>
                  <a:close/>
                  <a:moveTo>
                    <a:pt x="67918" y="61127"/>
                  </a:moveTo>
                  <a:lnTo>
                    <a:pt x="385437" y="61127"/>
                  </a:lnTo>
                  <a:lnTo>
                    <a:pt x="385437" y="74710"/>
                  </a:lnTo>
                  <a:lnTo>
                    <a:pt x="67918" y="74710"/>
                  </a:lnTo>
                  <a:close/>
                  <a:moveTo>
                    <a:pt x="317518" y="142629"/>
                  </a:moveTo>
                  <a:lnTo>
                    <a:pt x="67918" y="142629"/>
                  </a:lnTo>
                  <a:lnTo>
                    <a:pt x="67918" y="129045"/>
                  </a:lnTo>
                  <a:lnTo>
                    <a:pt x="317518" y="129045"/>
                  </a:lnTo>
                  <a:close/>
                  <a:moveTo>
                    <a:pt x="426188" y="108669"/>
                  </a:moveTo>
                  <a:lnTo>
                    <a:pt x="67918" y="108669"/>
                  </a:lnTo>
                  <a:lnTo>
                    <a:pt x="67918" y="95086"/>
                  </a:lnTo>
                  <a:lnTo>
                    <a:pt x="426188" y="95086"/>
                  </a:lnTo>
                  <a:close/>
                </a:path>
              </a:pathLst>
            </a:custGeom>
            <a:grpFill/>
            <a:ln w="67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1" name="Прямоугольник 130"/>
          <p:cNvSpPr/>
          <p:nvPr/>
        </p:nvSpPr>
        <p:spPr>
          <a:xfrm>
            <a:off x="209142" y="3027289"/>
            <a:ext cx="371117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uztozlarim</a:t>
            </a:r>
            <a:endParaRPr lang="ru-RU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861" y="4606589"/>
            <a:ext cx="39572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7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Feruza\AppData\Local\Temp\SNAGHTML1405b69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0" y="1197615"/>
            <a:ext cx="7454593" cy="53359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377084" y="1784555"/>
            <a:ext cx="3362632" cy="4881715"/>
            <a:chOff x="8377084" y="1784555"/>
            <a:chExt cx="3362632" cy="4881715"/>
          </a:xfrm>
        </p:grpSpPr>
        <p:pic>
          <p:nvPicPr>
            <p:cNvPr id="1034" name="Picture 10" descr="Еще одно приложение Google получило поддержку темной темы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4423" y="4594598"/>
              <a:ext cx="1775750" cy="93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Мобильные телефоны в руке» Коллекция клипарта в PNG. | Мобильные телефоны,  Дизайн заголовка, Типографский логотип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084" y="1784555"/>
              <a:ext cx="3362632" cy="488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Google I/O is the latest tech event to be canceled due to coronaviru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17713" r="73320" b="46271"/>
            <a:stretch/>
          </p:blipFill>
          <p:spPr bwMode="auto">
            <a:xfrm>
              <a:off x="9697364" y="2546044"/>
              <a:ext cx="1309869" cy="181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Заголовок 1"/>
          <p:cNvSpPr txBox="1">
            <a:spLocks/>
          </p:cNvSpPr>
          <p:nvPr/>
        </p:nvSpPr>
        <p:spPr>
          <a:xfrm>
            <a:off x="290052" y="54615"/>
            <a:ext cx="119019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Qidiruv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tizimi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orqali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kerakli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rasmlarni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izlash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mumkin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ruza\AppData\Local\Temp\SNAGHTML202bd3b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4" b="40682"/>
          <a:stretch/>
        </p:blipFill>
        <p:spPr bwMode="auto">
          <a:xfrm>
            <a:off x="318013" y="1777068"/>
            <a:ext cx="11588237" cy="46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4980"/>
          <a:stretch/>
        </p:blipFill>
        <p:spPr>
          <a:xfrm>
            <a:off x="5727419" y="279370"/>
            <a:ext cx="6178831" cy="343537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408972" y="1623060"/>
            <a:ext cx="4249378" cy="10176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2345944" y="0"/>
            <a:ext cx="106818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Yangi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sahifa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ochish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11161" y="266699"/>
            <a:ext cx="10681856" cy="84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Sarvaraq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52" y="1376628"/>
            <a:ext cx="3519298" cy="49314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297" y="1376628"/>
            <a:ext cx="3481203" cy="49251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346" y="1376629"/>
            <a:ext cx="3494211" cy="49251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790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Милый маленький ребенок девочка думает с вопросительным знаком | Премиум 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6767" r="13107" b="10069"/>
          <a:stretch/>
        </p:blipFill>
        <p:spPr bwMode="auto">
          <a:xfrm>
            <a:off x="1266208" y="1351616"/>
            <a:ext cx="3766783" cy="51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4925606" y="1217550"/>
            <a:ext cx="7142328" cy="5467930"/>
          </a:xfrm>
          <a:prstGeom prst="cloudCallout">
            <a:avLst>
              <a:gd name="adj1" fmla="val -53348"/>
              <a:gd name="adj2" fmla="val -2642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01589" y="2902634"/>
            <a:ext cx="518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joylashtiriladi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9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yiha titul6-sin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yih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37" y="190500"/>
            <a:ext cx="4552037" cy="63957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85" y="212296"/>
            <a:ext cx="4509865" cy="63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1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800600" y="52437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oilam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330199"/>
            <a:ext cx="4406901" cy="62292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I love my family Royalty Free Vector Image - VectorSt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1"/>
          <a:stretch/>
        </p:blipFill>
        <p:spPr bwMode="auto">
          <a:xfrm>
            <a:off x="5207081" y="3700739"/>
            <a:ext cx="2366398" cy="28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979960" y="1498816"/>
            <a:ext cx="3794754" cy="3087933"/>
            <a:chOff x="7979960" y="1498816"/>
            <a:chExt cx="3794754" cy="3087933"/>
          </a:xfrm>
        </p:grpSpPr>
        <p:pic>
          <p:nvPicPr>
            <p:cNvPr id="1028" name="Picture 4" descr="My Family - Aussie Childcare Netwo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857" y="1498816"/>
              <a:ext cx="3788857" cy="3073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7979960" y="4203291"/>
              <a:ext cx="3774505" cy="38345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MENING OILAM</a:t>
              </a:r>
              <a:endParaRPr lang="ru-RU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613058" y="3899912"/>
              <a:ext cx="2551471" cy="155894"/>
            </a:xfrm>
            <a:prstGeom prst="rect">
              <a:avLst/>
            </a:prstGeom>
            <a:solidFill>
              <a:srgbClr val="207245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960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054" y="300346"/>
            <a:ext cx="4405093" cy="62196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56" name="Picture 8" descr="Premium Vector | Kids boy and girl study with tea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1" y="3185652"/>
            <a:ext cx="5848663" cy="333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bout my teacher thumbnail - Alliance for Public Schoo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17145" r="1408" b="61677"/>
          <a:stretch/>
        </p:blipFill>
        <p:spPr bwMode="auto">
          <a:xfrm>
            <a:off x="204121" y="1285638"/>
            <a:ext cx="6606933" cy="131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143" y="2091794"/>
            <a:ext cx="6158380" cy="10938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Katta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rahmat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Ustozim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</a:rPr>
              <a:t>!</a:t>
            </a:r>
            <a:endParaRPr lang="ru-RU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1889" y="-11036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ustozlarim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608943" y="762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jadvali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673" t="22371" r="23450" b="10962"/>
          <a:stretch/>
        </p:blipFill>
        <p:spPr>
          <a:xfrm>
            <a:off x="2293259" y="1262743"/>
            <a:ext cx="7576456" cy="53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2" y="276222"/>
            <a:ext cx="4467225" cy="6330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87593" y="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do‘stlarim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safety picture for children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83" y="1621670"/>
            <a:ext cx="4572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lan to write about my friend. - Basicsrussian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31144" r="9340" b="10568"/>
          <a:stretch/>
        </p:blipFill>
        <p:spPr bwMode="auto">
          <a:xfrm rot="20725297">
            <a:off x="7769426" y="1537473"/>
            <a:ext cx="1168777" cy="10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y Friends Cute Cartoons — стоковая векторная графика и другие изображения  на тему Векторная графика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6"/>
          <a:stretch/>
        </p:blipFill>
        <p:spPr bwMode="auto">
          <a:xfrm rot="21096677">
            <a:off x="9561355" y="2952529"/>
            <a:ext cx="1068514" cy="6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y Friends | Wise Fox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23024" r="13947" b="22482"/>
          <a:stretch/>
        </p:blipFill>
        <p:spPr bwMode="auto">
          <a:xfrm rot="21372963">
            <a:off x="7893521" y="3613814"/>
            <a:ext cx="1025698" cy="7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28599"/>
            <a:ext cx="4529137" cy="6425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219700" y="14748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qiziqishlarim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65505943"/>
              </p:ext>
            </p:extLst>
          </p:nvPr>
        </p:nvGraphicFramePr>
        <p:xfrm>
          <a:off x="6737555" y="2059811"/>
          <a:ext cx="5111545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2626" y="4641163"/>
            <a:ext cx="895238" cy="619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r="56416"/>
          <a:stretch/>
        </p:blipFill>
        <p:spPr>
          <a:xfrm>
            <a:off x="5692626" y="2073783"/>
            <a:ext cx="734702" cy="809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47084"/>
          <a:stretch/>
        </p:blipFill>
        <p:spPr>
          <a:xfrm>
            <a:off x="5613968" y="3357473"/>
            <a:ext cx="892018" cy="809524"/>
          </a:xfrm>
          <a:prstGeom prst="rect">
            <a:avLst/>
          </a:prstGeom>
        </p:spPr>
      </p:pic>
      <p:sp>
        <p:nvSpPr>
          <p:cNvPr id="6" name="Блок-схема: узел 5"/>
          <p:cNvSpPr/>
          <p:nvPr/>
        </p:nvSpPr>
        <p:spPr>
          <a:xfrm>
            <a:off x="1930400" y="1799772"/>
            <a:ext cx="2235200" cy="2107558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qiziqishlarim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yiha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0" t="20387" r="2256" b="8185"/>
          <a:stretch/>
        </p:blipFill>
        <p:spPr>
          <a:xfrm>
            <a:off x="318870" y="1393371"/>
            <a:ext cx="11640901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941" y="1156415"/>
            <a:ext cx="11404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Ссылки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Сноски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210" y="2479854"/>
            <a:ext cx="7669120" cy="393459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895833" y="2479854"/>
            <a:ext cx="3343701" cy="113680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yiha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 rot="193697">
            <a:off x="654918" y="1154089"/>
            <a:ext cx="9922282" cy="552444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156 w 43256"/>
              <a:gd name="connsiteY12" fmla="*/ 37014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156 w 43256"/>
              <a:gd name="connsiteY12" fmla="*/ 37014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9550 w 43256"/>
              <a:gd name="connsiteY6" fmla="*/ 36367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419" y="35534"/>
                  <a:pt x="35156" y="37014"/>
                </a:cubicBezTo>
                <a:cubicBezTo>
                  <a:pt x="33237" y="39263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9550" y="36367"/>
                </a:moveTo>
                <a:cubicBezTo>
                  <a:pt x="29511" y="37014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7000">
                <a:srgbClr val="C5EBF7"/>
              </a:gs>
              <a:gs pos="50000">
                <a:schemeClr val="bg1"/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565" y="1654500"/>
            <a:ext cx="3343854" cy="3160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63" l="18200" r="80500">
                        <a14:foregroundMark x1="45000" y1="2778" x2="49800" y2="47685"/>
                        <a14:foregroundMark x1="51100" y1="5185" x2="57600" y2="24815"/>
                        <a14:foregroundMark x1="36800" y1="4722" x2="34200" y2="21204"/>
                        <a14:foregroundMark x1="32000" y1="7963" x2="32500" y2="25185"/>
                        <a14:foregroundMark x1="48900" y1="2778" x2="65400" y2="20833"/>
                        <a14:foregroundMark x1="51100" y1="20000" x2="55800" y2="32870"/>
                        <a14:foregroundMark x1="38500" y1="12407" x2="42400" y2="29259"/>
                        <a14:foregroundMark x1="54100" y1="13611" x2="54100" y2="30463"/>
                        <a14:foregroundMark x1="37200" y1="17222" x2="40700" y2="31667"/>
                        <a14:foregroundMark x1="56300" y1="13981" x2="57100" y2="30463"/>
                        <a14:foregroundMark x1="45900" y1="34815" x2="44100" y2="49259"/>
                        <a14:foregroundMark x1="35100" y1="49259" x2="46300" y2="63333"/>
                        <a14:foregroundMark x1="53700" y1="47685" x2="58900" y2="64074"/>
                        <a14:foregroundMark x1="33300" y1="49630" x2="26800" y2="59722"/>
                        <a14:foregroundMark x1="63200" y1="54444" x2="68800" y2="58889"/>
                        <a14:foregroundMark x1="64100" y1="52500" x2="70100" y2="58519"/>
                        <a14:foregroundMark x1="53200" y1="84537" x2="66700" y2="89722"/>
                        <a14:foregroundMark x1="30300" y1="52037" x2="26000" y2="60463"/>
                        <a14:foregroundMark x1="53200" y1="2778" x2="63200" y2="1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28" r="20350" b="7486"/>
          <a:stretch/>
        </p:blipFill>
        <p:spPr>
          <a:xfrm>
            <a:off x="379575" y="3795390"/>
            <a:ext cx="2020530" cy="26183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9840" y="2346652"/>
            <a:ext cx="7715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ctr">
              <a:buFont typeface="Wingdings" panose="05000000000000000000" pitchFamily="2" charset="2"/>
              <a:buChar char="v"/>
              <a:defRPr/>
            </a:pPr>
            <a:r>
              <a:rPr lang="en-US" sz="4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</a:t>
            </a:r>
            <a:r>
              <a:rPr lang="en-US" sz="4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portfoliosini</a:t>
            </a:r>
            <a:r>
              <a:rPr lang="en-US" sz="4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en-US" sz="4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8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501" y="3291652"/>
            <a:ext cx="5900593" cy="3027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93" t="28545" r="74092" b="14222"/>
          <a:stretch/>
        </p:blipFill>
        <p:spPr>
          <a:xfrm>
            <a:off x="668739" y="1307941"/>
            <a:ext cx="1910687" cy="22518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840" t="25742" r="2019" b="54140"/>
          <a:stretch/>
        </p:blipFill>
        <p:spPr>
          <a:xfrm>
            <a:off x="6003175" y="1642855"/>
            <a:ext cx="5931838" cy="96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Прямая со стрелкой 8"/>
          <p:cNvCxnSpPr/>
          <p:nvPr/>
        </p:nvCxnSpPr>
        <p:spPr>
          <a:xfrm flipH="1" flipV="1">
            <a:off x="2183642" y="3753134"/>
            <a:ext cx="1187355" cy="655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7615451" y="2756848"/>
            <a:ext cx="1241946" cy="143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53962" y="256155"/>
            <a:ext cx="11342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tugmachalarning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Что нужно помнить, решая какую сноску использ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76" y="1936399"/>
            <a:ext cx="4471436" cy="44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68" y="1936399"/>
            <a:ext cx="4466667" cy="4419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93" t="28545" r="74092" b="14222"/>
          <a:stretch/>
        </p:blipFill>
        <p:spPr>
          <a:xfrm>
            <a:off x="341193" y="530018"/>
            <a:ext cx="1910687" cy="22518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840" t="25742" r="2019" b="54140"/>
          <a:stretch/>
        </p:blipFill>
        <p:spPr>
          <a:xfrm>
            <a:off x="6003175" y="1356252"/>
            <a:ext cx="5931838" cy="9622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53961" y="256155"/>
            <a:ext cx="11838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8" y="1306854"/>
            <a:ext cx="7447619" cy="527619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2968863" y="1756229"/>
            <a:ext cx="3309068" cy="10074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277931" y="1306854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o‘chirilsa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8749" y="4319565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o‘chib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endParaRPr lang="ru-RU" sz="36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5433869" y="4965896"/>
            <a:ext cx="1688124" cy="8104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53962" y="256155"/>
            <a:ext cx="11382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Havolani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7326" y="2378421"/>
            <a:ext cx="6700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o‘tishni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36853" y="1219473"/>
            <a:ext cx="6168848" cy="5128738"/>
            <a:chOff x="536853" y="1219473"/>
            <a:chExt cx="6168848" cy="5128738"/>
          </a:xfrm>
        </p:grpSpPr>
        <p:pic>
          <p:nvPicPr>
            <p:cNvPr id="7" name="Picture 6" descr="A2 Question Words Grammar Exercises for Flyers | Pre-Intermediate Leve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53" y="1219473"/>
              <a:ext cx="4620484" cy="51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4558352" y="1219473"/>
              <a:ext cx="2147349" cy="5113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Выноска-облако 4"/>
          <p:cNvSpPr/>
          <p:nvPr/>
        </p:nvSpPr>
        <p:spPr>
          <a:xfrm>
            <a:off x="4925606" y="1180999"/>
            <a:ext cx="7142328" cy="5467930"/>
          </a:xfrm>
          <a:prstGeom prst="cloudCallout">
            <a:avLst>
              <a:gd name="adj1" fmla="val -64118"/>
              <a:gd name="adj2" fmla="val -3252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Ссылки в HTML, теги для создания гиперссылок: текст ссылки, цвет,  внутренние и графические ссылки, и т.д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3" b="95853" l="0" r="99667">
                        <a14:foregroundMark x1="6333" y1="10138" x2="6333" y2="27650"/>
                        <a14:foregroundMark x1="5667" y1="30415" x2="95667" y2="28571"/>
                        <a14:foregroundMark x1="97000" y1="11060" x2="96333" y2="23502"/>
                        <a14:foregroundMark x1="6667" y1="10599" x2="95667" y2="9217"/>
                        <a14:foregroundMark x1="10000" y1="11060" x2="11667" y2="24885"/>
                        <a14:foregroundMark x1="8333" y1="13825" x2="8333" y2="21198"/>
                        <a14:foregroundMark x1="7333" y1="23502" x2="92000" y2="20737"/>
                        <a14:foregroundMark x1="54333" y1="13825" x2="93333" y2="12903"/>
                        <a14:foregroundMark x1="19333" y1="25346" x2="35667" y2="23963"/>
                        <a14:foregroundMark x1="31000" y1="26267" x2="32333" y2="26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48" y="1514028"/>
            <a:ext cx="4748657" cy="34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ак сделать гиперссылку в Word - НА ПРИМЕРАХ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65" y="3051874"/>
            <a:ext cx="2373534" cy="23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2340" y="143016"/>
            <a:ext cx="66022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95" y="2348088"/>
            <a:ext cx="6913174" cy="39774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261" y="224430"/>
            <a:ext cx="11904786" cy="2123658"/>
          </a:xfrm>
          <a:prstGeom prst="rect">
            <a:avLst/>
          </a:prstGeom>
          <a:solidFill>
            <a:srgbClr val="2365C7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Gipermurojaat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Вставка</a:t>
            </a:r>
            <a:r>
              <a:rPr lang="ru-RU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tasmasining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Ссылки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murojaat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qilinadi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09953" y="2431858"/>
            <a:ext cx="6506308" cy="1178169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7232408" y="2921432"/>
            <a:ext cx="2240554" cy="1505289"/>
            <a:chOff x="2613031" y="2028910"/>
            <a:chExt cx="2583083" cy="2194748"/>
          </a:xfrm>
        </p:grpSpPr>
        <p:pic>
          <p:nvPicPr>
            <p:cNvPr id="10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0266995" y="2910137"/>
            <a:ext cx="1674796" cy="1505289"/>
            <a:chOff x="2613031" y="2028910"/>
            <a:chExt cx="2583083" cy="2194748"/>
          </a:xfrm>
        </p:grpSpPr>
        <p:pic>
          <p:nvPicPr>
            <p:cNvPr id="14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031" y="2028910"/>
              <a:ext cx="2583083" cy="2194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Ctrl Key PNG Transparent Ctrl Key.PNG Images. | PlusPNG">
              <a:extLst>
                <a:ext uri="{FF2B5EF4-FFF2-40B4-BE49-F238E27FC236}">
                  <a16:creationId xmlns:a16="http://schemas.microsoft.com/office/drawing/2014/main" xmlns="" id="{DEB823D9-612A-4DB6-8AB2-26E126D45F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9" t="36824" r="18491" b="19226"/>
            <a:stretch/>
          </p:blipFill>
          <p:spPr bwMode="auto">
            <a:xfrm>
              <a:off x="2946401" y="2319348"/>
              <a:ext cx="1836285" cy="96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2946401" y="2621205"/>
              <a:ext cx="1875995" cy="93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lang="ru-RU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люс 16"/>
          <p:cNvSpPr/>
          <p:nvPr/>
        </p:nvSpPr>
        <p:spPr>
          <a:xfrm>
            <a:off x="9571292" y="3316368"/>
            <a:ext cx="638926" cy="71451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Хорошие ссылки – плохие ссылки | Блог | Сервис &quot;Коммерческий трафи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5" y="1795882"/>
            <a:ext cx="2890864" cy="21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ypertext | Josep Bargall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29" y="3459520"/>
            <a:ext cx="3298806" cy="30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349987" y="4662686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38398" y="1352207"/>
            <a:ext cx="263854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5618" y="4992865"/>
            <a:ext cx="259021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6507974" y="1335583"/>
            <a:ext cx="4463532" cy="3127059"/>
            <a:chOff x="7132088" y="2950339"/>
            <a:chExt cx="4463532" cy="3127059"/>
          </a:xfrm>
        </p:grpSpPr>
        <p:pic>
          <p:nvPicPr>
            <p:cNvPr id="11" name="Picture 4" descr="Text File Icon - 5927 - Dryic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088" y="2950339"/>
              <a:ext cx="1003401" cy="100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Text File Icon - 5927 - Dryicon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219" y="2966963"/>
              <a:ext cx="1003401" cy="1003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Группа 12"/>
            <p:cNvGrpSpPr/>
            <p:nvPr/>
          </p:nvGrpSpPr>
          <p:grpSpPr>
            <a:xfrm>
              <a:off x="8011057" y="4294668"/>
              <a:ext cx="3067206" cy="1782730"/>
              <a:chOff x="3445485" y="2969526"/>
              <a:chExt cx="6096000" cy="3657600"/>
            </a:xfrm>
          </p:grpSpPr>
          <p:pic>
            <p:nvPicPr>
              <p:cNvPr id="17" name="Picture 2" descr="Что такое Персональный компьютер (ПК)?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5485" y="2969526"/>
                <a:ext cx="6096000" cy="36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Как сделать в эксель ссылку на файл в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26332" b="-7174"/>
              <a:stretch/>
            </p:blipFill>
            <p:spPr bwMode="auto">
              <a:xfrm>
                <a:off x="5375150" y="3379954"/>
                <a:ext cx="2827154" cy="1901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7"/>
              <a:srcRect l="29206" r="26771"/>
              <a:stretch/>
            </p:blipFill>
            <p:spPr>
              <a:xfrm>
                <a:off x="7426952" y="3379954"/>
                <a:ext cx="775352" cy="1747125"/>
              </a:xfrm>
              <a:prstGeom prst="rect">
                <a:avLst/>
              </a:prstGeom>
            </p:spPr>
          </p:pic>
        </p:grpSp>
        <p:cxnSp>
          <p:nvCxnSpPr>
            <p:cNvPr id="14" name="Прямая со стрелкой 13"/>
            <p:cNvCxnSpPr>
              <a:endCxn id="11" idx="3"/>
            </p:cNvCxnSpPr>
            <p:nvPr/>
          </p:nvCxnSpPr>
          <p:spPr>
            <a:xfrm flipH="1" flipV="1">
              <a:off x="8135489" y="3452040"/>
              <a:ext cx="886807" cy="8260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9917449" y="3331916"/>
              <a:ext cx="674770" cy="9627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>
              <a:off x="8135489" y="3167953"/>
              <a:ext cx="2429307" cy="187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08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15396</TotalTime>
  <Words>234</Words>
  <Application>Microsoft Office PowerPoint</Application>
  <PresentationFormat>Широкоэкранный</PresentationFormat>
  <Paragraphs>54</Paragraphs>
  <Slides>31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Helvetica</vt:lpstr>
      <vt:lpstr>Open Sans</vt:lpstr>
      <vt:lpstr>Wingdings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Тема Office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1235</cp:revision>
  <dcterms:created xsi:type="dcterms:W3CDTF">2020-04-30T17:20:46Z</dcterms:created>
  <dcterms:modified xsi:type="dcterms:W3CDTF">2020-12-25T07:26:27Z</dcterms:modified>
</cp:coreProperties>
</file>