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00" r:id="rId2"/>
    <p:sldId id="418" r:id="rId3"/>
    <p:sldId id="403" r:id="rId4"/>
    <p:sldId id="510" r:id="rId5"/>
    <p:sldId id="511" r:id="rId6"/>
    <p:sldId id="457" r:id="rId7"/>
    <p:sldId id="440" r:id="rId8"/>
    <p:sldId id="487" r:id="rId9"/>
    <p:sldId id="466" r:id="rId10"/>
    <p:sldId id="503" r:id="rId11"/>
    <p:sldId id="488" r:id="rId12"/>
    <p:sldId id="505" r:id="rId13"/>
    <p:sldId id="348" r:id="rId14"/>
    <p:sldId id="467" r:id="rId15"/>
    <p:sldId id="486" r:id="rId16"/>
    <p:sldId id="490" r:id="rId17"/>
    <p:sldId id="489" r:id="rId18"/>
    <p:sldId id="491" r:id="rId19"/>
    <p:sldId id="492" r:id="rId20"/>
    <p:sldId id="468" r:id="rId21"/>
    <p:sldId id="469" r:id="rId22"/>
    <p:sldId id="494" r:id="rId23"/>
    <p:sldId id="493" r:id="rId24"/>
    <p:sldId id="470" r:id="rId25"/>
    <p:sldId id="506" r:id="rId26"/>
    <p:sldId id="507" r:id="rId27"/>
    <p:sldId id="471" r:id="rId28"/>
    <p:sldId id="496" r:id="rId29"/>
    <p:sldId id="495" r:id="rId30"/>
    <p:sldId id="497" r:id="rId31"/>
    <p:sldId id="499" r:id="rId32"/>
    <p:sldId id="500" r:id="rId33"/>
    <p:sldId id="472" r:id="rId34"/>
    <p:sldId id="509" r:id="rId35"/>
    <p:sldId id="498" r:id="rId36"/>
    <p:sldId id="473" r:id="rId37"/>
    <p:sldId id="474" r:id="rId38"/>
    <p:sldId id="475" r:id="rId39"/>
    <p:sldId id="501" r:id="rId40"/>
    <p:sldId id="476" r:id="rId41"/>
    <p:sldId id="478" r:id="rId42"/>
    <p:sldId id="502" r:id="rId43"/>
    <p:sldId id="479" r:id="rId44"/>
    <p:sldId id="508" r:id="rId45"/>
    <p:sldId id="464" r:id="rId46"/>
    <p:sldId id="417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418"/>
            <p14:sldId id="403"/>
            <p14:sldId id="510"/>
            <p14:sldId id="511"/>
            <p14:sldId id="457"/>
            <p14:sldId id="440"/>
            <p14:sldId id="487"/>
            <p14:sldId id="466"/>
            <p14:sldId id="503"/>
            <p14:sldId id="488"/>
            <p14:sldId id="505"/>
            <p14:sldId id="348"/>
            <p14:sldId id="467"/>
            <p14:sldId id="486"/>
            <p14:sldId id="490"/>
            <p14:sldId id="489"/>
            <p14:sldId id="491"/>
            <p14:sldId id="492"/>
            <p14:sldId id="468"/>
            <p14:sldId id="469"/>
            <p14:sldId id="494"/>
            <p14:sldId id="493"/>
            <p14:sldId id="470"/>
            <p14:sldId id="506"/>
            <p14:sldId id="507"/>
            <p14:sldId id="471"/>
            <p14:sldId id="496"/>
            <p14:sldId id="495"/>
            <p14:sldId id="497"/>
            <p14:sldId id="499"/>
            <p14:sldId id="500"/>
            <p14:sldId id="472"/>
            <p14:sldId id="509"/>
            <p14:sldId id="498"/>
            <p14:sldId id="473"/>
            <p14:sldId id="474"/>
            <p14:sldId id="475"/>
            <p14:sldId id="501"/>
            <p14:sldId id="476"/>
            <p14:sldId id="478"/>
            <p14:sldId id="502"/>
            <p14:sldId id="479"/>
            <p14:sldId id="508"/>
            <p14:sldId id="464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5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sernam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ekvatorial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Fasliy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nam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Savannalar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siyrak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00B05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Chalacho‘l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cho‘llar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C3E2A0C7-492D-4F99-9FBD-DB626D169721}">
      <dgm:prSet custT="1"/>
      <dgm:spPr>
        <a:solidFill>
          <a:srgbClr val="00B05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Qattiq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bargli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yashil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butazorlar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/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/>
        </a:p>
      </dgm:t>
    </dgm:pt>
    <dgm:pt modelId="{6B73165C-8E17-4B12-B343-B3E902D0A277}">
      <dgm:prSet custT="1"/>
      <dgm:spPr>
        <a:solidFill>
          <a:srgbClr val="00B050"/>
        </a:solidFill>
      </dgm:spPr>
      <dgm:t>
        <a:bodyPr/>
        <a:lstStyle/>
        <a:p>
          <a:r>
            <a:rPr lang="en-US" sz="3100" b="1" dirty="0" smtClean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/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137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434398" y="285347"/>
          <a:ext cx="8616689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sernam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ekvatorial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285347"/>
        <a:ext cx="8616689" cy="570477"/>
      </dsp:txXfrm>
    </dsp:sp>
    <dsp:sp modelId="{DD2C4514-8196-44F3-AEFD-C878E137F15F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945043" y="1138646"/>
          <a:ext cx="8064655" cy="57509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Fasliy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nam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5043" y="1138646"/>
        <a:ext cx="8064655" cy="575092"/>
      </dsp:txXfrm>
    </dsp:sp>
    <dsp:sp modelId="{3FF523FB-8E08-4A14-B93E-E824CD44155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118233" y="1996562"/>
          <a:ext cx="7932853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Savannalar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siyrak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1996562"/>
        <a:ext cx="7932853" cy="570477"/>
      </dsp:txXfrm>
    </dsp:sp>
    <dsp:sp modelId="{AFBCFC25-00CE-4DD9-B468-38B567D3D01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118233" y="2851627"/>
          <a:ext cx="7932853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Chalacho‘l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cho‘llar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2851627"/>
        <a:ext cx="7932853" cy="570477"/>
      </dsp:txXfrm>
    </dsp:sp>
    <dsp:sp modelId="{0D28CA85-B0AC-48AA-B73D-2FEAF2306343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903654" y="3601152"/>
          <a:ext cx="8147433" cy="782643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Qattiq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bargli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yashil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butazorlar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3654" y="3601152"/>
        <a:ext cx="8147433" cy="782643"/>
      </dsp:txXfrm>
    </dsp:sp>
    <dsp:sp modelId="{28C03092-EE96-40C8-9447-915F9EC99FB1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0490-6963-4EA1-8389-5AC953C1A509}">
      <dsp:nvSpPr>
        <dsp:cNvPr id="0" name=""/>
        <dsp:cNvSpPr/>
      </dsp:nvSpPr>
      <dsp:spPr>
        <a:xfrm>
          <a:off x="434398" y="4562842"/>
          <a:ext cx="8616689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4562842"/>
        <a:ext cx="8616689" cy="570477"/>
      </dsp:txXfrm>
    </dsp:sp>
    <dsp:sp modelId="{7D5CA92C-475A-427C-92DC-923B8509B835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jpeg"/><Relationship Id="rId4" Type="http://schemas.openxmlformats.org/officeDocument/2006/relationships/image" Target="../media/image6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9.jpeg"/><Relationship Id="rId4" Type="http://schemas.openxmlformats.org/officeDocument/2006/relationships/image" Target="../media/image8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12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59892" y="2537191"/>
            <a:ext cx="745057" cy="17524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359891" y="4642382"/>
            <a:ext cx="745057" cy="113985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82107" y="2733533"/>
            <a:ext cx="8313333" cy="224580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Tabiiy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geografik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o‘lkalari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Materik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aholisi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uning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tabiatga</a:t>
            </a:r>
            <a:r>
              <a:rPr lang="en-US" sz="4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/>
                <a:cs typeface="Arial"/>
              </a:rPr>
              <a:t>ta’siri</a:t>
            </a:r>
            <a:endParaRPr sz="4800" b="1" dirty="0"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pic>
        <p:nvPicPr>
          <p:cNvPr id="6146" name="Picture 2" descr="Национальный парк Крюгера: Дикая природа плюс– Практические возможности –  Специалист по ЮА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537191"/>
            <a:ext cx="2558165" cy="2257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Shimoliy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3945467" y="2885783"/>
            <a:ext cx="3852333" cy="141393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814233" y="1078492"/>
            <a:ext cx="3852333" cy="105647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254801" y="5152894"/>
            <a:ext cx="4768538" cy="114630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8822266" y="2499004"/>
            <a:ext cx="2965679" cy="185152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Efiopiya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81129" y="2236077"/>
            <a:ext cx="2639872" cy="205513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0033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023339" y="3141133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5535669" y="4522992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5538097" y="2281508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3135370" y="3207515"/>
            <a:ext cx="671928" cy="38100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Shimoliy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6441" y="1044856"/>
            <a:ext cx="11384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Sudan 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Atlas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Горы Атлас - Gpedia, Your Encyc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67" y="2061685"/>
            <a:ext cx="5782733" cy="42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чему так назвали пустыню Сахара?. Обсуждение на LiveInternet - Российский  Сервис Онлайн-Днев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1" y="2061685"/>
            <a:ext cx="5601759" cy="427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 rot="20009831">
            <a:off x="8195734" y="3725334"/>
            <a:ext cx="1540933" cy="32173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Atlas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910546" y="3428997"/>
            <a:ext cx="2014482" cy="57818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Kabir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Shimoliy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133" y="982134"/>
            <a:ext cx="11384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tog‘ining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Tubkal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oubkal or Tubkal (Berber: ⵜⵓⴱⴽⴰⵍ, Tubkal, or ⵜⵓⴱⵇⴰⵍ, Tubqal; Arabic:  توبقال‎) - Amizmiz TrekkingAmizmiz Trek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88" y="1568076"/>
            <a:ext cx="5745892" cy="47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bkal: 3-dniowa wyprawa z Marrakeszu - Marrakesz, Maroko | GetYourGu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8" y="1568075"/>
            <a:ext cx="5862825" cy="477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760134" y="2463800"/>
            <a:ext cx="1540933" cy="32173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4 165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Природа Судана.Персональный сайт Алай Е.Н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295774"/>
            <a:ext cx="4175942" cy="24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Shimoliy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074" name="Picture 2" descr="Северная Афр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58" y="2133600"/>
            <a:ext cx="4175942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рирода Марок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" y="2133600"/>
            <a:ext cx="3553015" cy="46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56002" y="5193276"/>
            <a:ext cx="4444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o‘simlikka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Sudan 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Saxel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3919489" y="2123354"/>
            <a:ext cx="3905250" cy="1241425"/>
          </a:xfrm>
          <a:prstGeom prst="wedgeRectCallout">
            <a:avLst>
              <a:gd name="adj1" fmla="val -59861"/>
              <a:gd name="adj2" fmla="val 25183"/>
            </a:avLst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3824" y="983456"/>
            <a:ext cx="11782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komplekslari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37396" y="2170122"/>
            <a:ext cx="3882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848100" y="3636369"/>
            <a:ext cx="3905250" cy="1241425"/>
          </a:xfrm>
          <a:prstGeom prst="wedgeRectCallout">
            <a:avLst>
              <a:gd name="adj1" fmla="val 55504"/>
              <a:gd name="adj2" fmla="val -40035"/>
            </a:avLst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37387" y="3825550"/>
            <a:ext cx="3297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825059" y="5226922"/>
            <a:ext cx="3905250" cy="1362694"/>
          </a:xfrm>
          <a:prstGeom prst="wedgeRectCallout">
            <a:avLst>
              <a:gd name="adj1" fmla="val 56724"/>
              <a:gd name="adj2" fmla="val -17137"/>
            </a:avLst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0722" y="967112"/>
            <a:ext cx="42930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havzasini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qamrab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Центральная Африка | Central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45" y="1170056"/>
            <a:ext cx="3571277" cy="357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88171" y="1086909"/>
            <a:ext cx="4119550" cy="554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Территория чистой воды » Самые длинные реки Афри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92" y="4122189"/>
            <a:ext cx="4180941" cy="25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Страны Центральной Африки: география и насел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89" y="1961020"/>
            <a:ext cx="6352548" cy="44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122" name="Picture 2" descr="Конго (Центральная Африка): путешествия, транспорт и прокат автомобилей -  Об отдыхе в Украине и мире - Стать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3" y="1961020"/>
            <a:ext cx="5836467" cy="44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2073" y="1006913"/>
            <a:ext cx="11820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96" y="865457"/>
            <a:ext cx="11459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qimmatbaho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mebellar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ishlanadigan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palma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seyba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muskat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kauchuk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Красное дерево: текстура, фото, цена на породы | Строительство. Деревянные  и др. материа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44343"/>
            <a:ext cx="47625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расное дерево | The Kint | История, производство, мебель, антиквари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2" y="1844343"/>
            <a:ext cx="4410074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С химией по жизни: История о том, как каучук стал резин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6" y="1844343"/>
            <a:ext cx="2937206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982134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pigmey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qabilasi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odamlari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Народы Африки и Азии: национальности и культура восточных народов,  население регионов | tvercul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/>
          <a:stretch/>
        </p:blipFill>
        <p:spPr bwMode="auto">
          <a:xfrm>
            <a:off x="22538" y="2143123"/>
            <a:ext cx="6022662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Ученые узнали, почему у пигмеев такой маленький рост ≪ Scisne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/>
          <a:stretch/>
        </p:blipFill>
        <p:spPr bwMode="auto">
          <a:xfrm>
            <a:off x="6045200" y="2143124"/>
            <a:ext cx="6143912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874005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Bahaybat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gorilla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setse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pashshasi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</a:p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Как живут национальные парки Центральной Африки и чему мы можем у них  научитьс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575"/>
            <a:ext cx="6375400" cy="45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Где находится Ноев ковчег. Муха цеце (Алексей Алексеевич Мартыненко) /  Проза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2590799"/>
            <a:ext cx="5800725" cy="40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Африканская муха Цеце • Чем опасна, как выглядит, где обитает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88" y="2314575"/>
            <a:ext cx="6018754" cy="45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0427759" y="2473668"/>
            <a:ext cx="1540933" cy="32173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9-14 mm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6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6037" y="104129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itti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bug‘ucha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okapi ham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Очередное Чудо Природы - Олень размером с Мышь [изображение] В мире много  странных и вычурных животных, но это, наверное, превзошло многих, а может и  всех. Вы слышали когда-либо о том, что о... —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259" r="7936" b="-259"/>
          <a:stretch/>
        </p:blipFill>
        <p:spPr bwMode="auto">
          <a:xfrm>
            <a:off x="190501" y="1742744"/>
            <a:ext cx="6045200" cy="489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Окапи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0" y="1742744"/>
            <a:ext cx="5593080" cy="48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8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57409856"/>
              </p:ext>
            </p:extLst>
          </p:nvPr>
        </p:nvGraphicFramePr>
        <p:xfrm>
          <a:off x="2835730" y="975605"/>
          <a:ext cx="91276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187215" y="1735665"/>
            <a:ext cx="2756332" cy="37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91633" y="46007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Sharqiy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199" y="4703564"/>
            <a:ext cx="771525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yorig‘i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yorig‘i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1266" name="Picture 2" descr="Африканский континент делится на две части | AllTravels.com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1054100"/>
            <a:ext cx="4385491" cy="50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Большой африканский разлом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" y="982134"/>
            <a:ext cx="7788465" cy="363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3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Не начнет ли Килиманджаро извергаться во время восхождения? | Неизведанный  Мир - активный отдых 2020-2021, активные туры по всему миру. Треккинг,  рафтинг, вип-туры, походы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134"/>
            <a:ext cx="6667500" cy="40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7358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Sharqiy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975073"/>
            <a:ext cx="12154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Kilimanjaro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vulqoni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(5895 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atashadi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</a:endParaRPr>
          </a:p>
        </p:txBody>
      </p:sp>
      <p:pic>
        <p:nvPicPr>
          <p:cNvPr id="12290" name="Picture 2" descr="Вулкан Килиманджаро (Mount Kilimanjar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1" y="982133"/>
            <a:ext cx="5687631" cy="40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0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7358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Sharqiy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029" y="1022843"/>
            <a:ext cx="1195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Efiopiya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13314" name="Picture 2" descr="Эфиопское нагор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" y="1662740"/>
            <a:ext cx="6331140" cy="42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Восточно-Африканское плоскогорье. Где находится Восточно-Африканское  плоскогорье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4" y="1662739"/>
            <a:ext cx="5842817" cy="42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06891" y="1758950"/>
            <a:ext cx="1540933" cy="32173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4 550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Sharqiy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7650" y="982134"/>
            <a:ext cx="114966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14340" name="Picture 4" descr="Горы и равнины Аф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42" y="1957387"/>
            <a:ext cx="6667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:Африка-regions.png –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89" y="1957387"/>
            <a:ext cx="4380711" cy="476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4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Sharqiy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76" y="953203"/>
            <a:ext cx="680269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asrash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“Serengeti”, “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Rungva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“Nyasa”, “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Ngorongoro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jumlasidandir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" name="Picture 2" descr="КЕНИЯ И ТАНЗАНИЯ (Центральная Африка): природные ландшафты и объекты природ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3"/>
          <a:stretch/>
        </p:blipFill>
        <p:spPr bwMode="auto">
          <a:xfrm>
            <a:off x="225553" y="3201493"/>
            <a:ext cx="6210913" cy="35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7044516" y="1061153"/>
            <a:ext cx="4524375" cy="57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Ромб 8"/>
          <p:cNvSpPr/>
          <p:nvPr/>
        </p:nvSpPr>
        <p:spPr>
          <a:xfrm>
            <a:off x="8335683" y="2153352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9439522" y="4047345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10166863" y="4105781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10302330" y="3791124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омб 12"/>
          <p:cNvSpPr/>
          <p:nvPr/>
        </p:nvSpPr>
        <p:spPr>
          <a:xfrm>
            <a:off x="9577636" y="5607752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10166862" y="5069635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252420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Serengeti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bog‘i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/>
              <a:t/>
            </a:r>
            <a:br>
              <a:rPr lang="en-US" sz="5400" dirty="0"/>
            </a:br>
            <a:endParaRPr lang="ru-RU" sz="5400" dirty="0"/>
          </a:p>
        </p:txBody>
      </p:sp>
      <p:pic>
        <p:nvPicPr>
          <p:cNvPr id="3074" name="Picture 2" descr="The Serengeti-Mara squeeze—One of the world's most iconic ecosystems under  press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2134"/>
            <a:ext cx="6348943" cy="299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NZANIA: 36 Serengeti lions to be moved urgently | Afrik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942" y="954041"/>
            <a:ext cx="5843058" cy="29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0 Need-To-Know Things About The Serengeti In Tanzania | Asilia Af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" y="3973340"/>
            <a:ext cx="6336696" cy="28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-day-serengeti-safari-seronera | Tanzania Safari Supremac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942" y="3894885"/>
            <a:ext cx="5828000" cy="296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9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089730" y="3248"/>
            <a:ext cx="10278534" cy="252420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Nyasa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/>
              <a:t/>
            </a:r>
            <a:br>
              <a:rPr lang="en-US" sz="5400" dirty="0"/>
            </a:br>
            <a:endParaRPr lang="ru-RU" sz="5400" dirty="0"/>
          </a:p>
        </p:txBody>
      </p:sp>
      <p:pic>
        <p:nvPicPr>
          <p:cNvPr id="4098" name="Picture 2" descr="Озеро Ньяса (национальный парк)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931"/>
            <a:ext cx="6154058" cy="322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зера мира: Озеро Ньяса (Малави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15" y="936127"/>
            <a:ext cx="5138927" cy="27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Озеро Ньяса: происхождение и фото. Где находится озеро Нья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2132"/>
            <a:ext cx="2600326" cy="26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Озеро Ньяса (национальный парк)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6" y="3630931"/>
            <a:ext cx="6022886" cy="32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0325" y="1179917"/>
            <a:ext cx="44376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Nyasa </a:t>
            </a:r>
            <a:r>
              <a:rPr lang="en-US" sz="28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milliy</a:t>
            </a:r>
            <a:r>
              <a:rPr lang="en-US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bog‘i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-</a:t>
            </a:r>
            <a:r>
              <a:rPr lang="ru-RU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Nyasa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ko‘lining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janubidagi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0,3%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maydonini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‘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z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ichiga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oladi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Unda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baliqlar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suv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muhiti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muhofaza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qilinadi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7918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888" y="982134"/>
            <a:ext cx="11868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242021"/>
                </a:solidFill>
                <a:latin typeface="TimesTAD"/>
              </a:rPr>
              <a:t>Janubiy</a:t>
            </a:r>
            <a:r>
              <a:rPr lang="en-US" sz="3200" b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TimesTAD"/>
              </a:rPr>
              <a:t>Afrika</a:t>
            </a:r>
            <a:r>
              <a:rPr lang="en-US" sz="3200" b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o‘lkasi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Kongo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TimesTAD"/>
              </a:rPr>
              <a:t>- 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Zambezi </a:t>
            </a:r>
            <a:r>
              <a:rPr lang="en-US" sz="3200" dirty="0" err="1" smtClean="0">
                <a:solidFill>
                  <a:srgbClr val="242021"/>
                </a:solidFill>
                <a:latin typeface="TimesTAD"/>
              </a:rPr>
              <a:t>daryolari</a:t>
            </a:r>
            <a:r>
              <a:rPr lang="en-US" sz="32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TimesTAD"/>
              </a:rPr>
              <a:t>suvayirg‘ichidan</a:t>
            </a:r>
            <a:r>
              <a:rPr lang="en-US" sz="3200" dirty="0" smtClean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janubdagi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hududlarni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TimesTAD"/>
              </a:rPr>
              <a:t>egallaydi</a:t>
            </a:r>
            <a:r>
              <a:rPr lang="en-US" sz="3200" dirty="0">
                <a:solidFill>
                  <a:srgbClr val="242021"/>
                </a:solidFill>
                <a:latin typeface="TimesTAD"/>
              </a:rPr>
              <a:t>. </a:t>
            </a:r>
            <a:endParaRPr lang="ru-RU" sz="3200" dirty="0">
              <a:solidFill>
                <a:srgbClr val="242021"/>
              </a:solidFill>
              <a:latin typeface="TimesTAD"/>
            </a:endParaRPr>
          </a:p>
        </p:txBody>
      </p:sp>
      <p:pic>
        <p:nvPicPr>
          <p:cNvPr id="5122" name="Picture 2" descr="Южная Африка планирует ужесточить регулирование криптовалютной индустр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6" y="2176028"/>
            <a:ext cx="11277599" cy="456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391" y="1370730"/>
            <a:ext cx="536045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atashadi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Южная Африка вносит изменения в налоговый кодекс - беспроцентные кредиты  трасту будут облагаться налогом | InternationalWealth.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1125009"/>
            <a:ext cx="6499225" cy="47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9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7908" y="1077384"/>
            <a:ext cx="11704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dirty="0">
              <a:solidFill>
                <a:srgbClr val="242021"/>
              </a:solidFill>
              <a:latin typeface="TimesTAD"/>
            </a:endParaRPr>
          </a:p>
        </p:txBody>
      </p:sp>
      <p:pic>
        <p:nvPicPr>
          <p:cNvPr id="16386" name="Picture 2" descr="Наши там. ЮАР: «Южная Африка не такой черт, как его малюют» - Properm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9"/>
          <a:stretch/>
        </p:blipFill>
        <p:spPr bwMode="auto">
          <a:xfrm>
            <a:off x="2983" y="982134"/>
            <a:ext cx="6077959" cy="48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Южная Африка (ЮАР) – контрастная реальность • Форум Винск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42" y="982134"/>
            <a:ext cx="6096000" cy="483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26482" y="1091524"/>
            <a:ext cx="3803651" cy="129413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723468" y="1091524"/>
            <a:ext cx="6453474" cy="1182631"/>
          </a:xfrm>
          <a:prstGeom prst="wedgeRectCallout">
            <a:avLst>
              <a:gd name="adj1" fmla="val -71551"/>
              <a:gd name="adj2" fmla="val -2903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yashilligi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yarusliligi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qalinligidir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335183" y="2413000"/>
            <a:ext cx="5401734" cy="1295400"/>
          </a:xfrm>
          <a:prstGeom prst="wedgeRectCallout">
            <a:avLst>
              <a:gd name="adj1" fmla="val -66128"/>
              <a:gd name="adj2" fmla="val -4799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qizil-sariq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ferralit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26998" y="3708400"/>
            <a:ext cx="4893735" cy="2760133"/>
          </a:xfrm>
          <a:prstGeom prst="wedgeRectCallout">
            <a:avLst>
              <a:gd name="adj1" fmla="val 21470"/>
              <a:gd name="adj2" fmla="val -6246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4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25000 </a:t>
            </a:r>
            <a:r>
              <a:rPr lang="en-US" sz="3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4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US" sz="3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334001" y="3933103"/>
            <a:ext cx="6155266" cy="2310725"/>
          </a:xfrm>
          <a:prstGeom prst="wedgeRectCallout">
            <a:avLst>
              <a:gd name="adj1" fmla="val -41020"/>
              <a:gd name="adj2" fmla="val -5847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okapi,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bug‘uchasi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karlik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begemot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gorilla,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26482" y="1093469"/>
            <a:ext cx="3803651" cy="129413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226482" y="2487968"/>
            <a:ext cx="5107519" cy="918634"/>
          </a:xfrm>
          <a:prstGeom prst="wedgeRectCallout">
            <a:avLst>
              <a:gd name="adj1" fmla="val -22316"/>
              <a:gd name="adj2" fmla="val -63579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gileya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yomg‘irli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ham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atashadi</a:t>
            </a:r>
            <a:r>
              <a:rPr lang="en-US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5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Janubiy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7908" y="1077384"/>
            <a:ext cx="11704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Madagaskar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442676"/>
              </p:ext>
            </p:extLst>
          </p:nvPr>
        </p:nvGraphicFramePr>
        <p:xfrm>
          <a:off x="100685" y="2249852"/>
          <a:ext cx="5839643" cy="454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Image" r:id="rId3" imgW="7619040" imgH="5929920" progId="Photoshop.Image.13">
                  <p:embed/>
                </p:oleObj>
              </mc:Choice>
              <mc:Fallback>
                <p:oleObj name="Image" r:id="rId3" imgW="7619040" imgH="5929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685" y="2249852"/>
                        <a:ext cx="5839643" cy="4544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6" descr="Рассказы о Мадагаскар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2" y="2249851"/>
            <a:ext cx="5997765" cy="454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0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Madagaskar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oroli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9458" name="Picture 2" descr="Тур по трём островам: Мадагаскар, Маврикий, Реюньо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3"/>
          <a:stretch/>
        </p:blipFill>
        <p:spPr bwMode="auto">
          <a:xfrm>
            <a:off x="5985692" y="982133"/>
            <a:ext cx="6206308" cy="495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atellite view of Madagascar | Madagascar tourism, Africa tourism, Tour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3" y="982134"/>
            <a:ext cx="5982227" cy="495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72221" y="5286372"/>
            <a:ext cx="2014482" cy="578180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587000 km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8353426" y="1123947"/>
            <a:ext cx="3599916" cy="733428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4-o‘rinda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10 удивительных животных, которые живут только на Мадагаск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8" y="982131"/>
            <a:ext cx="4133146" cy="28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61376212 1278764510 1268833208lemur 550x440 Символы Мадагаска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952240"/>
            <a:ext cx="4441355" cy="328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0978" y="3248"/>
            <a:ext cx="1199284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Madagaskar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oroli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9460" name="Picture 4" descr="Удивительный остров Мадагаскар (35 фото) » Отдых и туризм - Новости  туризма, энциклопедия курортов, советы и отзыв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4" y="982132"/>
            <a:ext cx="3875581" cy="32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Мадагаскар. Путешествие по острову сказок. Лемуры, горы и сапфиры - Мой  отпуск - медиаплатформа МирТес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238624"/>
            <a:ext cx="8151041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0558663" y="3667120"/>
            <a:ext cx="1423204" cy="38100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40-50 cm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882886" y="3800471"/>
            <a:ext cx="1327953" cy="38100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Lemur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ИНТЕРЕСНЫЕ ФАКТЫ ПРО ФОССУ (FOSSA) Фосса, Животные, Мадагаскар, Интересное, Познавательно, Длиннопос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2"/>
            <a:ext cx="4025901" cy="30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0" y="3857622"/>
            <a:ext cx="1327953" cy="381003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Fossa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008" y="982134"/>
            <a:ext cx="11638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2016-yil 1-iyul – 1 </a:t>
            </a:r>
            <a:r>
              <a:rPr lang="en-US" sz="4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 </a:t>
            </a:r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Население Африки - описание и характерист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2510584"/>
            <a:ext cx="5797237" cy="399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Интересные факты о населении Афр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2510584"/>
            <a:ext cx="5342467" cy="39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008" y="1645549"/>
            <a:ext cx="11638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2018-yil 1-yanvar – 1 </a:t>
            </a:r>
            <a:r>
              <a:rPr lang="en-US" sz="4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008" y="982134"/>
            <a:ext cx="11638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arablar</a:t>
            </a:r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berberlar</a:t>
            </a:r>
            <a:r>
              <a:rPr lang="en-US" sz="32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yevropeoid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irqiga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991" y="2088998"/>
            <a:ext cx="7668683" cy="45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283" y="982134"/>
            <a:ext cx="116384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negroid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irqiga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gottentot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pigmey</a:t>
            </a:r>
            <a:r>
              <a:rPr lang="en-US" sz="32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Готтентоты: загадочный народ из Африки, которых называют пятой расой людей  | Экватор | Яндекс Дзе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r="9468"/>
          <a:stretch/>
        </p:blipFill>
        <p:spPr bwMode="auto">
          <a:xfrm>
            <a:off x="277283" y="2059352"/>
            <a:ext cx="5719476" cy="437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Банту: наиболее цивилизованная часть Африки | Экватор | Яндекс Дз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43" y="2059352"/>
            <a:ext cx="5919016" cy="437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5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199" y="982134"/>
            <a:ext cx="11449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tubjoy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23554" name="Picture 2" descr="африка народы - Самое интересное в блог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2141537"/>
            <a:ext cx="5843779" cy="43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Африку ожидает демографический бум: к 2050 году население континента  увеличится вдво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162175"/>
            <a:ext cx="58674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9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233" y="982134"/>
            <a:ext cx="1183745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bo‘ydor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xalqlari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savannalarida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pigmeylar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past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yashashadi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janubidagi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bushmenlar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gottentotlar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ДЕРЕВНЯ MAASAI, КЕНИЯ - 2-ОЕ ЯНВАРЯ 2015: Неопознанные люди Maasai в Кении  Редакционное Стоковое Изображение - изображение насчитывающей января,  деревня: 135880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9" y="2531533"/>
            <a:ext cx="6241253" cy="42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288924" y="2641877"/>
            <a:ext cx="1609724" cy="695325"/>
          </a:xfrm>
          <a:prstGeom prst="wedgeRectCallout">
            <a:avLst>
              <a:gd name="adj1" fmla="val 84349"/>
              <a:gd name="adj2" fmla="val -3779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180-200 cm.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Ученые узнали, почему у пигмеев такой маленький рост ≪ Scisne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/>
          <a:stretch/>
        </p:blipFill>
        <p:spPr bwMode="auto">
          <a:xfrm>
            <a:off x="6605615" y="2438253"/>
            <a:ext cx="5483512" cy="420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3676651" y="2583408"/>
            <a:ext cx="1609724" cy="695325"/>
          </a:xfrm>
          <a:prstGeom prst="wedgeRectCallout">
            <a:avLst>
              <a:gd name="adj1" fmla="val 62784"/>
              <a:gd name="adj2" fmla="val 474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Tutslar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ximlar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868584" y="2556950"/>
            <a:ext cx="1464446" cy="355583"/>
          </a:xfrm>
          <a:prstGeom prst="wedgeRectCallout">
            <a:avLst>
              <a:gd name="adj1" fmla="val 53573"/>
              <a:gd name="adj2" fmla="val 41384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Pigmeylar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9917904" y="2531533"/>
            <a:ext cx="2119363" cy="635815"/>
          </a:xfrm>
          <a:prstGeom prst="wedgeRectCallout">
            <a:avLst>
              <a:gd name="adj1" fmla="val 677"/>
              <a:gd name="adj2" fmla="val 1765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cm.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50" y="1209674"/>
            <a:ext cx="55858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Madagaskar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mongoloid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negroid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irqlarning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aralashishidan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malagasiylar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ozchilikni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✈️ Кения: обряды и тради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1209674"/>
            <a:ext cx="5916952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4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4477952" y="865458"/>
            <a:ext cx="4385204" cy="57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aholisi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4" y="1366308"/>
            <a:ext cx="460711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3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4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3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fransuzlar</a:t>
            </a:r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3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inglizlar</a:t>
            </a:r>
            <a:r>
              <a:rPr lang="en-US" sz="3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afrikanerlar</a:t>
            </a:r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niderland</a:t>
            </a:r>
            <a:r>
              <a:rPr lang="en-US" sz="3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avlodlari</a:t>
            </a:r>
            <a:r>
              <a:rPr lang="en-US" sz="3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31008" y="1180928"/>
            <a:ext cx="344593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Afrikanerlar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janubida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18-asrda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koʻchib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golland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5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fransuz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nemis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mustamlakachilarining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avlodlari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qisman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500" dirty="0" err="1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5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aralashib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ketganlar</a:t>
            </a:r>
            <a:r>
              <a:rPr lang="en-US" sz="2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26482" y="1091524"/>
            <a:ext cx="3953933" cy="104275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226482" y="2386924"/>
            <a:ext cx="5107519" cy="918634"/>
          </a:xfrm>
          <a:prstGeom prst="wedgeRectCallout">
            <a:avLst>
              <a:gd name="adj1" fmla="val -21653"/>
              <a:gd name="adj2" fmla="val -74639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723468" y="1091524"/>
            <a:ext cx="6453474" cy="1182631"/>
          </a:xfrm>
          <a:prstGeom prst="wedgeRectCallout">
            <a:avLst>
              <a:gd name="adj1" fmla="val -71551"/>
              <a:gd name="adj2" fmla="val -2903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335183" y="2413000"/>
            <a:ext cx="5401734" cy="1295400"/>
          </a:xfrm>
          <a:prstGeom prst="wedgeRectCallout">
            <a:avLst>
              <a:gd name="adj1" fmla="val -66128"/>
              <a:gd name="adj2" fmla="val -4799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qizil-qo‘ng‘ir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qizil-ferralit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26998" y="3708400"/>
            <a:ext cx="4893735" cy="2760133"/>
          </a:xfrm>
          <a:prstGeom prst="wedgeRectCallout">
            <a:avLst>
              <a:gd name="adj1" fmla="val 21470"/>
              <a:gd name="adj2" fmla="val -6246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akatsiya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palmasi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molochay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baobab,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kaktuslar</a:t>
            </a:r>
            <a:endParaRPr lang="en-US" sz="3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164667" y="3933103"/>
            <a:ext cx="6887633" cy="2310725"/>
          </a:xfrm>
          <a:prstGeom prst="wedgeRectCallout">
            <a:avLst>
              <a:gd name="adj1" fmla="val -41020"/>
              <a:gd name="adj2" fmla="val -5847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antilopa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zebra,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jirafa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buyvol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karkidon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begemot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gepard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timsohlar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226481" y="1091524"/>
            <a:ext cx="3953933" cy="104275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3248"/>
            <a:ext cx="12176941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aholisi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juda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notekis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joylashgan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986" y="982134"/>
            <a:ext cx="118689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joylashishiga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 descr="Народы Африки: культура и тради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07" y="2048367"/>
            <a:ext cx="6390217" cy="426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2342890"/>
            <a:ext cx="4000500" cy="41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738" y="1053316"/>
            <a:ext cx="117284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dolzarb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/>
              <a:t/>
            </a:r>
            <a:br>
              <a:rPr lang="en-US" sz="2000" dirty="0"/>
            </a:br>
            <a:endParaRPr lang="ru-RU" sz="2000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477063" y="1687082"/>
            <a:ext cx="3225800" cy="122314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392 ta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376334" y="2771566"/>
            <a:ext cx="3781425" cy="1236967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bog‘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8022167" y="2771566"/>
            <a:ext cx="3852333" cy="113931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Qo‘riqxona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25738" y="4370275"/>
            <a:ext cx="5310188" cy="182779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O‘simliklarni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089963" y="4346436"/>
            <a:ext cx="5690658" cy="1793522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ln w="38100">
            <a:solidFill>
              <a:schemeClr val="accent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olamini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muhofaza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429126" y="3143250"/>
            <a:ext cx="876299" cy="97155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848103" y="3172866"/>
            <a:ext cx="676275" cy="9419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657600" y="2201343"/>
            <a:ext cx="747930" cy="47518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840723" y="2251840"/>
            <a:ext cx="741302" cy="42468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1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738" y="982134"/>
            <a:ext cx="117284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Demokratik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Keniya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0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endParaRPr lang="ru-RU" sz="2000" dirty="0"/>
          </a:p>
        </p:txBody>
      </p:sp>
      <p:pic>
        <p:nvPicPr>
          <p:cNvPr id="7170" name="Picture 2" descr="Демократическая Республика Конго: информация, сведения. Общая  характеристика Демократической Республики Кон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78" y="2634158"/>
            <a:ext cx="4140140" cy="402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438150" y="4819372"/>
            <a:ext cx="2293840" cy="863600"/>
          </a:xfrm>
          <a:prstGeom prst="wedgeRectCallout">
            <a:avLst>
              <a:gd name="adj1" fmla="val 80033"/>
              <a:gd name="adj2" fmla="val -355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Demokratik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757853"/>
              </p:ext>
            </p:extLst>
          </p:nvPr>
        </p:nvGraphicFramePr>
        <p:xfrm>
          <a:off x="5743575" y="2634158"/>
          <a:ext cx="3765237" cy="402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Image" r:id="rId4" imgW="4571280" imgH="4888800" progId="Photoshop.Image.13">
                  <p:embed/>
                </p:oleObj>
              </mc:Choice>
              <mc:Fallback>
                <p:oleObj name="Image" r:id="rId4" imgW="4571280" imgH="4888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43575" y="2634158"/>
                        <a:ext cx="3765237" cy="402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>
            <a:off x="9314824" y="4718880"/>
            <a:ext cx="1099176" cy="425701"/>
          </a:xfrm>
          <a:prstGeom prst="wedgeRectCallout">
            <a:avLst>
              <a:gd name="adj1" fmla="val -104682"/>
              <a:gd name="adj2" fmla="val -616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Keniya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532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76538" y="982134"/>
            <a:ext cx="11626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shug‘ullanuvchilargina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o‘laroq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qoidalarga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310669"/>
              </p:ext>
            </p:extLst>
          </p:nvPr>
        </p:nvGraphicFramePr>
        <p:xfrm>
          <a:off x="511175" y="2367129"/>
          <a:ext cx="4756150" cy="4343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Image" r:id="rId3" imgW="4609440" imgH="5612400" progId="Photoshop.Image.13">
                  <p:embed/>
                </p:oleObj>
              </mc:Choice>
              <mc:Fallback>
                <p:oleObj name="Image" r:id="rId3" imgW="4609440" imgH="5612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1175" y="2367129"/>
                        <a:ext cx="4756150" cy="4343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 descr="Куда поехать на сафари в Африке? » Отдых и туризм - Новости туризма,  энциклопедия курортов, советы и отзыв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 bwMode="auto">
          <a:xfrm>
            <a:off x="5365749" y="2367129"/>
            <a:ext cx="6706671" cy="43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76538" y="982134"/>
            <a:ext cx="65895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yiriklari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Serengeti 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-Mara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Kryugera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Chobe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Etosha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Sentral-Kalaxari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Virunga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Insonning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tabiatga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ta’siri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7044516" y="1061153"/>
            <a:ext cx="4524375" cy="57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Ромб 8"/>
          <p:cNvSpPr/>
          <p:nvPr/>
        </p:nvSpPr>
        <p:spPr>
          <a:xfrm>
            <a:off x="10368739" y="4015806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0" name="Ромб 9"/>
          <p:cNvSpPr/>
          <p:nvPr/>
        </p:nvSpPr>
        <p:spPr>
          <a:xfrm>
            <a:off x="10531970" y="3742054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1" name="Ромб 10"/>
          <p:cNvSpPr/>
          <p:nvPr/>
        </p:nvSpPr>
        <p:spPr>
          <a:xfrm>
            <a:off x="9306703" y="5197337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12" name="Ромб 11"/>
          <p:cNvSpPr/>
          <p:nvPr/>
        </p:nvSpPr>
        <p:spPr>
          <a:xfrm>
            <a:off x="10166862" y="5069635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ru-RU" dirty="0"/>
          </a:p>
        </p:txBody>
      </p:sp>
      <p:sp>
        <p:nvSpPr>
          <p:cNvPr id="13" name="Ромб 12"/>
          <p:cNvSpPr/>
          <p:nvPr/>
        </p:nvSpPr>
        <p:spPr>
          <a:xfrm>
            <a:off x="9485171" y="4923585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14" name="Ромб 13"/>
          <p:cNvSpPr/>
          <p:nvPr/>
        </p:nvSpPr>
        <p:spPr>
          <a:xfrm>
            <a:off x="9074414" y="4923585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5" name="Ромб 14"/>
          <p:cNvSpPr/>
          <p:nvPr/>
        </p:nvSpPr>
        <p:spPr>
          <a:xfrm>
            <a:off x="9959411" y="3742054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pic>
        <p:nvPicPr>
          <p:cNvPr id="1026" name="Picture 2" descr="10 известных и интересных национальных парков Афри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8"/>
          <a:stretch/>
        </p:blipFill>
        <p:spPr bwMode="auto">
          <a:xfrm>
            <a:off x="3436090" y="2055554"/>
            <a:ext cx="3457613" cy="21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циональный парк Серенгети _ Serengeti (2011)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3"/>
          <a:stretch/>
        </p:blipFill>
        <p:spPr bwMode="auto">
          <a:xfrm>
            <a:off x="3642891" y="4405273"/>
            <a:ext cx="3312390" cy="20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muhofaza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qilish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122" name="Picture 2" descr="The 8 Best African Safari Parks - Ready For Adven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2134"/>
            <a:ext cx="12176942" cy="58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73661" y="5568949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67417" y="1110653"/>
            <a:ext cx="9204325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58- 62-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25-26-§ “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o‘lkalari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Materik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aholisi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tabiatga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ta’siri</a:t>
            </a:r>
            <a:r>
              <a:rPr lang="es-ES" sz="40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FontTx/>
              <a:buAutoNum type="arabicPeriod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milliy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bog‘lari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qo‘riqxonalarini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question_mark_PNG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3644" y="5359101"/>
            <a:ext cx="1447006" cy="144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26481" y="1091524"/>
            <a:ext cx="4591051" cy="104275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164667" y="996496"/>
            <a:ext cx="6957242" cy="1390428"/>
          </a:xfrm>
          <a:prstGeom prst="wedgeRectCallout">
            <a:avLst>
              <a:gd name="adj1" fmla="val -54577"/>
              <a:gd name="adj2" fmla="val -17432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kunlik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+50°C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0°C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335183" y="2413000"/>
            <a:ext cx="5401734" cy="1295400"/>
          </a:xfrm>
          <a:prstGeom prst="wedgeRectCallout">
            <a:avLst>
              <a:gd name="adj1" fmla="val -66128"/>
              <a:gd name="adj2" fmla="val -47990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Chirindisiz</a:t>
            </a:r>
            <a:r>
              <a:rPr lang="en-US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296330" y="3933103"/>
            <a:ext cx="4521202" cy="2535430"/>
          </a:xfrm>
          <a:prstGeom prst="wedgeRectCallout">
            <a:avLst>
              <a:gd name="adj1" fmla="val 21470"/>
              <a:gd name="adj2" fmla="val -62464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O‘simligi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akatsiya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velvichiya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164667" y="3933103"/>
            <a:ext cx="6887633" cy="2310725"/>
          </a:xfrm>
          <a:prstGeom prst="wedgeRectCallout">
            <a:avLst>
              <a:gd name="adj1" fmla="val -41020"/>
              <a:gd name="adj2" fmla="val -58477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antilopa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giyena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chipor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226481" y="1091523"/>
            <a:ext cx="4591051" cy="104275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226482" y="2386923"/>
            <a:ext cx="5107519" cy="1177543"/>
          </a:xfrm>
          <a:prstGeom prst="wedgeRectCallout">
            <a:avLst>
              <a:gd name="adj1" fmla="val -21653"/>
              <a:gd name="adj2" fmla="val -74639"/>
            </a:avLst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mm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yog‘maydi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473376" y="-2281966"/>
            <a:ext cx="5657142" cy="12017178"/>
          </a:xfrm>
          <a:prstGeom prst="rect">
            <a:avLst/>
          </a:prstGeom>
        </p:spPr>
      </p:pic>
      <p:pic>
        <p:nvPicPr>
          <p:cNvPr id="5" name="Picture 4" descr="Как в старину назывался заповедный, непроходимый лес? Vovet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1154037"/>
            <a:ext cx="2513542" cy="219682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Сахара стала пустыней из-за человека | Пикаб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38060"/>
            <a:ext cx="2514600" cy="219765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аванны Африки - фото национального парка / Масаи Мара - национальный парк  Кении / Национальные парки и заповедники / Достопримечательности / Кения /  Фоторепортажи - Туры и отдых - специальные предложения зи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15" y="1369345"/>
            <a:ext cx="2455685" cy="205091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оры Атла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4138060"/>
            <a:ext cx="2593560" cy="218833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Без самосвала (Юрий Маркин -Сентябрь) / Стихи.р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260" y="4096575"/>
            <a:ext cx="2524355" cy="214685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5802" r="71459" b="42346"/>
          <a:stretch/>
        </p:blipFill>
        <p:spPr>
          <a:xfrm>
            <a:off x="9282997" y="888527"/>
            <a:ext cx="2293389" cy="234360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126271" y="982134"/>
            <a:ext cx="1888366" cy="254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6258" y="2585805"/>
            <a:ext cx="1381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31205" y="2862804"/>
            <a:ext cx="144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3446" y="5473983"/>
            <a:ext cx="1569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36483" y="5475958"/>
            <a:ext cx="1445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646" y="4521199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12671" y="2066306"/>
            <a:ext cx="2740829" cy="276695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275451" y="1724971"/>
            <a:ext cx="2746362" cy="34102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6273" y="1973942"/>
            <a:ext cx="2746362" cy="294640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74696" y="5383012"/>
            <a:ext cx="3135938" cy="101339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lvl="0" algn="ctr">
              <a:spcBef>
                <a:spcPts val="222"/>
              </a:spcBef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o‘lkalari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38524" y="-6782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723894"/>
            <a:ext cx="2746362" cy="34102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5"/>
          <p:cNvSpPr txBox="1"/>
          <p:nvPr/>
        </p:nvSpPr>
        <p:spPr>
          <a:xfrm>
            <a:off x="6235006" y="5366024"/>
            <a:ext cx="2737509" cy="101339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Insonning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tabiatga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ta’siri</a:t>
            </a:r>
            <a:endParaRPr lang="en-US" sz="32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2958941" y="4930889"/>
            <a:ext cx="2994559" cy="52095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Afrika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aholisi</a:t>
            </a:r>
            <a:endParaRPr lang="en-US" sz="3200" b="1" spc="-32" dirty="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9218372" y="4990255"/>
            <a:ext cx="2755076" cy="1505835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Tabiatni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muhofaza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qilish</a:t>
            </a:r>
            <a:endParaRPr lang="en-US" sz="3200" b="1" spc="-32" dirty="0">
              <a:latin typeface="Arial"/>
              <a:cs typeface="Arial"/>
            </a:endParaRPr>
          </a:p>
        </p:txBody>
      </p:sp>
      <p:pic>
        <p:nvPicPr>
          <p:cNvPr id="13" name="Picture 4" descr="Природа Марок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1" y="1731957"/>
            <a:ext cx="2746362" cy="36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африка народы - Самое интересное в блог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34" y="2066306"/>
            <a:ext cx="2731167" cy="278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frikada oxirgi 25 yil ichida chigirtkaning eng katta ko'lamli yopirilishi  kuzatilmoq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28610"/>
          <a:stretch/>
        </p:blipFill>
        <p:spPr bwMode="auto">
          <a:xfrm>
            <a:off x="6235006" y="1677328"/>
            <a:ext cx="2758020" cy="357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роблема охраны природы Африки - презентация к уроку Географи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r="4178"/>
          <a:stretch/>
        </p:blipFill>
        <p:spPr bwMode="auto">
          <a:xfrm>
            <a:off x="9182777" y="1941673"/>
            <a:ext cx="2770637" cy="301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2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4036328" y="-2237954"/>
            <a:ext cx="5657142" cy="12017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802" r="71459" b="42346"/>
          <a:stretch/>
        </p:blipFill>
        <p:spPr>
          <a:xfrm>
            <a:off x="9455951" y="899527"/>
            <a:ext cx="2293389" cy="23436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90263" y="1556866"/>
            <a:ext cx="188724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endParaRPr lang="en-US" sz="28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o‘lkalari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646" y="4521199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583045" y="1864643"/>
            <a:ext cx="20315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27454" y="4683650"/>
            <a:ext cx="19374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75911" y="4626061"/>
            <a:ext cx="17071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6331" y="4626061"/>
            <a:ext cx="17504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271" y="-2722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o‘lkalari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Picture 2" descr="Fil:Африка-regions.png –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4" y="942063"/>
            <a:ext cx="2451097" cy="266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>
                <a:solidFill>
                  <a:sysClr val="window" lastClr="FFFFFF"/>
                </a:solidFill>
              </a:rPr>
              <a:t>Tabiiy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geografik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o‘lkalari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026" name="Picture 2" descr="Северная афри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8"/>
          <a:stretch/>
        </p:blipFill>
        <p:spPr bwMode="auto">
          <a:xfrm>
            <a:off x="151872" y="1046769"/>
            <a:ext cx="5930900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гионы Северной Афр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20" y="3896365"/>
            <a:ext cx="5818801" cy="28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20" y="1046769"/>
            <a:ext cx="5818801" cy="2746376"/>
          </a:xfrm>
          <a:prstGeom prst="rect">
            <a:avLst/>
          </a:prstGeom>
        </p:spPr>
      </p:pic>
      <p:pic>
        <p:nvPicPr>
          <p:cNvPr id="7172" name="Picture 4" descr="10 достопримечательностей ЮАР, которые стоит посетит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2" y="3896365"/>
            <a:ext cx="5930900" cy="27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</TotalTime>
  <Words>1077</Words>
  <Application>Microsoft Office PowerPoint</Application>
  <PresentationFormat>Широкоэкранный</PresentationFormat>
  <Paragraphs>206</Paragraphs>
  <Slides>46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Tahoma</vt:lpstr>
      <vt:lpstr>TimesTAD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</cp:lastModifiedBy>
  <cp:revision>957</cp:revision>
  <dcterms:created xsi:type="dcterms:W3CDTF">2020-04-09T12:18:10Z</dcterms:created>
  <dcterms:modified xsi:type="dcterms:W3CDTF">2020-10-30T07:19:38Z</dcterms:modified>
</cp:coreProperties>
</file>