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400" r:id="rId2"/>
    <p:sldId id="522" r:id="rId3"/>
    <p:sldId id="418" r:id="rId4"/>
    <p:sldId id="540" r:id="rId5"/>
    <p:sldId id="512" r:id="rId6"/>
    <p:sldId id="539" r:id="rId7"/>
    <p:sldId id="466" r:id="rId8"/>
    <p:sldId id="523" r:id="rId9"/>
    <p:sldId id="524" r:id="rId10"/>
    <p:sldId id="525" r:id="rId11"/>
    <p:sldId id="513" r:id="rId12"/>
    <p:sldId id="514" r:id="rId13"/>
    <p:sldId id="527" r:id="rId14"/>
    <p:sldId id="526" r:id="rId15"/>
    <p:sldId id="530" r:id="rId16"/>
    <p:sldId id="531" r:id="rId17"/>
    <p:sldId id="528" r:id="rId18"/>
    <p:sldId id="532" r:id="rId19"/>
    <p:sldId id="534" r:id="rId20"/>
    <p:sldId id="515" r:id="rId21"/>
    <p:sldId id="403" r:id="rId22"/>
    <p:sldId id="537" r:id="rId23"/>
    <p:sldId id="529" r:id="rId24"/>
    <p:sldId id="538" r:id="rId25"/>
    <p:sldId id="542" r:id="rId26"/>
    <p:sldId id="546" r:id="rId27"/>
    <p:sldId id="548" r:id="rId28"/>
    <p:sldId id="543" r:id="rId29"/>
    <p:sldId id="544" r:id="rId30"/>
    <p:sldId id="549" r:id="rId31"/>
    <p:sldId id="555" r:id="rId32"/>
    <p:sldId id="550" r:id="rId33"/>
    <p:sldId id="551" r:id="rId34"/>
    <p:sldId id="545" r:id="rId35"/>
    <p:sldId id="552" r:id="rId36"/>
    <p:sldId id="487" r:id="rId37"/>
    <p:sldId id="417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0"/>
            <p14:sldId id="522"/>
            <p14:sldId id="418"/>
            <p14:sldId id="540"/>
            <p14:sldId id="512"/>
            <p14:sldId id="539"/>
            <p14:sldId id="466"/>
            <p14:sldId id="523"/>
            <p14:sldId id="524"/>
            <p14:sldId id="525"/>
            <p14:sldId id="513"/>
            <p14:sldId id="514"/>
            <p14:sldId id="527"/>
            <p14:sldId id="526"/>
            <p14:sldId id="530"/>
            <p14:sldId id="531"/>
            <p14:sldId id="528"/>
            <p14:sldId id="532"/>
            <p14:sldId id="534"/>
            <p14:sldId id="515"/>
            <p14:sldId id="403"/>
            <p14:sldId id="537"/>
            <p14:sldId id="529"/>
            <p14:sldId id="538"/>
            <p14:sldId id="542"/>
            <p14:sldId id="546"/>
            <p14:sldId id="548"/>
            <p14:sldId id="543"/>
            <p14:sldId id="544"/>
            <p14:sldId id="549"/>
            <p14:sldId id="555"/>
            <p14:sldId id="550"/>
            <p14:sldId id="551"/>
            <p14:sldId id="545"/>
            <p14:sldId id="552"/>
            <p14:sldId id="487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7FE"/>
    <a:srgbClr val="00DBFF"/>
    <a:srgbClr val="0033CC"/>
    <a:srgbClr val="19C139"/>
    <a:srgbClr val="006666"/>
    <a:srgbClr val="A80058"/>
    <a:srgbClr val="149C2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00" autoAdjust="0"/>
    <p:restoredTop sz="85270" autoAdjust="0"/>
  </p:normalViewPr>
  <p:slideViewPr>
    <p:cSldViewPr snapToGrid="0">
      <p:cViewPr varScale="1">
        <p:scale>
          <a:sx n="60" d="100"/>
          <a:sy n="60" d="100"/>
        </p:scale>
        <p:origin x="129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C47F5-6AAC-4341-A3BC-3AF22EB431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F7AC78-8664-43E7-95C3-2E69F6978AFF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Asosiy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xususiyatlari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08638D-1E99-4064-B05A-448599AB3463}" type="parTrans" cxnId="{F85B3B50-9CCF-4017-B4E1-B54A1DDF2883}">
      <dgm:prSet/>
      <dgm:spPr/>
      <dgm:t>
        <a:bodyPr/>
        <a:lstStyle/>
        <a:p>
          <a:endParaRPr lang="ru-RU"/>
        </a:p>
      </dgm:t>
    </dgm:pt>
    <dgm:pt modelId="{CF6888BF-C46E-4D55-8C0B-604A85FB5E7C}" type="sibTrans" cxnId="{F85B3B50-9CCF-4017-B4E1-B54A1DDF2883}">
      <dgm:prSet/>
      <dgm:spPr/>
      <dgm:t>
        <a:bodyPr/>
        <a:lstStyle/>
        <a:p>
          <a:endParaRPr lang="ru-RU"/>
        </a:p>
      </dgm:t>
    </dgm:pt>
    <dgm:pt modelId="{B4130079-A0C2-4938-9CFB-C129C55DE706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Geografik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o‘rni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484C4C-AF7D-4EBA-890C-F1E074795101}" type="parTrans" cxnId="{072ADC7C-EFF8-46A2-81B2-8FBF75B3B07D}">
      <dgm:prSet/>
      <dgm:spPr/>
      <dgm:t>
        <a:bodyPr/>
        <a:lstStyle/>
        <a:p>
          <a:endParaRPr lang="ru-RU"/>
        </a:p>
      </dgm:t>
    </dgm:pt>
    <dgm:pt modelId="{08CD3CFE-4090-4690-B432-F660ECEFF97D}" type="sibTrans" cxnId="{072ADC7C-EFF8-46A2-81B2-8FBF75B3B07D}">
      <dgm:prSet/>
      <dgm:spPr/>
      <dgm:t>
        <a:bodyPr/>
        <a:lstStyle/>
        <a:p>
          <a:endParaRPr lang="ru-RU"/>
        </a:p>
      </dgm:t>
    </dgm:pt>
    <dgm:pt modelId="{9059AA3A-DBF7-489F-861D-539C63A992FD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O‘rganilish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tarixi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E43125-241E-4204-AABC-0A6B5D104B31}" type="parTrans" cxnId="{472529F0-0963-45C7-9780-901776F99DD9}">
      <dgm:prSet/>
      <dgm:spPr/>
      <dgm:t>
        <a:bodyPr/>
        <a:lstStyle/>
        <a:p>
          <a:endParaRPr lang="ru-RU"/>
        </a:p>
      </dgm:t>
    </dgm:pt>
    <dgm:pt modelId="{FA81A5D5-236F-458A-9909-32110E4B3C9D}" type="sibTrans" cxnId="{472529F0-0963-45C7-9780-901776F99DD9}">
      <dgm:prSet/>
      <dgm:spPr/>
      <dgm:t>
        <a:bodyPr/>
        <a:lstStyle/>
        <a:p>
          <a:endParaRPr lang="ru-RU"/>
        </a:p>
      </dgm:t>
    </dgm:pt>
    <dgm:pt modelId="{1BD29492-7057-4B4E-9D84-E739C8ABB464}">
      <dgm:prSet custT="1"/>
      <dgm:spPr>
        <a:solidFill>
          <a:srgbClr val="00B050"/>
        </a:solidFill>
      </dgm:spPr>
      <dgm:t>
        <a:bodyPr/>
        <a:lstStyle/>
        <a:p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Geologik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tuzilishi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relyefi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963676-ACC1-418B-8879-B7DBF4876BC2}" type="parTrans" cxnId="{C541FEB0-DF83-4A36-B809-B56C643F88C8}">
      <dgm:prSet/>
      <dgm:spPr/>
      <dgm:t>
        <a:bodyPr/>
        <a:lstStyle/>
        <a:p>
          <a:endParaRPr lang="ru-RU"/>
        </a:p>
      </dgm:t>
    </dgm:pt>
    <dgm:pt modelId="{38D5DB3A-448D-48F2-80C3-4F165A1ED9F5}" type="sibTrans" cxnId="{C541FEB0-DF83-4A36-B809-B56C643F88C8}">
      <dgm:prSet/>
      <dgm:spPr/>
      <dgm:t>
        <a:bodyPr/>
        <a:lstStyle/>
        <a:p>
          <a:endParaRPr lang="ru-RU"/>
        </a:p>
      </dgm:t>
    </dgm:pt>
    <dgm:pt modelId="{C3E2A0C7-492D-4F99-9FBD-DB626D169721}">
      <dgm:prSet custT="1"/>
      <dgm:spPr>
        <a:solidFill>
          <a:srgbClr val="00B050"/>
        </a:solidFill>
      </dgm:spPr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Iqlimi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oqimlari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9B72DC-2E14-4E1E-9952-5B7A96F414D6}" type="parTrans" cxnId="{C1BFDBEE-E3D6-4C60-AA2D-3177B28029A5}">
      <dgm:prSet/>
      <dgm:spPr/>
      <dgm:t>
        <a:bodyPr/>
        <a:lstStyle/>
        <a:p>
          <a:endParaRPr lang="ru-RU"/>
        </a:p>
      </dgm:t>
    </dgm:pt>
    <dgm:pt modelId="{532D310E-D29D-4E3F-95DE-555419B936AE}" type="sibTrans" cxnId="{C1BFDBEE-E3D6-4C60-AA2D-3177B28029A5}">
      <dgm:prSet/>
      <dgm:spPr/>
      <dgm:t>
        <a:bodyPr/>
        <a:lstStyle/>
        <a:p>
          <a:endParaRPr lang="ru-RU"/>
        </a:p>
      </dgm:t>
    </dgm:pt>
    <dgm:pt modelId="{6B73165C-8E17-4B12-B343-B3E902D0A277}">
      <dgm:prSet custT="1"/>
      <dgm:spPr>
        <a:solidFill>
          <a:srgbClr val="00B050"/>
        </a:solidFill>
      </dgm:spPr>
      <dgm:t>
        <a:bodyPr/>
        <a:lstStyle/>
        <a:p>
          <a:r>
            <a:rPr lang="en-US" sz="31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Organizmlari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E9ECBC-99B7-4EF9-8313-9141961B8D5C}" type="parTrans" cxnId="{2FE83134-653F-4145-B5E9-6C3529F48BCD}">
      <dgm:prSet/>
      <dgm:spPr/>
      <dgm:t>
        <a:bodyPr/>
        <a:lstStyle/>
        <a:p>
          <a:endParaRPr lang="ru-RU"/>
        </a:p>
      </dgm:t>
    </dgm:pt>
    <dgm:pt modelId="{F3561B50-0342-4DB6-9C19-91B656CCA453}" type="sibTrans" cxnId="{2FE83134-653F-4145-B5E9-6C3529F48BCD}">
      <dgm:prSet/>
      <dgm:spPr/>
      <dgm:t>
        <a:bodyPr/>
        <a:lstStyle/>
        <a:p>
          <a:endParaRPr lang="ru-RU"/>
        </a:p>
      </dgm:t>
    </dgm:pt>
    <dgm:pt modelId="{772EDB40-77F2-42C6-A4BA-5D2ACCBCA5FC}" type="pres">
      <dgm:prSet presAssocID="{4C2C47F5-6AAC-4341-A3BC-3AF22EB431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ED54BC2-CFB8-4CE3-835B-7CC0ACF4EC60}" type="pres">
      <dgm:prSet presAssocID="{4C2C47F5-6AAC-4341-A3BC-3AF22EB431B0}" presName="Name1" presStyleCnt="0"/>
      <dgm:spPr/>
      <dgm:t>
        <a:bodyPr/>
        <a:lstStyle/>
        <a:p>
          <a:endParaRPr lang="ru-RU"/>
        </a:p>
      </dgm:t>
    </dgm:pt>
    <dgm:pt modelId="{4CBC4C8F-0C14-4FFA-A1EB-68031F2094B5}" type="pres">
      <dgm:prSet presAssocID="{4C2C47F5-6AAC-4341-A3BC-3AF22EB431B0}" presName="cycle" presStyleCnt="0"/>
      <dgm:spPr/>
      <dgm:t>
        <a:bodyPr/>
        <a:lstStyle/>
        <a:p>
          <a:endParaRPr lang="ru-RU"/>
        </a:p>
      </dgm:t>
    </dgm:pt>
    <dgm:pt modelId="{2BE2DDFF-D336-41AD-B2B0-5CA8294810DF}" type="pres">
      <dgm:prSet presAssocID="{4C2C47F5-6AAC-4341-A3BC-3AF22EB431B0}" presName="srcNode" presStyleLbl="node1" presStyleIdx="0" presStyleCnt="6"/>
      <dgm:spPr/>
      <dgm:t>
        <a:bodyPr/>
        <a:lstStyle/>
        <a:p>
          <a:endParaRPr lang="ru-RU"/>
        </a:p>
      </dgm:t>
    </dgm:pt>
    <dgm:pt modelId="{6C71938F-0DD3-4BCE-8772-5B33F44F5AC6}" type="pres">
      <dgm:prSet presAssocID="{4C2C47F5-6AAC-4341-A3BC-3AF22EB431B0}" presName="conn" presStyleLbl="parChTrans1D2" presStyleIdx="0" presStyleCnt="1"/>
      <dgm:spPr/>
      <dgm:t>
        <a:bodyPr/>
        <a:lstStyle/>
        <a:p>
          <a:endParaRPr lang="ru-RU"/>
        </a:p>
      </dgm:t>
    </dgm:pt>
    <dgm:pt modelId="{C1B5F98C-42B3-4225-9695-C004CEC37CAC}" type="pres">
      <dgm:prSet presAssocID="{4C2C47F5-6AAC-4341-A3BC-3AF22EB431B0}" presName="extraNode" presStyleLbl="node1" presStyleIdx="0" presStyleCnt="6"/>
      <dgm:spPr/>
      <dgm:t>
        <a:bodyPr/>
        <a:lstStyle/>
        <a:p>
          <a:endParaRPr lang="ru-RU"/>
        </a:p>
      </dgm:t>
    </dgm:pt>
    <dgm:pt modelId="{1F1A7FA3-1418-4703-B01A-F581247AE70C}" type="pres">
      <dgm:prSet presAssocID="{4C2C47F5-6AAC-4341-A3BC-3AF22EB431B0}" presName="dstNode" presStyleLbl="node1" presStyleIdx="0" presStyleCnt="6"/>
      <dgm:spPr/>
      <dgm:t>
        <a:bodyPr/>
        <a:lstStyle/>
        <a:p>
          <a:endParaRPr lang="ru-RU"/>
        </a:p>
      </dgm:t>
    </dgm:pt>
    <dgm:pt modelId="{49DB3445-41D2-403E-A9A8-15195F48272B}" type="pres">
      <dgm:prSet presAssocID="{9CF7AC78-8664-43E7-95C3-2E69F6978AF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1E5FD-696C-47C3-8458-1DFCFC5A8FE6}" type="pres">
      <dgm:prSet presAssocID="{9CF7AC78-8664-43E7-95C3-2E69F6978AFF}" presName="accent_1" presStyleCnt="0"/>
      <dgm:spPr/>
      <dgm:t>
        <a:bodyPr/>
        <a:lstStyle/>
        <a:p>
          <a:endParaRPr lang="ru-RU"/>
        </a:p>
      </dgm:t>
    </dgm:pt>
    <dgm:pt modelId="{DD2C4514-8196-44F3-AEFD-C878E137F15F}" type="pres">
      <dgm:prSet presAssocID="{9CF7AC78-8664-43E7-95C3-2E69F6978AFF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E44D6FA-4D64-40D0-B130-A3FC5146E0D6}" type="pres">
      <dgm:prSet presAssocID="{B4130079-A0C2-4938-9CFB-C129C55DE706}" presName="text_2" presStyleLbl="node1" presStyleIdx="1" presStyleCnt="6" custScaleX="98984" custScaleY="100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3551A-4E05-4735-B34B-4CC3AA299F3E}" type="pres">
      <dgm:prSet presAssocID="{B4130079-A0C2-4938-9CFB-C129C55DE706}" presName="accent_2" presStyleCnt="0"/>
      <dgm:spPr/>
      <dgm:t>
        <a:bodyPr/>
        <a:lstStyle/>
        <a:p>
          <a:endParaRPr lang="ru-RU"/>
        </a:p>
      </dgm:t>
    </dgm:pt>
    <dgm:pt modelId="{3FF523FB-8E08-4A14-B93E-E824CD441555}" type="pres">
      <dgm:prSet presAssocID="{B4130079-A0C2-4938-9CFB-C129C55DE706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07D9ED-17A7-4E68-A041-6E0350DF7893}" type="pres">
      <dgm:prSet presAssocID="{9059AA3A-DBF7-489F-861D-539C63A992F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1F75-EBEC-44E6-BE78-43A6658762A3}" type="pres">
      <dgm:prSet presAssocID="{9059AA3A-DBF7-489F-861D-539C63A992FD}" presName="accent_3" presStyleCnt="0"/>
      <dgm:spPr/>
      <dgm:t>
        <a:bodyPr/>
        <a:lstStyle/>
        <a:p>
          <a:endParaRPr lang="ru-RU"/>
        </a:p>
      </dgm:t>
    </dgm:pt>
    <dgm:pt modelId="{AFBCFC25-00CE-4DD9-B468-38B567D3D019}" type="pres">
      <dgm:prSet presAssocID="{9059AA3A-DBF7-489F-861D-539C63A992FD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6DD715-9F2E-4732-9558-05104E925C2E}" type="pres">
      <dgm:prSet presAssocID="{1BD29492-7057-4B4E-9D84-E739C8ABB464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80D8D-85C0-4945-A225-369A097D20AB}" type="pres">
      <dgm:prSet presAssocID="{1BD29492-7057-4B4E-9D84-E739C8ABB464}" presName="accent_4" presStyleCnt="0"/>
      <dgm:spPr/>
      <dgm:t>
        <a:bodyPr/>
        <a:lstStyle/>
        <a:p>
          <a:endParaRPr lang="ru-RU"/>
        </a:p>
      </dgm:t>
    </dgm:pt>
    <dgm:pt modelId="{0D28CA85-B0AC-48AA-B73D-2FEAF2306343}" type="pres">
      <dgm:prSet presAssocID="{1BD29492-7057-4B4E-9D84-E739C8ABB464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533CB2-2C18-45DD-B513-29A32E9D9434}" type="pres">
      <dgm:prSet presAssocID="{C3E2A0C7-492D-4F99-9FBD-DB626D169721}" presName="text_5" presStyleLbl="node1" presStyleIdx="4" presStyleCnt="6" custScaleY="137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A57A2-B99D-4E0E-BD49-FCBDA8D0D652}" type="pres">
      <dgm:prSet presAssocID="{C3E2A0C7-492D-4F99-9FBD-DB626D169721}" presName="accent_5" presStyleCnt="0"/>
      <dgm:spPr/>
      <dgm:t>
        <a:bodyPr/>
        <a:lstStyle/>
        <a:p>
          <a:endParaRPr lang="ru-RU"/>
        </a:p>
      </dgm:t>
    </dgm:pt>
    <dgm:pt modelId="{28C03092-EE96-40C8-9447-915F9EC99FB1}" type="pres">
      <dgm:prSet presAssocID="{C3E2A0C7-492D-4F99-9FBD-DB626D169721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5730490-6963-4EA1-8389-5AC953C1A509}" type="pres">
      <dgm:prSet presAssocID="{6B73165C-8E17-4B12-B343-B3E902D0A27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5D22A-A384-4529-92AD-CB62954A9219}" type="pres">
      <dgm:prSet presAssocID="{6B73165C-8E17-4B12-B343-B3E902D0A277}" presName="accent_6" presStyleCnt="0"/>
      <dgm:spPr/>
    </dgm:pt>
    <dgm:pt modelId="{7D5CA92C-475A-427C-92DC-923B8509B835}" type="pres">
      <dgm:prSet presAssocID="{6B73165C-8E17-4B12-B343-B3E902D0A277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3DE228F-2F8F-4486-8E93-C3834041902B}" type="presOf" srcId="{C3E2A0C7-492D-4F99-9FBD-DB626D169721}" destId="{3A533CB2-2C18-45DD-B513-29A32E9D9434}" srcOrd="0" destOrd="0" presId="urn:microsoft.com/office/officeart/2008/layout/VerticalCurvedList"/>
    <dgm:cxn modelId="{7D88C422-7A44-41EC-98AD-2F91FD8D647E}" type="presOf" srcId="{CF6888BF-C46E-4D55-8C0B-604A85FB5E7C}" destId="{6C71938F-0DD3-4BCE-8772-5B33F44F5AC6}" srcOrd="0" destOrd="0" presId="urn:microsoft.com/office/officeart/2008/layout/VerticalCurvedList"/>
    <dgm:cxn modelId="{117A5657-6C3B-46A2-8087-AD26D175F381}" type="presOf" srcId="{1BD29492-7057-4B4E-9D84-E739C8ABB464}" destId="{776DD715-9F2E-4732-9558-05104E925C2E}" srcOrd="0" destOrd="0" presId="urn:microsoft.com/office/officeart/2008/layout/VerticalCurvedList"/>
    <dgm:cxn modelId="{C1BFDBEE-E3D6-4C60-AA2D-3177B28029A5}" srcId="{4C2C47F5-6AAC-4341-A3BC-3AF22EB431B0}" destId="{C3E2A0C7-492D-4F99-9FBD-DB626D169721}" srcOrd="4" destOrd="0" parTransId="{4E9B72DC-2E14-4E1E-9952-5B7A96F414D6}" sibTransId="{532D310E-D29D-4E3F-95DE-555419B936AE}"/>
    <dgm:cxn modelId="{072ADC7C-EFF8-46A2-81B2-8FBF75B3B07D}" srcId="{4C2C47F5-6AAC-4341-A3BC-3AF22EB431B0}" destId="{B4130079-A0C2-4938-9CFB-C129C55DE706}" srcOrd="1" destOrd="0" parTransId="{3F484C4C-AF7D-4EBA-890C-F1E074795101}" sibTransId="{08CD3CFE-4090-4690-B432-F660ECEFF97D}"/>
    <dgm:cxn modelId="{F85B3B50-9CCF-4017-B4E1-B54A1DDF2883}" srcId="{4C2C47F5-6AAC-4341-A3BC-3AF22EB431B0}" destId="{9CF7AC78-8664-43E7-95C3-2E69F6978AFF}" srcOrd="0" destOrd="0" parTransId="{C308638D-1E99-4064-B05A-448599AB3463}" sibTransId="{CF6888BF-C46E-4D55-8C0B-604A85FB5E7C}"/>
    <dgm:cxn modelId="{03753016-7A77-42C3-BD65-BF97807F54DB}" type="presOf" srcId="{9059AA3A-DBF7-489F-861D-539C63A992FD}" destId="{3B07D9ED-17A7-4E68-A041-6E0350DF7893}" srcOrd="0" destOrd="0" presId="urn:microsoft.com/office/officeart/2008/layout/VerticalCurvedList"/>
    <dgm:cxn modelId="{12A2B917-572A-4C57-8272-C23ABA48178C}" type="presOf" srcId="{B4130079-A0C2-4938-9CFB-C129C55DE706}" destId="{4E44D6FA-4D64-40D0-B130-A3FC5146E0D6}" srcOrd="0" destOrd="0" presId="urn:microsoft.com/office/officeart/2008/layout/VerticalCurvedList"/>
    <dgm:cxn modelId="{C541FEB0-DF83-4A36-B809-B56C643F88C8}" srcId="{4C2C47F5-6AAC-4341-A3BC-3AF22EB431B0}" destId="{1BD29492-7057-4B4E-9D84-E739C8ABB464}" srcOrd="3" destOrd="0" parTransId="{BB963676-ACC1-418B-8879-B7DBF4876BC2}" sibTransId="{38D5DB3A-448D-48F2-80C3-4F165A1ED9F5}"/>
    <dgm:cxn modelId="{6FBA4D47-BB21-4492-ACC6-D2E96B01A02A}" type="presOf" srcId="{6B73165C-8E17-4B12-B343-B3E902D0A277}" destId="{F5730490-6963-4EA1-8389-5AC953C1A509}" srcOrd="0" destOrd="0" presId="urn:microsoft.com/office/officeart/2008/layout/VerticalCurvedList"/>
    <dgm:cxn modelId="{F24B628F-5785-4DF0-8E5A-B40DC4D9B773}" type="presOf" srcId="{9CF7AC78-8664-43E7-95C3-2E69F6978AFF}" destId="{49DB3445-41D2-403E-A9A8-15195F48272B}" srcOrd="0" destOrd="0" presId="urn:microsoft.com/office/officeart/2008/layout/VerticalCurvedList"/>
    <dgm:cxn modelId="{2FE83134-653F-4145-B5E9-6C3529F48BCD}" srcId="{4C2C47F5-6AAC-4341-A3BC-3AF22EB431B0}" destId="{6B73165C-8E17-4B12-B343-B3E902D0A277}" srcOrd="5" destOrd="0" parTransId="{04E9ECBC-99B7-4EF9-8313-9141961B8D5C}" sibTransId="{F3561B50-0342-4DB6-9C19-91B656CCA453}"/>
    <dgm:cxn modelId="{97772FD7-786B-4CAA-B90D-CFE335783D41}" type="presOf" srcId="{4C2C47F5-6AAC-4341-A3BC-3AF22EB431B0}" destId="{772EDB40-77F2-42C6-A4BA-5D2ACCBCA5FC}" srcOrd="0" destOrd="0" presId="urn:microsoft.com/office/officeart/2008/layout/VerticalCurvedList"/>
    <dgm:cxn modelId="{472529F0-0963-45C7-9780-901776F99DD9}" srcId="{4C2C47F5-6AAC-4341-A3BC-3AF22EB431B0}" destId="{9059AA3A-DBF7-489F-861D-539C63A992FD}" srcOrd="2" destOrd="0" parTransId="{22E43125-241E-4204-AABC-0A6B5D104B31}" sibTransId="{FA81A5D5-236F-458A-9909-32110E4B3C9D}"/>
    <dgm:cxn modelId="{255938F9-6330-4689-9693-B006715B8F01}" type="presParOf" srcId="{772EDB40-77F2-42C6-A4BA-5D2ACCBCA5FC}" destId="{0ED54BC2-CFB8-4CE3-835B-7CC0ACF4EC60}" srcOrd="0" destOrd="0" presId="urn:microsoft.com/office/officeart/2008/layout/VerticalCurvedList"/>
    <dgm:cxn modelId="{6F9DBA94-A56B-4D67-9E8C-3FC8288584FD}" type="presParOf" srcId="{0ED54BC2-CFB8-4CE3-835B-7CC0ACF4EC60}" destId="{4CBC4C8F-0C14-4FFA-A1EB-68031F2094B5}" srcOrd="0" destOrd="0" presId="urn:microsoft.com/office/officeart/2008/layout/VerticalCurvedList"/>
    <dgm:cxn modelId="{069CCA18-DF06-46E7-AA81-E6C47851C5A4}" type="presParOf" srcId="{4CBC4C8F-0C14-4FFA-A1EB-68031F2094B5}" destId="{2BE2DDFF-D336-41AD-B2B0-5CA8294810DF}" srcOrd="0" destOrd="0" presId="urn:microsoft.com/office/officeart/2008/layout/VerticalCurvedList"/>
    <dgm:cxn modelId="{B67A60ED-3CBB-45E7-B283-2952A317B37A}" type="presParOf" srcId="{4CBC4C8F-0C14-4FFA-A1EB-68031F2094B5}" destId="{6C71938F-0DD3-4BCE-8772-5B33F44F5AC6}" srcOrd="1" destOrd="0" presId="urn:microsoft.com/office/officeart/2008/layout/VerticalCurvedList"/>
    <dgm:cxn modelId="{44284BDE-2253-4FDC-800B-A6A2439ED54A}" type="presParOf" srcId="{4CBC4C8F-0C14-4FFA-A1EB-68031F2094B5}" destId="{C1B5F98C-42B3-4225-9695-C004CEC37CAC}" srcOrd="2" destOrd="0" presId="urn:microsoft.com/office/officeart/2008/layout/VerticalCurvedList"/>
    <dgm:cxn modelId="{88C40A9A-9824-434A-95F0-B5363E1F3FFD}" type="presParOf" srcId="{4CBC4C8F-0C14-4FFA-A1EB-68031F2094B5}" destId="{1F1A7FA3-1418-4703-B01A-F581247AE70C}" srcOrd="3" destOrd="0" presId="urn:microsoft.com/office/officeart/2008/layout/VerticalCurvedList"/>
    <dgm:cxn modelId="{6A484F3F-7936-49F8-9B1A-3E9D20579521}" type="presParOf" srcId="{0ED54BC2-CFB8-4CE3-835B-7CC0ACF4EC60}" destId="{49DB3445-41D2-403E-A9A8-15195F48272B}" srcOrd="1" destOrd="0" presId="urn:microsoft.com/office/officeart/2008/layout/VerticalCurvedList"/>
    <dgm:cxn modelId="{3EC59DA8-2939-47B8-9B72-6FA38F89778D}" type="presParOf" srcId="{0ED54BC2-CFB8-4CE3-835B-7CC0ACF4EC60}" destId="{2771E5FD-696C-47C3-8458-1DFCFC5A8FE6}" srcOrd="2" destOrd="0" presId="urn:microsoft.com/office/officeart/2008/layout/VerticalCurvedList"/>
    <dgm:cxn modelId="{56278258-5EDE-4D73-A3A9-3F53C21F2C6B}" type="presParOf" srcId="{2771E5FD-696C-47C3-8458-1DFCFC5A8FE6}" destId="{DD2C4514-8196-44F3-AEFD-C878E137F15F}" srcOrd="0" destOrd="0" presId="urn:microsoft.com/office/officeart/2008/layout/VerticalCurvedList"/>
    <dgm:cxn modelId="{C2FF629D-7869-4FAA-88E2-7EE28258423A}" type="presParOf" srcId="{0ED54BC2-CFB8-4CE3-835B-7CC0ACF4EC60}" destId="{4E44D6FA-4D64-40D0-B130-A3FC5146E0D6}" srcOrd="3" destOrd="0" presId="urn:microsoft.com/office/officeart/2008/layout/VerticalCurvedList"/>
    <dgm:cxn modelId="{B8B437C6-9325-4B2B-8E11-A7F3FB462798}" type="presParOf" srcId="{0ED54BC2-CFB8-4CE3-835B-7CC0ACF4EC60}" destId="{5FD3551A-4E05-4735-B34B-4CC3AA299F3E}" srcOrd="4" destOrd="0" presId="urn:microsoft.com/office/officeart/2008/layout/VerticalCurvedList"/>
    <dgm:cxn modelId="{87152778-54A1-418F-BD59-FE80E3E6319E}" type="presParOf" srcId="{5FD3551A-4E05-4735-B34B-4CC3AA299F3E}" destId="{3FF523FB-8E08-4A14-B93E-E824CD441555}" srcOrd="0" destOrd="0" presId="urn:microsoft.com/office/officeart/2008/layout/VerticalCurvedList"/>
    <dgm:cxn modelId="{1F9AF621-ADEC-4067-BE46-13FFD65EF183}" type="presParOf" srcId="{0ED54BC2-CFB8-4CE3-835B-7CC0ACF4EC60}" destId="{3B07D9ED-17A7-4E68-A041-6E0350DF7893}" srcOrd="5" destOrd="0" presId="urn:microsoft.com/office/officeart/2008/layout/VerticalCurvedList"/>
    <dgm:cxn modelId="{0ACF08B1-4F61-49A3-B615-5EB0CD5F41D6}" type="presParOf" srcId="{0ED54BC2-CFB8-4CE3-835B-7CC0ACF4EC60}" destId="{2AB91F75-EBEC-44E6-BE78-43A6658762A3}" srcOrd="6" destOrd="0" presId="urn:microsoft.com/office/officeart/2008/layout/VerticalCurvedList"/>
    <dgm:cxn modelId="{2379591D-0DCA-436F-8AB5-A99D4717084A}" type="presParOf" srcId="{2AB91F75-EBEC-44E6-BE78-43A6658762A3}" destId="{AFBCFC25-00CE-4DD9-B468-38B567D3D019}" srcOrd="0" destOrd="0" presId="urn:microsoft.com/office/officeart/2008/layout/VerticalCurvedList"/>
    <dgm:cxn modelId="{559929CC-4FC7-4EC3-BDF6-5E03FDE0B05E}" type="presParOf" srcId="{0ED54BC2-CFB8-4CE3-835B-7CC0ACF4EC60}" destId="{776DD715-9F2E-4732-9558-05104E925C2E}" srcOrd="7" destOrd="0" presId="urn:microsoft.com/office/officeart/2008/layout/VerticalCurvedList"/>
    <dgm:cxn modelId="{7BA43CDD-D074-4734-A5FF-1D8D5D8F780D}" type="presParOf" srcId="{0ED54BC2-CFB8-4CE3-835B-7CC0ACF4EC60}" destId="{84180D8D-85C0-4945-A225-369A097D20AB}" srcOrd="8" destOrd="0" presId="urn:microsoft.com/office/officeart/2008/layout/VerticalCurvedList"/>
    <dgm:cxn modelId="{68EF9322-9B5F-4C39-A87C-10319FAB1158}" type="presParOf" srcId="{84180D8D-85C0-4945-A225-369A097D20AB}" destId="{0D28CA85-B0AC-48AA-B73D-2FEAF2306343}" srcOrd="0" destOrd="0" presId="urn:microsoft.com/office/officeart/2008/layout/VerticalCurvedList"/>
    <dgm:cxn modelId="{90CC50A9-6CFA-41E7-B815-B10BC1C24CBF}" type="presParOf" srcId="{0ED54BC2-CFB8-4CE3-835B-7CC0ACF4EC60}" destId="{3A533CB2-2C18-45DD-B513-29A32E9D9434}" srcOrd="9" destOrd="0" presId="urn:microsoft.com/office/officeart/2008/layout/VerticalCurvedList"/>
    <dgm:cxn modelId="{B39F3D16-577E-4AC4-85C8-8CCE050200D1}" type="presParOf" srcId="{0ED54BC2-CFB8-4CE3-835B-7CC0ACF4EC60}" destId="{DF4A57A2-B99D-4E0E-BD49-FCBDA8D0D652}" srcOrd="10" destOrd="0" presId="urn:microsoft.com/office/officeart/2008/layout/VerticalCurvedList"/>
    <dgm:cxn modelId="{5B9CCC8B-BA29-425E-9AA9-B0A72576D225}" type="presParOf" srcId="{DF4A57A2-B99D-4E0E-BD49-FCBDA8D0D652}" destId="{28C03092-EE96-40C8-9447-915F9EC99FB1}" srcOrd="0" destOrd="0" presId="urn:microsoft.com/office/officeart/2008/layout/VerticalCurvedList"/>
    <dgm:cxn modelId="{32502053-C7D4-45CF-8AD7-B424710C6B20}" type="presParOf" srcId="{0ED54BC2-CFB8-4CE3-835B-7CC0ACF4EC60}" destId="{F5730490-6963-4EA1-8389-5AC953C1A509}" srcOrd="11" destOrd="0" presId="urn:microsoft.com/office/officeart/2008/layout/VerticalCurvedList"/>
    <dgm:cxn modelId="{F8BA2AE3-C630-436A-819E-682D50F31604}" type="presParOf" srcId="{0ED54BC2-CFB8-4CE3-835B-7CC0ACF4EC60}" destId="{0025D22A-A384-4529-92AD-CB62954A9219}" srcOrd="12" destOrd="0" presId="urn:microsoft.com/office/officeart/2008/layout/VerticalCurvedList"/>
    <dgm:cxn modelId="{ED85C257-6C2F-42E2-9FBE-2DBC846D648F}" type="presParOf" srcId="{0025D22A-A384-4529-92AD-CB62954A9219}" destId="{7D5CA92C-475A-427C-92DC-923B8509B83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50A99-23E7-41E9-B119-85EA8536B7D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11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5" Type="http://schemas.openxmlformats.org/officeDocument/2006/relationships/image" Target="../media/image17.jpeg"/><Relationship Id="rId4" Type="http://schemas.openxmlformats.org/officeDocument/2006/relationships/image" Target="../media/image30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67335" y="2400610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67335" y="4383511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4154" y="295880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341373"/>
            <a:ext cx="21717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075422" y="540768"/>
            <a:ext cx="2048285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6- </a:t>
            </a:r>
            <a:r>
              <a:rPr lang="en-US" sz="48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181100" y="2428779"/>
            <a:ext cx="7781827" cy="2245805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7200" b="1" dirty="0" err="1" smtClean="0">
                <a:solidFill>
                  <a:srgbClr val="0033CC"/>
                </a:solidFill>
                <a:latin typeface="Arial"/>
                <a:cs typeface="Arial"/>
              </a:rPr>
              <a:t>Mavzu</a:t>
            </a:r>
            <a:r>
              <a:rPr sz="7200" b="1" dirty="0" smtClean="0">
                <a:solidFill>
                  <a:srgbClr val="0033CC"/>
                </a:solidFill>
                <a:latin typeface="Arial"/>
                <a:cs typeface="Arial"/>
              </a:rPr>
              <a:t>:</a:t>
            </a:r>
            <a:r>
              <a:rPr lang="en-US" sz="7200" b="1" dirty="0" smtClean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sz="7200" b="1" dirty="0" err="1" smtClean="0">
                <a:solidFill>
                  <a:srgbClr val="0033CC"/>
                </a:solidFill>
                <a:latin typeface="Arial"/>
                <a:cs typeface="Arial"/>
              </a:rPr>
              <a:t>Atlantika</a:t>
            </a:r>
            <a:r>
              <a:rPr lang="en-US" sz="7200" b="1" dirty="0" smtClean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sz="7200" b="1" dirty="0" err="1" smtClean="0">
                <a:solidFill>
                  <a:srgbClr val="0033CC"/>
                </a:solidFill>
                <a:latin typeface="Arial"/>
                <a:cs typeface="Arial"/>
              </a:rPr>
              <a:t>va</a:t>
            </a:r>
            <a:r>
              <a:rPr lang="en-US" sz="7200" b="1" dirty="0" smtClean="0">
                <a:solidFill>
                  <a:srgbClr val="0033CC"/>
                </a:solidFill>
                <a:latin typeface="Arial"/>
                <a:cs typeface="Arial"/>
              </a:rPr>
              <a:t> Hind </a:t>
            </a:r>
            <a:r>
              <a:rPr lang="en-US" sz="7200" b="1" dirty="0" err="1" smtClean="0">
                <a:solidFill>
                  <a:srgbClr val="0033CC"/>
                </a:solidFill>
                <a:latin typeface="Arial"/>
                <a:cs typeface="Arial"/>
              </a:rPr>
              <a:t>okeanlari</a:t>
            </a:r>
            <a:endParaRPr sz="72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pic>
        <p:nvPicPr>
          <p:cNvPr id="5122" name="Picture 2" descr="Атлантический океан: Интересные факты | Интересные Факты вики | Fand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585" y="2537191"/>
            <a:ext cx="2657663" cy="2524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00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Мяч Fresh Trend Глобус, d-23 см, артикул: 82320FT - купить в Дочки-Сыночки  в Москв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95" y="1644963"/>
            <a:ext cx="3474676" cy="35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740400" y="1110717"/>
            <a:ext cx="5116207" cy="923284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bo‘g‘izi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4755560" y="2162584"/>
            <a:ext cx="6677024" cy="118764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hayvonlarga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kambag‘al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5630778" y="3523737"/>
            <a:ext cx="6351671" cy="2866704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zaxirasi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olinishi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tashiladigan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194620" y="5006443"/>
            <a:ext cx="5237245" cy="1516512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Marvarid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durlar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yig‘ib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olishda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6034" y="1060188"/>
            <a:ext cx="4226478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endParaRPr lang="en-US" sz="32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79636" y="3301174"/>
            <a:ext cx="1510662" cy="721524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HIND</a:t>
            </a:r>
          </a:p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3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va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04331" y="1059484"/>
            <a:ext cx="5730412" cy="1294129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91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357256" y="1059484"/>
            <a:ext cx="5486401" cy="1294130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76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Мяч Fresh Trend Глобус, d-23 см, артикул: 82320FT - купить в Дочки-Сыночки  в Москв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403" y="2466442"/>
            <a:ext cx="4330106" cy="43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атлантический океан карты иллюстрация вектора. иллюстрации насчитывающей  карты - 73824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2353614"/>
            <a:ext cx="4426857" cy="44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4355721">
            <a:off x="1662387" y="4389242"/>
            <a:ext cx="3029185" cy="3556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 OKEANI</a:t>
            </a:r>
            <a:endParaRPr lang="ru-RU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50866" y="4491746"/>
            <a:ext cx="1756194" cy="8382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</a:t>
            </a:r>
          </a:p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1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8194" name="Picture 2" descr="Интересные факты об Атлантическом океане - Интересные фак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191"/>
            <a:ext cx="8483600" cy="587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24333" y="1098810"/>
            <a:ext cx="37526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TimesTAD"/>
              </a:rPr>
              <a:t>nomi</a:t>
            </a:r>
            <a:r>
              <a:rPr lang="en-US" sz="3200" dirty="0" smtClean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TimesTAD"/>
              </a:rPr>
              <a:t>Atlanta (</a:t>
            </a:r>
            <a:r>
              <a:rPr lang="en-US" sz="3200" dirty="0" err="1">
                <a:solidFill>
                  <a:srgbClr val="242021"/>
                </a:solidFill>
                <a:latin typeface="TimesTAD"/>
              </a:rPr>
              <a:t>yunon</a:t>
            </a:r>
            <a:r>
              <a:rPr lang="en-US" sz="32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TAD"/>
              </a:rPr>
              <a:t>afsonasiga</a:t>
            </a:r>
            <a:r>
              <a:rPr lang="en-US" sz="32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TAD"/>
              </a:rPr>
              <a:t>ko‘ra</a:t>
            </a:r>
            <a:r>
              <a:rPr lang="en-US" sz="3200" dirty="0">
                <a:solidFill>
                  <a:srgbClr val="242021"/>
                </a:solidFill>
                <a:latin typeface="TimesTAD"/>
              </a:rPr>
              <a:t>, </a:t>
            </a:r>
            <a:r>
              <a:rPr lang="en-US" sz="3200" i="1" dirty="0" err="1">
                <a:solidFill>
                  <a:srgbClr val="242021"/>
                </a:solidFill>
                <a:latin typeface="TimesTAD"/>
              </a:rPr>
              <a:t>yelkasida</a:t>
            </a:r>
            <a:r>
              <a:rPr lang="en-US" sz="3200" i="1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i="1" dirty="0" err="1">
                <a:solidFill>
                  <a:srgbClr val="242021"/>
                </a:solidFill>
                <a:latin typeface="TimesTAD"/>
              </a:rPr>
              <a:t>osmon</a:t>
            </a:r>
            <a:r>
              <a:rPr lang="en-US" sz="3200" i="1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i="1" dirty="0" err="1">
                <a:solidFill>
                  <a:srgbClr val="242021"/>
                </a:solidFill>
                <a:latin typeface="TimesTAD"/>
              </a:rPr>
              <a:t>gumbazini</a:t>
            </a:r>
            <a:r>
              <a:rPr lang="en-US" sz="3200" i="1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i="1" dirty="0" err="1">
                <a:solidFill>
                  <a:srgbClr val="242021"/>
                </a:solidFill>
                <a:latin typeface="TimesTAD"/>
              </a:rPr>
              <a:t>ko‘tarib</a:t>
            </a:r>
            <a:r>
              <a:rPr lang="en-US" sz="3200" i="1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i="1" dirty="0" err="1">
                <a:solidFill>
                  <a:srgbClr val="242021"/>
                </a:solidFill>
                <a:latin typeface="TimesTAD"/>
              </a:rPr>
              <a:t>turuvchi</a:t>
            </a:r>
            <a:r>
              <a:rPr lang="en-US" sz="3200" i="1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i="1" dirty="0" err="1">
                <a:solidFill>
                  <a:srgbClr val="242021"/>
                </a:solidFill>
                <a:latin typeface="TimesTAD"/>
              </a:rPr>
              <a:t>pahlavon</a:t>
            </a:r>
            <a:r>
              <a:rPr lang="en-US" sz="3200" dirty="0">
                <a:solidFill>
                  <a:srgbClr val="242021"/>
                </a:solidFill>
                <a:latin typeface="TimesTAD"/>
              </a:rPr>
              <a:t>)</a:t>
            </a:r>
            <a:br>
              <a:rPr lang="en-US" sz="3200" dirty="0">
                <a:solidFill>
                  <a:srgbClr val="242021"/>
                </a:solidFill>
                <a:latin typeface="TimesTAD"/>
              </a:rPr>
            </a:br>
            <a:r>
              <a:rPr lang="en-US" sz="3200" dirty="0" err="1">
                <a:solidFill>
                  <a:srgbClr val="242021"/>
                </a:solidFill>
                <a:latin typeface="TimesTAD"/>
              </a:rPr>
              <a:t>atamasi</a:t>
            </a:r>
            <a:r>
              <a:rPr lang="en-US" sz="32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TAD"/>
              </a:rPr>
              <a:t>bilan</a:t>
            </a:r>
            <a:r>
              <a:rPr lang="en-US" sz="32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TAD"/>
              </a:rPr>
              <a:t>bog‘liq</a:t>
            </a:r>
            <a:r>
              <a:rPr lang="en-US" sz="3200" dirty="0">
                <a:solidFill>
                  <a:srgbClr val="242021"/>
                </a:solidFill>
                <a:latin typeface="TimesTAD"/>
              </a:rPr>
              <a:t>. </a:t>
            </a:r>
            <a:endParaRPr lang="ru-RU" sz="32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268133" y="1744327"/>
            <a:ext cx="232833" cy="500847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 rot="5215636">
            <a:off x="2316840" y="4615941"/>
            <a:ext cx="1647567" cy="40011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20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0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endParaRPr lang="en-US" sz="20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77180" y="2842281"/>
            <a:ext cx="1447126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24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9450 km</a:t>
            </a:r>
            <a:endParaRPr lang="en-US" sz="24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09333" y="1550061"/>
            <a:ext cx="1583267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24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2620 km</a:t>
            </a:r>
            <a:endParaRPr lang="en-US" sz="24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043" y="1093202"/>
            <a:ext cx="611505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“Hind“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sanskritcha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2586" y="2916485"/>
            <a:ext cx="60478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Okeanning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yarimsharda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Shimoli-sharqiy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shimoli-g‘arbiy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qirg‘oqlari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parchalangan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168" y="982134"/>
            <a:ext cx="4780256" cy="572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0296" y="982134"/>
            <a:ext cx="11599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1507-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xaritaga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yozilgan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Miloddan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davrlarda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finikiyaliklar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arablar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rimliklar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suzishgan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Моря Атлантического Океан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1" y="2551794"/>
            <a:ext cx="11274424" cy="417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1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Ferdinand Magellan's Fatal Voyage Of Discovery Around The World -  HistoryExt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5" t="13036" r="18763"/>
          <a:stretch/>
        </p:blipFill>
        <p:spPr bwMode="auto">
          <a:xfrm>
            <a:off x="6375226" y="2492681"/>
            <a:ext cx="2831157" cy="342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6" y="15239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okeanini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o‘rganish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151" y="982134"/>
            <a:ext cx="119407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kashfiyotlar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Diash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X.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Kolumb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J.Kabot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Vasko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Gama, F. Magellan, J.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sayohatlari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Биография Бартоломеу Диа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5" y="2543987"/>
            <a:ext cx="257175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32953" y="5900485"/>
            <a:ext cx="187301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Diash</a:t>
            </a:r>
            <a:endParaRPr lang="en-US" sz="32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Нетривиальная История...: Открытие Васко да Гамой морского пути в Индию -  1498 год (ЕГЭ по истории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33" y="2551794"/>
            <a:ext cx="2885443" cy="348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44075" y="5744240"/>
            <a:ext cx="3298724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Vasko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da Gama</a:t>
            </a:r>
            <a:endParaRPr lang="en-US" sz="32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36461" y="5882167"/>
            <a:ext cx="2470997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F. Magellan</a:t>
            </a:r>
            <a:endParaRPr lang="en-US" sz="32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Джеймс Кук (James Cook) - биография, информация, личная жизнь, фото, виде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618" y="2506477"/>
            <a:ext cx="2557851" cy="339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867817" y="5694594"/>
            <a:ext cx="1457257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Kuk</a:t>
            </a:r>
            <a:endParaRPr lang="en-US" sz="32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3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121710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7228" y="-67611"/>
            <a:ext cx="12173957" cy="12879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0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okeani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tabiatini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kompleks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o‘rganish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</a:t>
            </a:r>
            <a:endParaRPr lang="en-US" sz="4000" kern="0" spc="21" dirty="0" smtClean="0">
              <a:solidFill>
                <a:sysClr val="window" lastClr="FFFFFF"/>
              </a:solidFill>
            </a:endParaRPr>
          </a:p>
          <a:p>
            <a:pPr marL="26881" algn="ctr" defTabSz="1935419">
              <a:spcBef>
                <a:spcPts val="241"/>
              </a:spcBef>
              <a:defRPr/>
            </a:pPr>
            <a:r>
              <a:rPr lang="en-US" sz="4000" kern="0" spc="21" dirty="0" smtClean="0">
                <a:solidFill>
                  <a:sysClr val="window" lastClr="FFFFFF"/>
                </a:solidFill>
              </a:rPr>
              <a:t>XIX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asrning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oxiridan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boshlandi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228" y="1123850"/>
            <a:ext cx="120797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Chellenjer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kemasidagi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ekspeditsiyasi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geofizika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yilidagi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(1957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1958)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tadqiqotlar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Kusto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ekspeditsiyasi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komponentlariga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taalluqli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Жак-Ив Кусто - французский океанограф и путешественник | Благо Дар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33" y="3121836"/>
            <a:ext cx="5788215" cy="361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3428" y="5216009"/>
            <a:ext cx="349369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Kusto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ekspeditsiyasi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/>
          </a:p>
        </p:txBody>
      </p:sp>
      <p:pic>
        <p:nvPicPr>
          <p:cNvPr id="8" name="Picture 2" descr="Изменение климата придет из океана - ТЕХНО bigmir)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61" y="3202025"/>
            <a:ext cx="5722767" cy="34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okeanini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o‘rganish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5" y="1022739"/>
            <a:ext cx="120751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arablar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shumerliklar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ko‘rfazi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Hind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suzishgan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av. IV —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asrlarda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bo‘lsalar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finikiyaliklar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av. VI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qaytib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kelganlar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Eramizning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boshlaridan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VII — XII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asrlarda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Hind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o‘zlashtirdilar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qirg‘oqlarini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oqimlarni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atroflicha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o‘rgandilar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Гиф анимация Море волной набегает на прибрежные камн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2" y="3700395"/>
            <a:ext cx="11416988" cy="306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46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okeanini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o‘rganish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5" name="Picture 4" descr="Нетривиальная История...: Открытие Васко да Гамой морского пути в Индию -  1498 год (ЕГЭ по истории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" y="1068092"/>
            <a:ext cx="2885443" cy="355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2190" y="4737222"/>
            <a:ext cx="4137885" cy="138499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28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Vasko</a:t>
            </a:r>
            <a:r>
              <a:rPr lang="en-US" sz="28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da Gama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1498). </a:t>
            </a:r>
            <a:endParaRPr lang="en-US" sz="28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Abel Tasman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25" y="3380429"/>
            <a:ext cx="2611942" cy="34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57115" y="1057897"/>
            <a:ext cx="5275385" cy="224676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Abel 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Tasman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(1642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1643)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8" descr="Джеймс Кук (James Cook) - биография, информация, личная жизнь, фото, виде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365" y="1068092"/>
            <a:ext cx="2557851" cy="339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882517" y="4711574"/>
            <a:ext cx="4017418" cy="1410643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Jeyms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81" algn="ctr" defTabSz="1935419">
              <a:spcBef>
                <a:spcPts val="241"/>
              </a:spcBef>
              <a:defRPr/>
            </a:pP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1771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1775)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chuqurligini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54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19796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8044" y="0"/>
            <a:ext cx="12173956" cy="1139208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3600" kern="0" spc="21" dirty="0" smtClean="0">
                <a:solidFill>
                  <a:sysClr val="window" lastClr="FFFFFF"/>
                </a:solidFill>
              </a:rPr>
              <a:t>Hind </a:t>
            </a:r>
            <a:r>
              <a:rPr lang="en-US" sz="3600" kern="0" spc="21" dirty="0" err="1" smtClean="0">
                <a:solidFill>
                  <a:sysClr val="window" lastClr="FFFFFF"/>
                </a:solidFill>
              </a:rPr>
              <a:t>okeanini</a:t>
            </a:r>
            <a:r>
              <a:rPr lang="en-US" sz="36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3600" kern="0" spc="21" dirty="0" err="1">
                <a:solidFill>
                  <a:sysClr val="window" lastClr="FFFFFF"/>
                </a:solidFill>
              </a:rPr>
              <a:t>muntazam</a:t>
            </a:r>
            <a:r>
              <a:rPr lang="en-US" sz="3600" kern="0" spc="21" dirty="0">
                <a:solidFill>
                  <a:sysClr val="window" lastClr="FFFFFF"/>
                </a:solidFill>
              </a:rPr>
              <a:t> </a:t>
            </a:r>
            <a:r>
              <a:rPr lang="en-US" sz="3600" kern="0" spc="21" dirty="0" err="1">
                <a:solidFill>
                  <a:sysClr val="window" lastClr="FFFFFF"/>
                </a:solidFill>
              </a:rPr>
              <a:t>o‘rganish</a:t>
            </a:r>
            <a:r>
              <a:rPr lang="en-US" sz="3600" kern="0" spc="21" dirty="0">
                <a:solidFill>
                  <a:sysClr val="window" lastClr="FFFFFF"/>
                </a:solidFill>
              </a:rPr>
              <a:t> XIX </a:t>
            </a:r>
            <a:r>
              <a:rPr lang="en-US" sz="3600" kern="0" spc="21" dirty="0" err="1">
                <a:solidFill>
                  <a:sysClr val="window" lastClr="FFFFFF"/>
                </a:solidFill>
              </a:rPr>
              <a:t>asrning</a:t>
            </a:r>
            <a:r>
              <a:rPr lang="en-US" sz="3600" kern="0" spc="21" dirty="0">
                <a:solidFill>
                  <a:sysClr val="window" lastClr="FFFFFF"/>
                </a:solidFill>
              </a:rPr>
              <a:t> </a:t>
            </a:r>
            <a:r>
              <a:rPr lang="en-US" sz="3600" kern="0" spc="21" dirty="0" err="1">
                <a:solidFill>
                  <a:sysClr val="window" lastClr="FFFFFF"/>
                </a:solidFill>
              </a:rPr>
              <a:t>oxiridan</a:t>
            </a:r>
            <a:r>
              <a:rPr lang="en-US" sz="3600" kern="0" spc="21" dirty="0">
                <a:solidFill>
                  <a:sysClr val="window" lastClr="FFFFFF"/>
                </a:solidFill>
              </a:rPr>
              <a:t> </a:t>
            </a:r>
            <a:r>
              <a:rPr lang="en-US" sz="3600" kern="0" spc="21" dirty="0" err="1" smtClean="0">
                <a:solidFill>
                  <a:sysClr val="window" lastClr="FFFFFF"/>
                </a:solidFill>
              </a:rPr>
              <a:t>boshlandi</a:t>
            </a:r>
            <a:endParaRPr lang="en-US" sz="36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078" y="1696509"/>
            <a:ext cx="62712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Chellenjer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kemasi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a’zolari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UNESCO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tashabbusi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1960- 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1965-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ilmiy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ekspeditsiyasi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to‘g‘risida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mukammal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ilmiy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Индийский оке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16" y="1277408"/>
            <a:ext cx="5653559" cy="517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68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Изменение климата придет из океана - ТЕХНО bigmir)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" y="982134"/>
            <a:ext cx="12189015" cy="592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33361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bo‘ylab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sayohat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8434" name="Picture 2" descr="Письмо «Мы нашли новые пины для вашей доски «Sailboats».» — Pinterest —  Яндекс.Почта | Картины кораблей, Мореплавание, Парусн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5" y="3889727"/>
            <a:ext cx="2710070" cy="29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Pin van Black Flame op sailing | Schepen, Zeilschepen, Achtergrond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5836" y="3880037"/>
            <a:ext cx="2666163" cy="297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9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604858"/>
              </p:ext>
            </p:extLst>
          </p:nvPr>
        </p:nvGraphicFramePr>
        <p:xfrm>
          <a:off x="5740400" y="971128"/>
          <a:ext cx="5880100" cy="592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4" name="Image" r:id="rId3" imgW="14628240" imgH="14730120" progId="Photoshop.Image.13">
                  <p:embed/>
                </p:oleObj>
              </mc:Choice>
              <mc:Fallback>
                <p:oleObj name="Image" r:id="rId3" imgW="14628240" imgH="14730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40400" y="971128"/>
                        <a:ext cx="5880100" cy="5921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6" descr="атлантический океан карты иллюстрация вектора. иллюстрации насчитывающей  карты - 73824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92" y="1154040"/>
            <a:ext cx="5607033" cy="5607033"/>
          </a:xfrm>
          <a:prstGeom prst="rect">
            <a:avLst/>
          </a:prstGeom>
          <a:solidFill>
            <a:srgbClr val="0087FE"/>
          </a:solidFill>
          <a:extLst/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va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1847851" y="2478474"/>
            <a:ext cx="1543049" cy="664775"/>
          </a:xfrm>
          <a:prstGeom prst="wedgeRectCallout">
            <a:avLst>
              <a:gd name="adj1" fmla="val -40605"/>
              <a:gd name="adj2" fmla="val 61171"/>
            </a:avLst>
          </a:prstGeom>
          <a:solidFill>
            <a:srgbClr val="0087FE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Puerto-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Riko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cho‘kmasi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359276" y="3239501"/>
            <a:ext cx="1262630" cy="329425"/>
          </a:xfrm>
          <a:prstGeom prst="wedgeRectCallout">
            <a:avLst>
              <a:gd name="adj1" fmla="val -24009"/>
              <a:gd name="adj2" fmla="val 46714"/>
            </a:avLst>
          </a:prstGeom>
          <a:solidFill>
            <a:srgbClr val="0087FE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8742 m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8523247" y="4215199"/>
            <a:ext cx="1543049" cy="664775"/>
          </a:xfrm>
          <a:prstGeom prst="wedgeRectCallout">
            <a:avLst>
              <a:gd name="adj1" fmla="val 70506"/>
              <a:gd name="adj2" fmla="val 53529"/>
            </a:avLst>
          </a:prstGeom>
          <a:solidFill>
            <a:srgbClr val="0087FE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Yava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Zond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cho‘kmasi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8663456" y="4985644"/>
            <a:ext cx="1262630" cy="329425"/>
          </a:xfrm>
          <a:prstGeom prst="wedgeRectCallout">
            <a:avLst>
              <a:gd name="adj1" fmla="val -24009"/>
              <a:gd name="adj2" fmla="val 46714"/>
            </a:avLst>
          </a:prstGeom>
          <a:solidFill>
            <a:srgbClr val="0087FE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7729 m</a:t>
            </a:r>
            <a:endParaRPr lang="ru-RU" dirty="0"/>
          </a:p>
        </p:txBody>
      </p:sp>
      <p:pic>
        <p:nvPicPr>
          <p:cNvPr id="11295" name="Picture 31" descr="Атлантический океан - второй по величине океа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732" y="982134"/>
            <a:ext cx="2171812" cy="149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8" name="Picture 34" descr="Самая глубокая впадина в мировом океане: максимальная глубина и чудовища  бездны - Учёб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871" y="971127"/>
            <a:ext cx="2521071" cy="16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4711725" y="1630054"/>
            <a:ext cx="751507" cy="675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5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723468" y="1091524"/>
            <a:ext cx="6453474" cy="1182631"/>
          </a:xfrm>
          <a:prstGeom prst="wedgeRectCallout">
            <a:avLst>
              <a:gd name="adj1" fmla="val -71862"/>
              <a:gd name="adj2" fmla="val -12041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yotqiziqlar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qatnashadi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126999" y="2562226"/>
            <a:ext cx="5078047" cy="3849158"/>
          </a:xfrm>
          <a:prstGeom prst="wedgeRectCallout">
            <a:avLst>
              <a:gd name="adj1" fmla="val 20720"/>
              <a:gd name="adj2" fmla="val -52973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Gondvana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Lavraziya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materiklarining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yo‘nalishdagi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parchalanishi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5505451" y="2713055"/>
            <a:ext cx="6219824" cy="3303324"/>
          </a:xfrm>
          <a:prstGeom prst="wedgeRectCallout">
            <a:avLst>
              <a:gd name="adj1" fmla="val -60316"/>
              <a:gd name="adj2" fmla="val -61478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bazaltli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oqizib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keltirgan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loyqa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731023" y="1091524"/>
            <a:ext cx="3268222" cy="1294130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2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279398" y="3274058"/>
            <a:ext cx="4673601" cy="2069567"/>
          </a:xfrm>
          <a:prstGeom prst="wedgeRectCallout">
            <a:avLst>
              <a:gd name="adj1" fmla="val -22561"/>
              <a:gd name="adj2" fmla="val -80932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tor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yo‘lakni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5394324" y="1202195"/>
            <a:ext cx="6302375" cy="3236455"/>
          </a:xfrm>
          <a:prstGeom prst="wedgeRectCallout">
            <a:avLst>
              <a:gd name="adj1" fmla="val -66170"/>
              <a:gd name="adj2" fmla="val -28080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sayozligi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Folklend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5072717" y="4857750"/>
            <a:ext cx="6271155" cy="1226083"/>
          </a:xfrm>
          <a:prstGeom prst="wedgeRectCallout">
            <a:avLst>
              <a:gd name="adj1" fmla="val -47577"/>
              <a:gd name="adj2" fmla="val -71726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yonbag‘ri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495928" y="1202195"/>
            <a:ext cx="3657072" cy="1294130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4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34" y="1030058"/>
            <a:ext cx="4957233" cy="5635561"/>
          </a:xfrm>
          <a:prstGeom prst="rect">
            <a:avLst/>
          </a:prstGeom>
        </p:spPr>
      </p:pic>
      <p:sp>
        <p:nvSpPr>
          <p:cNvPr id="8" name="Прямоугольная выноска 7"/>
          <p:cNvSpPr/>
          <p:nvPr/>
        </p:nvSpPr>
        <p:spPr>
          <a:xfrm>
            <a:off x="5537232" y="5136490"/>
            <a:ext cx="6450452" cy="1425842"/>
          </a:xfrm>
          <a:prstGeom prst="wedgeRectCallout">
            <a:avLst>
              <a:gd name="adj1" fmla="val -70405"/>
              <a:gd name="adj2" fmla="val -102791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7000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relyefi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49867" y="2162462"/>
            <a:ext cx="69421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ko‘ndalang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bo‘ylama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riftlar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5666628" y="1030058"/>
            <a:ext cx="6008816" cy="1153563"/>
          </a:xfrm>
          <a:prstGeom prst="wedgeRectCallout">
            <a:avLst>
              <a:gd name="adj1" fmla="val -109884"/>
              <a:gd name="adj2" fmla="val 66551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suvosti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- 15000 km</a:t>
            </a:r>
            <a:endParaRPr lang="en-US" sz="36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93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relyefi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346386" y="2749694"/>
            <a:ext cx="4940490" cy="3374342"/>
          </a:xfrm>
          <a:prstGeom prst="wedgeRectCallout">
            <a:avLst>
              <a:gd name="adj1" fmla="val -22871"/>
              <a:gd name="adj2" fmla="val -57207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tubida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tarmoqqa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bo‘linib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Arabiston-Hindiston</a:t>
            </a:r>
            <a:r>
              <a:rPr lang="en-US" sz="3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Hind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Avstraliya-Antarktida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ko‘tarilmalaridir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5610224" y="4078678"/>
            <a:ext cx="5891965" cy="1911116"/>
          </a:xfrm>
          <a:prstGeom prst="wedgeRectCallout">
            <a:avLst>
              <a:gd name="adj1" fmla="val -47583"/>
              <a:gd name="adj2" fmla="val -6523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tizmalarining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400 - 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km, </a:t>
            </a:r>
            <a:endParaRPr lang="en-US" sz="30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km. </a:t>
            </a:r>
            <a:endParaRPr lang="ru-RU" sz="30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803869" y="1125352"/>
            <a:ext cx="3007444" cy="1294130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5610224" y="1125352"/>
            <a:ext cx="6276976" cy="2471957"/>
          </a:xfrm>
          <a:prstGeom prst="wedgeRectCallout">
            <a:avLst>
              <a:gd name="adj1" fmla="val -71456"/>
              <a:gd name="adj2" fmla="val -26265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Okeanning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botiqlari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Hind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5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9169" y="1159934"/>
            <a:ext cx="52644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Hind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past.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Antarktida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oqimlarning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kelishi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sababchidir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030" y="982134"/>
            <a:ext cx="4957233" cy="5635561"/>
          </a:xfrm>
          <a:prstGeom prst="rect">
            <a:avLst/>
          </a:prstGeom>
        </p:spPr>
      </p:pic>
      <p:sp>
        <p:nvSpPr>
          <p:cNvPr id="9" name="Прямоугольная выноска 8"/>
          <p:cNvSpPr/>
          <p:nvPr/>
        </p:nvSpPr>
        <p:spPr>
          <a:xfrm>
            <a:off x="5366084" y="4983149"/>
            <a:ext cx="2035030" cy="701100"/>
          </a:xfrm>
          <a:prstGeom prst="wedgeRectCallout">
            <a:avLst>
              <a:gd name="adj1" fmla="val 116867"/>
              <a:gd name="adj2" fmla="val -101722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16,5 °C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10466760" y="3513663"/>
            <a:ext cx="1626670" cy="885585"/>
          </a:xfrm>
          <a:prstGeom prst="wedgeRectCallout">
            <a:avLst>
              <a:gd name="adj1" fmla="val -149353"/>
              <a:gd name="adj2" fmla="val -43141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Ekvatorda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27-28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7590991" y="1294956"/>
            <a:ext cx="2035030" cy="701100"/>
          </a:xfrm>
          <a:prstGeom prst="wedgeRectCallout">
            <a:avLst>
              <a:gd name="adj1" fmla="val 46867"/>
              <a:gd name="adj2" fmla="val 2616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0-1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7590991" y="5916595"/>
            <a:ext cx="2035030" cy="701100"/>
          </a:xfrm>
          <a:prstGeom prst="wedgeRectCallout">
            <a:avLst>
              <a:gd name="adj1" fmla="val 46867"/>
              <a:gd name="adj2" fmla="val 2616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0-1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37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1270382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0500" y="982134"/>
            <a:ext cx="118795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kengliklarida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kuzatilsa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subtropiklarda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haftalab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shtil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shamolsiz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kunlar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389377" y="2663479"/>
            <a:ext cx="3207192" cy="1021080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Sho‘rligi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5248445" y="2524637"/>
            <a:ext cx="3975942" cy="709963"/>
          </a:xfrm>
          <a:prstGeom prst="wedgeRectCallout">
            <a:avLst>
              <a:gd name="adj1" fmla="val -84481"/>
              <a:gd name="adj2" fmla="val 19757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37,5 ‰</a:t>
            </a:r>
            <a:endParaRPr lang="ru-RU" sz="30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4510018" y="3302059"/>
            <a:ext cx="7250965" cy="1030826"/>
          </a:xfrm>
          <a:prstGeom prst="wedgeRectCallout">
            <a:avLst>
              <a:gd name="adj1" fmla="val -61058"/>
              <a:gd name="adj2" fmla="val -38463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chegaralarida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sho‘rligi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- 35 ‰,</a:t>
            </a:r>
            <a:endParaRPr lang="ru-RU" sz="30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89377" y="4370938"/>
            <a:ext cx="3508281" cy="1737047"/>
          </a:xfrm>
          <a:prstGeom prst="wedgeRectCallout">
            <a:avLst>
              <a:gd name="adj1" fmla="val -23751"/>
              <a:gd name="adj2" fmla="val -83295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37 - 39 ‰)</a:t>
            </a:r>
            <a:endParaRPr lang="ru-RU" sz="30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Picture 4" descr="Мӱлӓндӹ лоштыш тангыж — Википед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455" y="4449279"/>
            <a:ext cx="3605136" cy="22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Отдых на Средиземном море: ТОП-5 самых удивительных курорт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388" y="4449279"/>
            <a:ext cx="3881126" cy="227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1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07" y="982134"/>
            <a:ext cx="4542744" cy="6344299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140396" y="3502039"/>
            <a:ext cx="1626670" cy="885585"/>
          </a:xfrm>
          <a:prstGeom prst="wedgeRectCallout">
            <a:avLst>
              <a:gd name="adj1" fmla="val -94323"/>
              <a:gd name="adj2" fmla="val -36620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+25+28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503319" y="4877067"/>
            <a:ext cx="1687762" cy="701100"/>
          </a:xfrm>
          <a:prstGeom prst="wedgeRectCallout">
            <a:avLst>
              <a:gd name="adj1" fmla="val 46867"/>
              <a:gd name="adj2" fmla="val 2616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99337" y="1125205"/>
            <a:ext cx="680178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Suvining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sho‘rligi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sho‘rligidan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05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05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(100 mm)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kuzatilgan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756080" y="1024721"/>
            <a:ext cx="2271372" cy="664561"/>
          </a:xfrm>
          <a:prstGeom prst="wedgeRectCallout">
            <a:avLst>
              <a:gd name="adj1" fmla="val -50593"/>
              <a:gd name="adj2" fmla="val 104298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(42 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‰)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2493556" y="2538681"/>
            <a:ext cx="2300438" cy="905020"/>
          </a:xfrm>
          <a:prstGeom prst="wedgeRectCallout">
            <a:avLst>
              <a:gd name="adj1" fmla="val -34978"/>
              <a:gd name="adj2" fmla="val -78266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Bengaliya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sho‘rligi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(30 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- 34 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‰)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2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033212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0242" y="1083734"/>
            <a:ext cx="1185944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subantarktika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antarktika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Фото Красного моря (222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2479786"/>
            <a:ext cx="6431339" cy="408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236" y="2032652"/>
            <a:ext cx="3869356" cy="461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oqimlari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238" y="982134"/>
            <a:ext cx="676357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halqalar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Golfstrim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okeandagi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qudratli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iqlimiga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tomondagi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muztog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‘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aysberg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erishiga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tumanli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kunlar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ko‘payishiga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Морские течения Атлантического океа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521" y="1075034"/>
            <a:ext cx="4914054" cy="535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 rot="20529767">
            <a:off x="7850348" y="2828335"/>
            <a:ext cx="1947045" cy="47163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Golfstrim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15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Синоптики: вода в Черном море потеплеет через несколько дн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27200"/>
            <a:ext cx="3680649" cy="32802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21657" y="-3281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215899" y="17610"/>
            <a:ext cx="122682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91302670"/>
              </p:ext>
            </p:extLst>
          </p:nvPr>
        </p:nvGraphicFramePr>
        <p:xfrm>
          <a:off x="2835730" y="975605"/>
          <a:ext cx="912767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09496" y="-59117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657" y="4546599"/>
            <a:ext cx="1385750" cy="21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4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73255" y="3248"/>
            <a:ext cx="1181019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3082" y="1200163"/>
            <a:ext cx="584917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okeanining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1770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sho‘rligi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‰ga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janubda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subqutbiy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qutbiy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mintaqalar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mintaqalarda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yog‘ingarchilik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suvining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sho‘rligi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biroz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353" y="982134"/>
            <a:ext cx="4832952" cy="56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73255" y="3248"/>
            <a:ext cx="1181019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Sargasso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dengizi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255" y="1073862"/>
            <a:ext cx="63208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mintaqada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tabiati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Sargasso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SARGASSO SEA COMMISS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03"/>
          <a:stretch/>
        </p:blipFill>
        <p:spPr bwMode="auto">
          <a:xfrm>
            <a:off x="6631806" y="1190538"/>
            <a:ext cx="5280259" cy="362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8479856" y="3089710"/>
            <a:ext cx="885525" cy="384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Sargasso</a:t>
            </a:r>
          </a:p>
          <a:p>
            <a:pPr algn="ctr"/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494068" y="4980546"/>
            <a:ext cx="3628724" cy="1457582"/>
          </a:xfrm>
          <a:prstGeom prst="wedgeRectCallout">
            <a:avLst>
              <a:gd name="adj1" fmla="val 19169"/>
              <a:gd name="adj2" fmla="val -14049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suvining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sho‘rligi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‰ </a:t>
            </a:r>
            <a:endParaRPr lang="ru-RU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7878278" y="982134"/>
            <a:ext cx="4129237" cy="1457582"/>
          </a:xfrm>
          <a:prstGeom prst="wedgeRectCallout">
            <a:avLst>
              <a:gd name="adj1" fmla="val -24505"/>
              <a:gd name="adj2" fmla="val 73847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23°C,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28°C </a:t>
            </a:r>
            <a:endParaRPr lang="ru-RU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4" descr="Саргассово море – Vunderkind.Inf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3" y="2828188"/>
            <a:ext cx="5907730" cy="360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2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73255" y="3248"/>
            <a:ext cx="1181019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Insonning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6" name="Picture 6" descr="атлантический океан карты иллюстрация вектора. иллюстрации насчитывающей  карты - 73824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64" y="990794"/>
            <a:ext cx="5401478" cy="540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ая выноска 7"/>
          <p:cNvSpPr/>
          <p:nvPr/>
        </p:nvSpPr>
        <p:spPr>
          <a:xfrm>
            <a:off x="388639" y="1131614"/>
            <a:ext cx="5396143" cy="1457582"/>
          </a:xfrm>
          <a:prstGeom prst="wedgeRectCallout">
            <a:avLst>
              <a:gd name="adj1" fmla="val 64792"/>
              <a:gd name="adj2" fmla="val 23275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kashfiyotlar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okeanidan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boshlangan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11156" y="2738676"/>
            <a:ext cx="5965639" cy="1149930"/>
          </a:xfrm>
          <a:prstGeom prst="wedgeRectCallout">
            <a:avLst>
              <a:gd name="adj1" fmla="val 55904"/>
              <a:gd name="adj2" fmla="val 11110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dengizchilar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safarga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chiqqanlar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07783" y="4038086"/>
            <a:ext cx="6277184" cy="1058915"/>
          </a:xfrm>
          <a:prstGeom prst="wedgeRectCallout">
            <a:avLst>
              <a:gd name="adj1" fmla="val 54096"/>
              <a:gd name="adj2" fmla="val 10293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Transportdagi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o‘rinni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07783" y="5302555"/>
            <a:ext cx="6277184" cy="1058915"/>
          </a:xfrm>
          <a:prstGeom prst="wedgeRectCallout">
            <a:avLst>
              <a:gd name="adj1" fmla="val 54403"/>
              <a:gd name="adj2" fmla="val -36065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turizmida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 rot="4355721">
            <a:off x="8381665" y="3420770"/>
            <a:ext cx="3029185" cy="3556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 OKEANI</a:t>
            </a:r>
            <a:endParaRPr lang="ru-RU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22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73255" y="3248"/>
            <a:ext cx="11810198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Insonning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9108" y="982134"/>
            <a:ext cx="681034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Suvaysh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(1869-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y)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Panama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(1914-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kanallarining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tushirilishi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ahamiyatini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yanada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oshirdi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shelflaridan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boyliklar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baliq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ovlash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okeanning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shimolida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атлантический океан карты иллюстрация вектора. иллюстрации насчитывающей  карты - 73824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457" y="1395663"/>
            <a:ext cx="4923996" cy="492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 rot="4355721">
            <a:off x="8400916" y="3729420"/>
            <a:ext cx="3029185" cy="3556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 OKEANI</a:t>
            </a:r>
            <a:endParaRPr lang="ru-RU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Мировой объем продукции морского рыболовст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4" y="3657599"/>
            <a:ext cx="6280483" cy="305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3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150215" y="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organizmlari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253" y="982134"/>
            <a:ext cx="120957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planktonlar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Planktonlar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kechasi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sochadigan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baliqlardan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sardinella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skumbriya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akula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ulkan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toshbaqalari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ilonlari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molluskalar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sayozliklarida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marjon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haqiqiy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suvosti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o‘tloqlarini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uchratish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Обитатели Индийского океана: фотоподбор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703" y="3601338"/>
            <a:ext cx="4746239" cy="30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Обитатели глубин атлантического океана | Моря и Океаны Ми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07" y="3601338"/>
            <a:ext cx="4141574" cy="30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В Индийском океане акула убила борца с акулами • Новости • Сибдеп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81" y="3601279"/>
            <a:ext cx="3503402" cy="308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3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6" y="61586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23147" y="1057654"/>
            <a:ext cx="7154064" cy="542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mintaqasida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50" i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kompleksi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komplekslari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en-US" sz="28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subantarktika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tabiatining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shakllanishida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muzli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Antarktida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materigining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53" y="1057654"/>
            <a:ext cx="4672379" cy="5933877"/>
          </a:xfrm>
          <a:prstGeom prst="rect">
            <a:avLst/>
          </a:prstGeom>
        </p:spPr>
      </p:pic>
      <p:sp>
        <p:nvSpPr>
          <p:cNvPr id="6" name="Прямоугольная выноска 5"/>
          <p:cNvSpPr/>
          <p:nvPr/>
        </p:nvSpPr>
        <p:spPr>
          <a:xfrm>
            <a:off x="3305564" y="1906244"/>
            <a:ext cx="1507068" cy="1462598"/>
          </a:xfrm>
          <a:prstGeom prst="wedgeRectCallout">
            <a:avLst>
              <a:gd name="adj1" fmla="val -136335"/>
              <a:gd name="adj2" fmla="val -2926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mintaqada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20-28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495688" y="1501982"/>
            <a:ext cx="2454442" cy="654077"/>
          </a:xfrm>
          <a:prstGeom prst="wedgeRectCallout">
            <a:avLst>
              <a:gd name="adj1" fmla="val -1455"/>
              <a:gd name="adj2" fmla="val 81640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yog‘ingarchilik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2000-3000 mm.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56120" y="3940763"/>
            <a:ext cx="2894010" cy="633032"/>
          </a:xfrm>
          <a:prstGeom prst="wedgeRectCallout">
            <a:avLst>
              <a:gd name="adj1" fmla="val -10082"/>
              <a:gd name="adj2" fmla="val -105251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yog‘ingarchilik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265019" y="3624247"/>
            <a:ext cx="2894010" cy="633032"/>
          </a:xfrm>
          <a:prstGeom prst="wedgeRectCallout">
            <a:avLst>
              <a:gd name="adj1" fmla="val -113851"/>
              <a:gd name="adj2" fmla="val -47472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yog‘ingarchilik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 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2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878C00-F2C9-4761-9D34-BF9461E233D9}"/>
              </a:ext>
            </a:extLst>
          </p:cNvPr>
          <p:cNvSpPr txBox="1"/>
          <p:nvPr/>
        </p:nvSpPr>
        <p:spPr>
          <a:xfrm>
            <a:off x="3" y="-30176"/>
            <a:ext cx="12171502" cy="918703"/>
          </a:xfrm>
          <a:prstGeom prst="rect">
            <a:avLst/>
          </a:prstGeom>
          <a:solidFill>
            <a:srgbClr val="0070C0"/>
          </a:solidFill>
        </p:spPr>
        <p:txBody>
          <a:bodyPr wrap="square" lIns="193540" tIns="96769" rIns="193540" bIns="96769" rtlCol="0">
            <a:spAutoFit/>
          </a:bodyPr>
          <a:lstStyle/>
          <a:p>
            <a:pPr algn="ctr"/>
            <a:endParaRPr lang="en-US" sz="4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EF07B66-D4A0-4714-A872-B8875E724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5" t="5844" r="6720"/>
          <a:stretch/>
        </p:blipFill>
        <p:spPr>
          <a:xfrm rot="16200000">
            <a:off x="3765921" y="-2194582"/>
            <a:ext cx="5657142" cy="120171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45736" y="1760194"/>
            <a:ext cx="24189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331" y="4134292"/>
            <a:ext cx="1385750" cy="21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282080" y="1868273"/>
            <a:ext cx="212128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endParaRPr lang="en-US" sz="3200" b="1" kern="0" spc="2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93403" y="4808779"/>
            <a:ext cx="247080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O‘rganilish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tarixi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35790" y="4794895"/>
            <a:ext cx="242162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902341" y="4626061"/>
            <a:ext cx="2604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0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organizmlari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032291" y="2687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va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4" name="Picture 2" descr="Делтон туристическая компан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12" y="1111954"/>
            <a:ext cx="2148853" cy="225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акое самое красивое море в мире? Назва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086" y="1019717"/>
            <a:ext cx="2487867" cy="219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3" name="object 5"/>
          <p:cNvSpPr>
            <a:spLocks noChangeArrowheads="1"/>
          </p:cNvSpPr>
          <p:nvPr/>
        </p:nvSpPr>
        <p:spPr bwMode="auto">
          <a:xfrm>
            <a:off x="220662" y="1450120"/>
            <a:ext cx="2312988" cy="844550"/>
          </a:xfrm>
          <a:custGeom>
            <a:avLst/>
            <a:gdLst>
              <a:gd name="T0" fmla="*/ 0 w 1094105"/>
              <a:gd name="T1" fmla="*/ 0 h 400050"/>
              <a:gd name="T2" fmla="*/ 1094105 w 1094105"/>
              <a:gd name="T3" fmla="*/ 400050 h 400050"/>
            </a:gdLst>
            <a:ahLst/>
            <a:cxnLst>
              <a:cxn ang="0">
                <a:pos x="1094026" y="0"/>
              </a:cxn>
              <a:cxn ang="0">
                <a:pos x="279684" y="0"/>
              </a:cxn>
              <a:cxn ang="0">
                <a:pos x="234473" y="3677"/>
              </a:cxn>
              <a:cxn ang="0">
                <a:pos x="191527" y="14319"/>
              </a:cxn>
              <a:cxn ang="0">
                <a:pos x="151434" y="31338"/>
              </a:cxn>
              <a:cxn ang="0">
                <a:pos x="114782" y="54147"/>
              </a:cxn>
              <a:cxn ang="0">
                <a:pos x="82156" y="82157"/>
              </a:cxn>
              <a:cxn ang="0">
                <a:pos x="54146" y="114783"/>
              </a:cxn>
              <a:cxn ang="0">
                <a:pos x="31338" y="151435"/>
              </a:cxn>
              <a:cxn ang="0">
                <a:pos x="14319" y="191528"/>
              </a:cxn>
              <a:cxn ang="0">
                <a:pos x="3677" y="234473"/>
              </a:cxn>
              <a:cxn ang="0">
                <a:pos x="0" y="279684"/>
              </a:cxn>
              <a:cxn ang="0">
                <a:pos x="0" y="399604"/>
              </a:cxn>
              <a:cxn ang="0">
                <a:pos x="814341" y="399604"/>
              </a:cxn>
              <a:cxn ang="0">
                <a:pos x="859553" y="395926"/>
              </a:cxn>
              <a:cxn ang="0">
                <a:pos x="902499" y="385284"/>
              </a:cxn>
              <a:cxn ang="0">
                <a:pos x="942592" y="368265"/>
              </a:cxn>
              <a:cxn ang="0">
                <a:pos x="979244" y="345456"/>
              </a:cxn>
              <a:cxn ang="0">
                <a:pos x="1011869" y="317446"/>
              </a:cxn>
              <a:cxn ang="0">
                <a:pos x="1039880" y="284821"/>
              </a:cxn>
              <a:cxn ang="0">
                <a:pos x="1062688" y="248168"/>
              </a:cxn>
              <a:cxn ang="0">
                <a:pos x="1079706" y="208075"/>
              </a:cxn>
              <a:cxn ang="0">
                <a:pos x="1090348" y="165130"/>
              </a:cxn>
              <a:cxn ang="0">
                <a:pos x="1094026" y="119919"/>
              </a:cxn>
              <a:cxn ang="0">
                <a:pos x="1094026" y="0"/>
              </a:cxn>
            </a:cxnLst>
            <a:rect l="T0" t="T1" r="T2" b="T3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473661" y="5568949"/>
            <a:ext cx="6666216" cy="655637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327025" y="2459804"/>
            <a:ext cx="1916112" cy="2860675"/>
            <a:chOff x="377244" y="1199601"/>
            <a:chExt cx="906780" cy="1353820"/>
          </a:xfrm>
        </p:grpSpPr>
        <p:sp>
          <p:nvSpPr>
            <p:cNvPr id="51212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>
                <a:cxn ang="0">
                  <a:pos x="127190" y="102743"/>
                </a:cxn>
                <a:cxn ang="0">
                  <a:pos x="176110" y="937691"/>
                </a:cxn>
                <a:cxn ang="0">
                  <a:pos x="699592" y="417474"/>
                </a:cxn>
                <a:cxn ang="0">
                  <a:pos x="334302" y="466407"/>
                </a:cxn>
                <a:cxn ang="0">
                  <a:pos x="699592" y="417474"/>
                </a:cxn>
                <a:cxn ang="0">
                  <a:pos x="102730" y="1095870"/>
                </a:cxn>
                <a:cxn ang="0">
                  <a:pos x="882230" y="1144803"/>
                </a:cxn>
                <a:cxn ang="0">
                  <a:pos x="906691" y="0"/>
                </a:cxn>
                <a:cxn ang="0">
                  <a:pos x="752589" y="48933"/>
                </a:cxn>
                <a:cxn ang="0">
                  <a:pos x="857770" y="963790"/>
                </a:cxn>
                <a:cxn ang="0">
                  <a:pos x="849642" y="983373"/>
                </a:cxn>
                <a:cxn ang="0">
                  <a:pos x="830046" y="991501"/>
                </a:cxn>
                <a:cxn ang="0">
                  <a:pos x="69392" y="991844"/>
                </a:cxn>
                <a:cxn ang="0">
                  <a:pos x="55499" y="994498"/>
                </a:cxn>
                <a:cxn ang="0">
                  <a:pos x="48907" y="76657"/>
                </a:cxn>
                <a:cxn ang="0">
                  <a:pos x="57035" y="57061"/>
                </a:cxn>
                <a:cxn ang="0">
                  <a:pos x="76631" y="48933"/>
                </a:cxn>
                <a:cxn ang="0">
                  <a:pos x="517753" y="0"/>
                </a:cxn>
                <a:cxn ang="0">
                  <a:pos x="46837" y="6032"/>
                </a:cxn>
                <a:cxn ang="0">
                  <a:pos x="6032" y="46850"/>
                </a:cxn>
                <a:cxn ang="0">
                  <a:pos x="0" y="1172527"/>
                </a:cxn>
                <a:cxn ang="0">
                  <a:pos x="22466" y="1226693"/>
                </a:cxn>
                <a:cxn ang="0">
                  <a:pos x="76631" y="1249172"/>
                </a:cxn>
                <a:cxn ang="0">
                  <a:pos x="882230" y="1200238"/>
                </a:cxn>
                <a:cxn ang="0">
                  <a:pos x="65849" y="1198067"/>
                </a:cxn>
                <a:cxn ang="0">
                  <a:pos x="51092" y="1183309"/>
                </a:cxn>
                <a:cxn ang="0">
                  <a:pos x="48907" y="1068158"/>
                </a:cxn>
                <a:cxn ang="0">
                  <a:pos x="57035" y="1048562"/>
                </a:cxn>
                <a:cxn ang="0">
                  <a:pos x="76631" y="1040434"/>
                </a:cxn>
                <a:cxn ang="0">
                  <a:pos x="859853" y="1034402"/>
                </a:cxn>
                <a:cxn ang="0">
                  <a:pos x="900658" y="993597"/>
                </a:cxn>
                <a:cxn ang="0">
                  <a:pos x="906691" y="0"/>
                </a:cxn>
              </a:cxnLst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3" name="object 15"/>
            <p:cNvSpPr>
              <a:spLocks noChangeArrowheads="1"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>
                <a:cxn ang="0">
                  <a:pos x="154927" y="965415"/>
                </a:cxn>
                <a:cxn ang="0">
                  <a:pos x="102743" y="965415"/>
                </a:cxn>
                <a:cxn ang="0">
                  <a:pos x="102743" y="1014349"/>
                </a:cxn>
                <a:cxn ang="0">
                  <a:pos x="154927" y="1014349"/>
                </a:cxn>
                <a:cxn ang="0">
                  <a:pos x="154927" y="965415"/>
                </a:cxn>
                <a:cxn ang="0">
                  <a:pos x="259295" y="965415"/>
                </a:cxn>
                <a:cxn ang="0">
                  <a:pos x="207111" y="965415"/>
                </a:cxn>
                <a:cxn ang="0">
                  <a:pos x="207111" y="1014349"/>
                </a:cxn>
                <a:cxn ang="0">
                  <a:pos x="259295" y="1014349"/>
                </a:cxn>
                <a:cxn ang="0">
                  <a:pos x="259295" y="965415"/>
                </a:cxn>
                <a:cxn ang="0">
                  <a:pos x="363664" y="965415"/>
                </a:cxn>
                <a:cxn ang="0">
                  <a:pos x="311480" y="965415"/>
                </a:cxn>
                <a:cxn ang="0">
                  <a:pos x="311480" y="1014349"/>
                </a:cxn>
                <a:cxn ang="0">
                  <a:pos x="363664" y="1014349"/>
                </a:cxn>
                <a:cxn ang="0">
                  <a:pos x="363664" y="965415"/>
                </a:cxn>
                <a:cxn ang="0">
                  <a:pos x="466394" y="313105"/>
                </a:cxn>
                <a:cxn ang="0">
                  <a:pos x="0" y="313105"/>
                </a:cxn>
                <a:cxn ang="0">
                  <a:pos x="0" y="466407"/>
                </a:cxn>
                <a:cxn ang="0">
                  <a:pos x="466394" y="466407"/>
                </a:cxn>
                <a:cxn ang="0">
                  <a:pos x="466394" y="313105"/>
                </a:cxn>
                <a:cxn ang="0">
                  <a:pos x="492493" y="50558"/>
                </a:cxn>
                <a:cxn ang="0">
                  <a:pos x="488518" y="30899"/>
                </a:cxn>
                <a:cxn ang="0">
                  <a:pos x="477672" y="14820"/>
                </a:cxn>
                <a:cxn ang="0">
                  <a:pos x="461594" y="3987"/>
                </a:cxn>
                <a:cxn ang="0">
                  <a:pos x="441934" y="0"/>
                </a:cxn>
                <a:cxn ang="0">
                  <a:pos x="337566" y="0"/>
                </a:cxn>
                <a:cxn ang="0">
                  <a:pos x="317906" y="3987"/>
                </a:cxn>
                <a:cxn ang="0">
                  <a:pos x="301840" y="14820"/>
                </a:cxn>
                <a:cxn ang="0">
                  <a:pos x="290995" y="30899"/>
                </a:cxn>
                <a:cxn ang="0">
                  <a:pos x="287007" y="50558"/>
                </a:cxn>
                <a:cxn ang="0">
                  <a:pos x="287007" y="257670"/>
                </a:cxn>
                <a:cxn ang="0">
                  <a:pos x="492493" y="257670"/>
                </a:cxn>
                <a:cxn ang="0">
                  <a:pos x="492493" y="50558"/>
                </a:cxn>
              </a:cxnLst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327025" y="5664200"/>
            <a:ext cx="2206625" cy="488950"/>
            <a:chOff x="320975" y="2634669"/>
            <a:chExt cx="1043940" cy="231775"/>
          </a:xfrm>
        </p:grpSpPr>
        <p:sp>
          <p:nvSpPr>
            <p:cNvPr id="51210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>
                <a:cxn ang="0">
                  <a:pos x="989877" y="0"/>
                </a:cxn>
                <a:cxn ang="0">
                  <a:pos x="652305" y="0"/>
                </a:cxn>
                <a:cxn ang="0">
                  <a:pos x="652305" y="48930"/>
                </a:cxn>
                <a:cxn ang="0">
                  <a:pos x="940956" y="48930"/>
                </a:cxn>
                <a:cxn ang="0">
                  <a:pos x="940956" y="78277"/>
                </a:cxn>
                <a:cxn ang="0">
                  <a:pos x="94233" y="78277"/>
                </a:cxn>
                <a:cxn ang="0">
                  <a:pos x="42052" y="130463"/>
                </a:cxn>
                <a:cxn ang="0">
                  <a:pos x="0" y="130463"/>
                </a:cxn>
                <a:cxn ang="0">
                  <a:pos x="0" y="179391"/>
                </a:cxn>
                <a:cxn ang="0">
                  <a:pos x="42052" y="179391"/>
                </a:cxn>
                <a:cxn ang="0">
                  <a:pos x="94233" y="231576"/>
                </a:cxn>
                <a:cxn ang="0">
                  <a:pos x="678394" y="231576"/>
                </a:cxn>
                <a:cxn ang="0">
                  <a:pos x="678394" y="182648"/>
                </a:cxn>
                <a:cxn ang="0">
                  <a:pos x="114505" y="182648"/>
                </a:cxn>
                <a:cxn ang="0">
                  <a:pos x="86770" y="154926"/>
                </a:cxn>
                <a:cxn ang="0">
                  <a:pos x="114505" y="127209"/>
                </a:cxn>
                <a:cxn ang="0">
                  <a:pos x="989877" y="127209"/>
                </a:cxn>
                <a:cxn ang="0">
                  <a:pos x="989877" y="0"/>
                </a:cxn>
                <a:cxn ang="0">
                  <a:pos x="781138" y="127209"/>
                </a:cxn>
                <a:cxn ang="0">
                  <a:pos x="732210" y="127209"/>
                </a:cxn>
                <a:cxn ang="0">
                  <a:pos x="732210" y="231576"/>
                </a:cxn>
                <a:cxn ang="0">
                  <a:pos x="989877" y="231576"/>
                </a:cxn>
                <a:cxn ang="0">
                  <a:pos x="989877" y="182648"/>
                </a:cxn>
                <a:cxn ang="0">
                  <a:pos x="781138" y="182648"/>
                </a:cxn>
                <a:cxn ang="0">
                  <a:pos x="781138" y="127209"/>
                </a:cxn>
                <a:cxn ang="0">
                  <a:pos x="259293" y="127209"/>
                </a:cxn>
                <a:cxn ang="0">
                  <a:pos x="210366" y="127209"/>
                </a:cxn>
                <a:cxn ang="0">
                  <a:pos x="210366" y="182648"/>
                </a:cxn>
                <a:cxn ang="0">
                  <a:pos x="259293" y="182648"/>
                </a:cxn>
                <a:cxn ang="0">
                  <a:pos x="259293" y="127209"/>
                </a:cxn>
                <a:cxn ang="0">
                  <a:pos x="989877" y="127209"/>
                </a:cxn>
                <a:cxn ang="0">
                  <a:pos x="940956" y="127209"/>
                </a:cxn>
                <a:cxn ang="0">
                  <a:pos x="940956" y="182648"/>
                </a:cxn>
                <a:cxn ang="0">
                  <a:pos x="989877" y="182648"/>
                </a:cxn>
                <a:cxn ang="0">
                  <a:pos x="989877" y="179391"/>
                </a:cxn>
                <a:cxn ang="0">
                  <a:pos x="1043687" y="179391"/>
                </a:cxn>
                <a:cxn ang="0">
                  <a:pos x="1043687" y="130463"/>
                </a:cxn>
                <a:cxn ang="0">
                  <a:pos x="989877" y="130463"/>
                </a:cxn>
                <a:cxn ang="0">
                  <a:pos x="989877" y="127209"/>
                </a:cxn>
              </a:cxnLst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1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>
                <a:cxn ang="0">
                  <a:pos x="257666" y="0"/>
                </a:cxn>
                <a:cxn ang="0">
                  <a:pos x="0" y="0"/>
                </a:cxn>
                <a:cxn ang="0">
                  <a:pos x="0" y="153299"/>
                </a:cxn>
                <a:cxn ang="0">
                  <a:pos x="257666" y="153299"/>
                </a:cxn>
                <a:cxn ang="0">
                  <a:pos x="257666" y="0"/>
                </a:cxn>
              </a:cxnLst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567417" y="1339733"/>
            <a:ext cx="9204325" cy="4237038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buFontTx/>
              <a:buAutoNum type="arabicPeriod"/>
            </a:pP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62- 67-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sahifalaridagi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27-28-§ “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Atlantika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Hind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okeanlari</a:t>
            </a:r>
            <a:r>
              <a:rPr lang="es-ES" sz="40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indent="-742950" algn="just">
              <a:buFontTx/>
              <a:buAutoNum type="arabicPeriod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742950" indent="-742950" algn="just">
              <a:buAutoNum type="arabicPeriod"/>
            </a:pP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Yozuvsiz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xaritaga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Atlantika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Hind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okeanlari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xaritasini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tushirish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90" y="4771231"/>
            <a:ext cx="178593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opographic 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12799"/>
            <a:ext cx="12192000" cy="6045201"/>
          </a:xfrm>
          <a:prstGeom prst="rect">
            <a:avLst/>
          </a:prstGeom>
          <a:noFill/>
        </p:spPr>
      </p:pic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125" y="0"/>
            <a:ext cx="11798300" cy="950479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lnSpc>
                <a:spcPct val="100000"/>
              </a:lnSpc>
              <a:spcBef>
                <a:spcPts val="212"/>
              </a:spcBef>
            </a:pPr>
            <a:r>
              <a:rPr lang="en-US" sz="6000" b="1" spc="-32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Dunyo</a:t>
            </a:r>
            <a:r>
              <a:rPr lang="en-US" sz="6000" b="1" spc="-32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spc="-32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okeani</a:t>
            </a:r>
            <a:endParaRPr sz="6000" b="1" spc="-32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14426" y="3276600"/>
            <a:ext cx="94297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95776" y="2700067"/>
            <a:ext cx="942974" cy="7003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53426" y="4175185"/>
            <a:ext cx="942974" cy="7301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53276" y="1097711"/>
            <a:ext cx="638174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84180" y="1066080"/>
            <a:ext cx="2734573" cy="5089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Shimoliy</a:t>
            </a:r>
            <a:r>
              <a:rPr lang="en-US" sz="2000" b="1" dirty="0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Muz</a:t>
            </a:r>
            <a:r>
              <a:rPr lang="en-US" sz="2000" b="1" dirty="0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okeani</a:t>
            </a:r>
            <a:endParaRPr lang="ru-RU" sz="2000" dirty="0">
              <a:solidFill>
                <a:srgbClr val="0091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774" y="3216215"/>
            <a:ext cx="1588277" cy="1035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Tinch</a:t>
            </a:r>
            <a:r>
              <a:rPr lang="en-US" sz="2500" b="1" dirty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500" b="1" dirty="0" smtClean="0">
              <a:solidFill>
                <a:srgbClr val="0091C4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500" b="1" dirty="0" err="1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okean</a:t>
            </a:r>
            <a:endParaRPr lang="ru-RU" sz="2500" b="1" dirty="0">
              <a:solidFill>
                <a:srgbClr val="0091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90513" y="2674189"/>
            <a:ext cx="1526876" cy="7504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Atlantika</a:t>
            </a:r>
            <a:r>
              <a:rPr lang="en-US" sz="2500" b="1" dirty="0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okeani</a:t>
            </a:r>
            <a:endParaRPr lang="ru-RU" sz="2500" dirty="0">
              <a:solidFill>
                <a:srgbClr val="0091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057071" y="4166558"/>
            <a:ext cx="1483744" cy="7677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Hind</a:t>
            </a:r>
          </a:p>
          <a:p>
            <a:pPr algn="ctr"/>
            <a:r>
              <a:rPr lang="en-US" sz="2500" b="1" dirty="0" err="1" smtClean="0">
                <a:solidFill>
                  <a:srgbClr val="0091C4"/>
                </a:solidFill>
                <a:latin typeface="Arial" pitchFamily="34" charset="0"/>
                <a:cs typeface="Arial" pitchFamily="34" charset="0"/>
              </a:rPr>
              <a:t>okeani</a:t>
            </a:r>
            <a:endParaRPr lang="ru-RU" sz="2500" dirty="0">
              <a:solidFill>
                <a:srgbClr val="0091C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114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va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9218" name="Picture 2" descr="Dunyodagi barcha dengizlar. Dunyoda qancha dengiz bor? Tafsilotlarini bilib  ol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6"/>
          <a:stretch/>
        </p:blipFill>
        <p:spPr bwMode="auto">
          <a:xfrm>
            <a:off x="0" y="982134"/>
            <a:ext cx="12176942" cy="587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60863" y="4307720"/>
            <a:ext cx="2325880" cy="8382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</a:p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300062" y="4726820"/>
            <a:ext cx="1756194" cy="8382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HIND</a:t>
            </a:r>
          </a:p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76520" y="3081867"/>
            <a:ext cx="2296852" cy="8382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</a:p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88471" y="982134"/>
            <a:ext cx="4343367" cy="43365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SHIMOLIY MUZ OKEANI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81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va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6146" name="Picture 2" descr="Изменение климата придет из океана - ТЕХНО bigmir)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" y="982134"/>
            <a:ext cx="5988241" cy="592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Индийский оке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4" y="982134"/>
            <a:ext cx="6185717" cy="587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19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атлантический океан карты иллюстрация вектора. иллюстрации насчитывающей  карты - 73824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9" y="1746052"/>
            <a:ext cx="3313371" cy="331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438650" y="2052672"/>
            <a:ext cx="7481925" cy="923284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yarimsharlarda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438650" y="3122004"/>
            <a:ext cx="7481925" cy="136947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kashfiyotlar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okeandan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boshlangan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5057775" y="1042189"/>
            <a:ext cx="5638866" cy="86443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Qirg‘oqsiz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4476750" y="4653200"/>
            <a:ext cx="7443825" cy="1328322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eridianal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yo‘nalgan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tizmasi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395286" y="5160512"/>
            <a:ext cx="3686176" cy="1290529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dengizlari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6034" y="1060188"/>
            <a:ext cx="4226478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endParaRPr lang="en-US" sz="32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4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атлантический океан карты иллюстрация вектора. иллюстрации насчитывающей  карты - 73824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1646035"/>
            <a:ext cx="3435533" cy="319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6034" y="1060188"/>
            <a:ext cx="4226478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endParaRPr lang="en-US" sz="32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4580618" y="1156878"/>
            <a:ext cx="7365706" cy="731295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port-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shaharlari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4656667" y="2092666"/>
            <a:ext cx="7244913" cy="1138612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okeanga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quyiladi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5213056" y="4838700"/>
            <a:ext cx="6688524" cy="133632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Materiklar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dreyfi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gipotezasiga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asos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132442" y="4838700"/>
            <a:ext cx="4801507" cy="177235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transportida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4580618" y="3463890"/>
            <a:ext cx="7128791" cy="121039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qalqish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okeanda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01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934613" y="2152084"/>
            <a:ext cx="6748499" cy="923284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ko‘rfazi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489919" y="3243426"/>
            <a:ext cx="7379386" cy="97374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suvosti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deltasi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5360179" y="1108576"/>
            <a:ext cx="5638866" cy="86443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4769354" y="4504442"/>
            <a:ext cx="7079016" cy="1328322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ho‘kindi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(5,5 km, Gang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deltasi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208884" y="5168603"/>
            <a:ext cx="4283628" cy="1366993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sosiy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yarimsharda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6566" y="1049564"/>
            <a:ext cx="4226478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endParaRPr lang="en-US" sz="32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Землетрясение в Индийском океане 09 декабря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01" y="1729722"/>
            <a:ext cx="3498594" cy="327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694007" y="2904713"/>
            <a:ext cx="1373346" cy="8382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HIND</a:t>
            </a:r>
          </a:p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5752</TotalTime>
  <Words>1340</Words>
  <Application>Microsoft Office PowerPoint</Application>
  <PresentationFormat>Широкоэкранный</PresentationFormat>
  <Paragraphs>221</Paragraphs>
  <Slides>37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Tahoma</vt:lpstr>
      <vt:lpstr>TimesTAD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Dunyo okeani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Учетная запись Майкрософт</cp:lastModifiedBy>
  <cp:revision>1091</cp:revision>
  <dcterms:created xsi:type="dcterms:W3CDTF">2020-04-09T12:18:10Z</dcterms:created>
  <dcterms:modified xsi:type="dcterms:W3CDTF">2020-11-11T05:58:06Z</dcterms:modified>
</cp:coreProperties>
</file>