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400" r:id="rId2"/>
    <p:sldId id="624" r:id="rId3"/>
    <p:sldId id="558" r:id="rId4"/>
    <p:sldId id="418" r:id="rId5"/>
    <p:sldId id="598" r:id="rId6"/>
    <p:sldId id="611" r:id="rId7"/>
    <p:sldId id="612" r:id="rId8"/>
    <p:sldId id="599" r:id="rId9"/>
    <p:sldId id="627" r:id="rId10"/>
    <p:sldId id="628" r:id="rId11"/>
    <p:sldId id="629" r:id="rId12"/>
    <p:sldId id="630" r:id="rId13"/>
    <p:sldId id="602" r:id="rId14"/>
    <p:sldId id="616" r:id="rId15"/>
    <p:sldId id="610" r:id="rId16"/>
    <p:sldId id="632" r:id="rId17"/>
    <p:sldId id="615" r:id="rId18"/>
    <p:sldId id="633" r:id="rId19"/>
    <p:sldId id="634" r:id="rId20"/>
    <p:sldId id="635" r:id="rId21"/>
    <p:sldId id="603" r:id="rId22"/>
    <p:sldId id="631" r:id="rId23"/>
    <p:sldId id="618" r:id="rId24"/>
    <p:sldId id="617" r:id="rId25"/>
    <p:sldId id="619" r:id="rId26"/>
    <p:sldId id="637" r:id="rId27"/>
    <p:sldId id="636" r:id="rId28"/>
    <p:sldId id="620" r:id="rId29"/>
    <p:sldId id="604" r:id="rId30"/>
    <p:sldId id="621" r:id="rId31"/>
    <p:sldId id="639" r:id="rId32"/>
    <p:sldId id="605" r:id="rId33"/>
    <p:sldId id="622" r:id="rId34"/>
    <p:sldId id="606" r:id="rId35"/>
    <p:sldId id="626" r:id="rId36"/>
    <p:sldId id="623" r:id="rId37"/>
    <p:sldId id="607" r:id="rId38"/>
    <p:sldId id="640" r:id="rId39"/>
    <p:sldId id="487" r:id="rId40"/>
    <p:sldId id="417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0"/>
            <p14:sldId id="624"/>
            <p14:sldId id="558"/>
            <p14:sldId id="418"/>
            <p14:sldId id="598"/>
            <p14:sldId id="611"/>
            <p14:sldId id="612"/>
            <p14:sldId id="599"/>
            <p14:sldId id="627"/>
            <p14:sldId id="628"/>
            <p14:sldId id="629"/>
            <p14:sldId id="630"/>
            <p14:sldId id="602"/>
            <p14:sldId id="616"/>
            <p14:sldId id="610"/>
            <p14:sldId id="632"/>
            <p14:sldId id="615"/>
            <p14:sldId id="633"/>
            <p14:sldId id="634"/>
            <p14:sldId id="635"/>
            <p14:sldId id="603"/>
            <p14:sldId id="631"/>
            <p14:sldId id="618"/>
            <p14:sldId id="617"/>
            <p14:sldId id="619"/>
            <p14:sldId id="637"/>
            <p14:sldId id="636"/>
            <p14:sldId id="620"/>
            <p14:sldId id="604"/>
            <p14:sldId id="621"/>
            <p14:sldId id="639"/>
            <p14:sldId id="605"/>
            <p14:sldId id="622"/>
            <p14:sldId id="606"/>
            <p14:sldId id="626"/>
            <p14:sldId id="623"/>
            <p14:sldId id="607"/>
            <p14:sldId id="640"/>
            <p14:sldId id="487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  <a:srgbClr val="19C139"/>
    <a:srgbClr val="000000"/>
    <a:srgbClr val="006666"/>
    <a:srgbClr val="A80058"/>
    <a:srgbClr val="149C2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5" autoAdjust="0"/>
    <p:restoredTop sz="85270" autoAdjust="0"/>
  </p:normalViewPr>
  <p:slideViewPr>
    <p:cSldViewPr snapToGrid="0">
      <p:cViewPr varScale="1">
        <p:scale>
          <a:sx n="55" d="100"/>
          <a:sy n="55" d="100"/>
        </p:scale>
        <p:origin x="124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54-4404-8885-17C0EA1C10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54-4404-8885-17C0EA1C10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54-4404-8885-17C0EA1C10C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954-4404-8885-17C0EA1C10C9}"/>
              </c:ext>
            </c:extLst>
          </c:dPt>
          <c:cat>
            <c:strRef>
              <c:f>Лист1!$A$2:$A$5</c:f>
              <c:strCache>
                <c:ptCount val="3"/>
                <c:pt idx="0">
                  <c:v>Ichki berk havza</c:v>
                </c:pt>
                <c:pt idx="1">
                  <c:v>Tinch okean havzasi</c:v>
                </c:pt>
                <c:pt idx="2">
                  <c:v>Hind okeani havzasi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</c:v>
                </c:pt>
                <c:pt idx="1">
                  <c:v>7.0000000000000007E-2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54-4404-8885-17C0EA1C10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xususiyatlari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/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/>
        </a:p>
      </dgm:t>
    </dgm:pt>
    <dgm:pt modelId="{B4130079-A0C2-4938-9CFB-C129C55DE706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/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/>
        </a:p>
      </dgm:t>
    </dgm:pt>
    <dgm:pt modelId="{9059AA3A-DBF7-489F-861D-539C63A992FD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Ichki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suvlari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/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/>
        </a:p>
      </dgm:t>
    </dgm:pt>
    <dgm:pt modelId="{1BD29492-7057-4B4E-9D84-E739C8ABB464}">
      <dgm:prSet custT="1"/>
      <dgm:spPr>
        <a:solidFill>
          <a:srgbClr val="008000"/>
        </a:solidFill>
      </dgm:spPr>
      <dgm:t>
        <a:bodyPr/>
        <a:lstStyle/>
        <a:p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zonalari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963676-ACC1-418B-8879-B7DBF4876BC2}" type="parTrans" cxnId="{C541FEB0-DF83-4A36-B809-B56C643F88C8}">
      <dgm:prSet/>
      <dgm:spPr/>
      <dgm:t>
        <a:bodyPr/>
        <a:lstStyle/>
        <a:p>
          <a:endParaRPr lang="ru-RU"/>
        </a:p>
      </dgm:t>
    </dgm:pt>
    <dgm:pt modelId="{38D5DB3A-448D-48F2-80C3-4F165A1ED9F5}" type="sibTrans" cxnId="{C541FEB0-DF83-4A36-B809-B56C643F88C8}">
      <dgm:prSet/>
      <dgm:spPr/>
      <dgm:t>
        <a:bodyPr/>
        <a:lstStyle/>
        <a:p>
          <a:endParaRPr lang="ru-RU"/>
        </a:p>
      </dgm:t>
    </dgm:pt>
    <dgm:pt modelId="{C3E2A0C7-492D-4F99-9FBD-DB626D169721}">
      <dgm:prSet custT="1"/>
      <dgm:spPr>
        <a:solidFill>
          <a:srgbClr val="008000"/>
        </a:solidFill>
      </dgm:spPr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Aholisi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9B72DC-2E14-4E1E-9952-5B7A96F414D6}" type="parTrans" cxnId="{C1BFDBEE-E3D6-4C60-AA2D-3177B28029A5}">
      <dgm:prSet/>
      <dgm:spPr/>
      <dgm:t>
        <a:bodyPr/>
        <a:lstStyle/>
        <a:p>
          <a:endParaRPr lang="ru-RU"/>
        </a:p>
      </dgm:t>
    </dgm:pt>
    <dgm:pt modelId="{532D310E-D29D-4E3F-95DE-555419B936AE}" type="sibTrans" cxnId="{C1BFDBEE-E3D6-4C60-AA2D-3177B28029A5}">
      <dgm:prSet/>
      <dgm:spPr/>
      <dgm:t>
        <a:bodyPr/>
        <a:lstStyle/>
        <a:p>
          <a:endParaRPr lang="ru-RU"/>
        </a:p>
      </dgm:t>
    </dgm:pt>
    <dgm:pt modelId="{6B73165C-8E17-4B12-B343-B3E902D0A277}">
      <dgm:prSet custT="1"/>
      <dgm:spPr>
        <a:solidFill>
          <a:srgbClr val="008000"/>
        </a:solidFill>
      </dgm:spPr>
      <dgm:t>
        <a:bodyPr/>
        <a:lstStyle/>
        <a:p>
          <a:r>
            <a:rPr lang="en-US" sz="31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Tabiatiga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insonning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ta’siri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E9ECBC-99B7-4EF9-8313-9141961B8D5C}" type="parTrans" cxnId="{2FE83134-653F-4145-B5E9-6C3529F48BCD}">
      <dgm:prSet/>
      <dgm:spPr/>
      <dgm:t>
        <a:bodyPr/>
        <a:lstStyle/>
        <a:p>
          <a:endParaRPr lang="ru-RU"/>
        </a:p>
      </dgm:t>
    </dgm:pt>
    <dgm:pt modelId="{F3561B50-0342-4DB6-9C19-91B656CCA453}" type="sibTrans" cxnId="{2FE83134-653F-4145-B5E9-6C3529F48BCD}">
      <dgm:prSet/>
      <dgm:spPr/>
      <dgm:t>
        <a:bodyPr/>
        <a:lstStyle/>
        <a:p>
          <a:endParaRPr lang="ru-RU"/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ED54BC2-CFB8-4CE3-835B-7CC0ACF4EC60}" type="pres">
      <dgm:prSet presAssocID="{4C2C47F5-6AAC-4341-A3BC-3AF22EB431B0}" presName="Name1" presStyleCnt="0"/>
      <dgm:spPr/>
      <dgm:t>
        <a:bodyPr/>
        <a:lstStyle/>
        <a:p>
          <a:endParaRPr lang="ru-RU"/>
        </a:p>
      </dgm:t>
    </dgm:pt>
    <dgm:pt modelId="{4CBC4C8F-0C14-4FFA-A1EB-68031F2094B5}" type="pres">
      <dgm:prSet presAssocID="{4C2C47F5-6AAC-4341-A3BC-3AF22EB431B0}" presName="cycle" presStyleCnt="0"/>
      <dgm:spPr/>
      <dgm:t>
        <a:bodyPr/>
        <a:lstStyle/>
        <a:p>
          <a:endParaRPr lang="ru-RU"/>
        </a:p>
      </dgm:t>
    </dgm:pt>
    <dgm:pt modelId="{2BE2DDFF-D336-41AD-B2B0-5CA8294810DF}" type="pres">
      <dgm:prSet presAssocID="{4C2C47F5-6AAC-4341-A3BC-3AF22EB431B0}" presName="srcNode" presStyleLbl="node1" presStyleIdx="0" presStyleCnt="6"/>
      <dgm:spPr/>
      <dgm:t>
        <a:bodyPr/>
        <a:lstStyle/>
        <a:p>
          <a:endParaRPr lang="ru-RU"/>
        </a:p>
      </dgm:t>
    </dgm:pt>
    <dgm:pt modelId="{6C71938F-0DD3-4BCE-8772-5B33F44F5AC6}" type="pres">
      <dgm:prSet presAssocID="{4C2C47F5-6AAC-4341-A3BC-3AF22EB431B0}" presName="conn" presStyleLbl="parChTrans1D2" presStyleIdx="0" presStyleCnt="1"/>
      <dgm:spPr/>
      <dgm:t>
        <a:bodyPr/>
        <a:lstStyle/>
        <a:p>
          <a:endParaRPr lang="ru-RU"/>
        </a:p>
      </dgm:t>
    </dgm:pt>
    <dgm:pt modelId="{C1B5F98C-42B3-4225-9695-C004CEC37CAC}" type="pres">
      <dgm:prSet presAssocID="{4C2C47F5-6AAC-4341-A3BC-3AF22EB431B0}" presName="extraNode" presStyleLbl="node1" presStyleIdx="0" presStyleCnt="6"/>
      <dgm:spPr/>
      <dgm:t>
        <a:bodyPr/>
        <a:lstStyle/>
        <a:p>
          <a:endParaRPr lang="ru-RU"/>
        </a:p>
      </dgm:t>
    </dgm:pt>
    <dgm:pt modelId="{1F1A7FA3-1418-4703-B01A-F581247AE70C}" type="pres">
      <dgm:prSet presAssocID="{4C2C47F5-6AAC-4341-A3BC-3AF22EB431B0}" presName="dstNode" presStyleLbl="node1" presStyleIdx="0" presStyleCnt="6"/>
      <dgm:spPr/>
      <dgm:t>
        <a:bodyPr/>
        <a:lstStyle/>
        <a:p>
          <a:endParaRPr lang="ru-RU"/>
        </a:p>
      </dgm:t>
    </dgm:pt>
    <dgm:pt modelId="{49DB3445-41D2-403E-A9A8-15195F48272B}" type="pres">
      <dgm:prSet presAssocID="{9CF7AC78-8664-43E7-95C3-2E69F6978AF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1E5FD-696C-47C3-8458-1DFCFC5A8FE6}" type="pres">
      <dgm:prSet presAssocID="{9CF7AC78-8664-43E7-95C3-2E69F6978AFF}" presName="accent_1" presStyleCnt="0"/>
      <dgm:spPr/>
      <dgm:t>
        <a:bodyPr/>
        <a:lstStyle/>
        <a:p>
          <a:endParaRPr lang="ru-RU"/>
        </a:p>
      </dgm:t>
    </dgm:pt>
    <dgm:pt modelId="{DD2C4514-8196-44F3-AEFD-C878E137F15F}" type="pres">
      <dgm:prSet presAssocID="{9CF7AC78-8664-43E7-95C3-2E69F6978AFF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44D6FA-4D64-40D0-B130-A3FC5146E0D6}" type="pres">
      <dgm:prSet presAssocID="{B4130079-A0C2-4938-9CFB-C129C55DE706}" presName="text_2" presStyleLbl="node1" presStyleIdx="1" presStyleCnt="6" custScaleX="98984" custScaleY="100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3551A-4E05-4735-B34B-4CC3AA299F3E}" type="pres">
      <dgm:prSet presAssocID="{B4130079-A0C2-4938-9CFB-C129C55DE706}" presName="accent_2" presStyleCnt="0"/>
      <dgm:spPr/>
      <dgm:t>
        <a:bodyPr/>
        <a:lstStyle/>
        <a:p>
          <a:endParaRPr lang="ru-RU"/>
        </a:p>
      </dgm:t>
    </dgm:pt>
    <dgm:pt modelId="{3FF523FB-8E08-4A14-B93E-E824CD441555}" type="pres">
      <dgm:prSet presAssocID="{B4130079-A0C2-4938-9CFB-C129C55DE706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07D9ED-17A7-4E68-A041-6E0350DF7893}" type="pres">
      <dgm:prSet presAssocID="{9059AA3A-DBF7-489F-861D-539C63A992F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1F75-EBEC-44E6-BE78-43A6658762A3}" type="pres">
      <dgm:prSet presAssocID="{9059AA3A-DBF7-489F-861D-539C63A992FD}" presName="accent_3" presStyleCnt="0"/>
      <dgm:spPr/>
      <dgm:t>
        <a:bodyPr/>
        <a:lstStyle/>
        <a:p>
          <a:endParaRPr lang="ru-RU"/>
        </a:p>
      </dgm:t>
    </dgm:pt>
    <dgm:pt modelId="{AFBCFC25-00CE-4DD9-B468-38B567D3D019}" type="pres">
      <dgm:prSet presAssocID="{9059AA3A-DBF7-489F-861D-539C63A992FD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6DD715-9F2E-4732-9558-05104E925C2E}" type="pres">
      <dgm:prSet presAssocID="{1BD29492-7057-4B4E-9D84-E739C8ABB46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80D8D-85C0-4945-A225-369A097D20AB}" type="pres">
      <dgm:prSet presAssocID="{1BD29492-7057-4B4E-9D84-E739C8ABB464}" presName="accent_4" presStyleCnt="0"/>
      <dgm:spPr/>
      <dgm:t>
        <a:bodyPr/>
        <a:lstStyle/>
        <a:p>
          <a:endParaRPr lang="ru-RU"/>
        </a:p>
      </dgm:t>
    </dgm:pt>
    <dgm:pt modelId="{0D28CA85-B0AC-48AA-B73D-2FEAF2306343}" type="pres">
      <dgm:prSet presAssocID="{1BD29492-7057-4B4E-9D84-E739C8ABB464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533CB2-2C18-45DD-B513-29A32E9D9434}" type="pres">
      <dgm:prSet presAssocID="{C3E2A0C7-492D-4F99-9FBD-DB626D169721}" presName="text_5" presStyleLbl="node1" presStyleIdx="4" presStyleCnt="6" custScaleY="117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A57A2-B99D-4E0E-BD49-FCBDA8D0D652}" type="pres">
      <dgm:prSet presAssocID="{C3E2A0C7-492D-4F99-9FBD-DB626D169721}" presName="accent_5" presStyleCnt="0"/>
      <dgm:spPr/>
      <dgm:t>
        <a:bodyPr/>
        <a:lstStyle/>
        <a:p>
          <a:endParaRPr lang="ru-RU"/>
        </a:p>
      </dgm:t>
    </dgm:pt>
    <dgm:pt modelId="{28C03092-EE96-40C8-9447-915F9EC99FB1}" type="pres">
      <dgm:prSet presAssocID="{C3E2A0C7-492D-4F99-9FBD-DB626D169721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5730490-6963-4EA1-8389-5AC953C1A509}" type="pres">
      <dgm:prSet presAssocID="{6B73165C-8E17-4B12-B343-B3E902D0A27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5D22A-A384-4529-92AD-CB62954A9219}" type="pres">
      <dgm:prSet presAssocID="{6B73165C-8E17-4B12-B343-B3E902D0A277}" presName="accent_6" presStyleCnt="0"/>
      <dgm:spPr/>
    </dgm:pt>
    <dgm:pt modelId="{7D5CA92C-475A-427C-92DC-923B8509B835}" type="pres">
      <dgm:prSet presAssocID="{6B73165C-8E17-4B12-B343-B3E902D0A277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3DE228F-2F8F-4486-8E93-C3834041902B}" type="presOf" srcId="{C3E2A0C7-492D-4F99-9FBD-DB626D169721}" destId="{3A533CB2-2C18-45DD-B513-29A32E9D9434}" srcOrd="0" destOrd="0" presId="urn:microsoft.com/office/officeart/2008/layout/VerticalCurvedList"/>
    <dgm:cxn modelId="{7D88C422-7A44-41EC-98AD-2F91FD8D647E}" type="presOf" srcId="{CF6888BF-C46E-4D55-8C0B-604A85FB5E7C}" destId="{6C71938F-0DD3-4BCE-8772-5B33F44F5AC6}" srcOrd="0" destOrd="0" presId="urn:microsoft.com/office/officeart/2008/layout/VerticalCurvedList"/>
    <dgm:cxn modelId="{117A5657-6C3B-46A2-8087-AD26D175F381}" type="presOf" srcId="{1BD29492-7057-4B4E-9D84-E739C8ABB464}" destId="{776DD715-9F2E-4732-9558-05104E925C2E}" srcOrd="0" destOrd="0" presId="urn:microsoft.com/office/officeart/2008/layout/VerticalCurvedList"/>
    <dgm:cxn modelId="{C1BFDBEE-E3D6-4C60-AA2D-3177B28029A5}" srcId="{4C2C47F5-6AAC-4341-A3BC-3AF22EB431B0}" destId="{C3E2A0C7-492D-4F99-9FBD-DB626D169721}" srcOrd="4" destOrd="0" parTransId="{4E9B72DC-2E14-4E1E-9952-5B7A96F414D6}" sibTransId="{532D310E-D29D-4E3F-95DE-555419B936AE}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03753016-7A77-42C3-BD65-BF97807F54DB}" type="presOf" srcId="{9059AA3A-DBF7-489F-861D-539C63A992FD}" destId="{3B07D9ED-17A7-4E68-A041-6E0350DF7893}" srcOrd="0" destOrd="0" presId="urn:microsoft.com/office/officeart/2008/layout/VerticalCurvedList"/>
    <dgm:cxn modelId="{12A2B917-572A-4C57-8272-C23ABA48178C}" type="presOf" srcId="{B4130079-A0C2-4938-9CFB-C129C55DE706}" destId="{4E44D6FA-4D64-40D0-B130-A3FC5146E0D6}" srcOrd="0" destOrd="0" presId="urn:microsoft.com/office/officeart/2008/layout/VerticalCurvedList"/>
    <dgm:cxn modelId="{C541FEB0-DF83-4A36-B809-B56C643F88C8}" srcId="{4C2C47F5-6AAC-4341-A3BC-3AF22EB431B0}" destId="{1BD29492-7057-4B4E-9D84-E739C8ABB464}" srcOrd="3" destOrd="0" parTransId="{BB963676-ACC1-418B-8879-B7DBF4876BC2}" sibTransId="{38D5DB3A-448D-48F2-80C3-4F165A1ED9F5}"/>
    <dgm:cxn modelId="{6FBA4D47-BB21-4492-ACC6-D2E96B01A02A}" type="presOf" srcId="{6B73165C-8E17-4B12-B343-B3E902D0A277}" destId="{F5730490-6963-4EA1-8389-5AC953C1A509}" srcOrd="0" destOrd="0" presId="urn:microsoft.com/office/officeart/2008/layout/VerticalCurvedList"/>
    <dgm:cxn modelId="{F24B628F-5785-4DF0-8E5A-B40DC4D9B773}" type="presOf" srcId="{9CF7AC78-8664-43E7-95C3-2E69F6978AFF}" destId="{49DB3445-41D2-403E-A9A8-15195F48272B}" srcOrd="0" destOrd="0" presId="urn:microsoft.com/office/officeart/2008/layout/VerticalCurvedList"/>
    <dgm:cxn modelId="{2FE83134-653F-4145-B5E9-6C3529F48BCD}" srcId="{4C2C47F5-6AAC-4341-A3BC-3AF22EB431B0}" destId="{6B73165C-8E17-4B12-B343-B3E902D0A277}" srcOrd="5" destOrd="0" parTransId="{04E9ECBC-99B7-4EF9-8313-9141961B8D5C}" sibTransId="{F3561B50-0342-4DB6-9C19-91B656CCA453}"/>
    <dgm:cxn modelId="{97772FD7-786B-4CAA-B90D-CFE335783D41}" type="presOf" srcId="{4C2C47F5-6AAC-4341-A3BC-3AF22EB431B0}" destId="{772EDB40-77F2-42C6-A4BA-5D2ACCBCA5FC}" srcOrd="0" destOrd="0" presId="urn:microsoft.com/office/officeart/2008/layout/VerticalCurvedList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255938F9-6330-4689-9693-B006715B8F01}" type="presParOf" srcId="{772EDB40-77F2-42C6-A4BA-5D2ACCBCA5FC}" destId="{0ED54BC2-CFB8-4CE3-835B-7CC0ACF4EC60}" srcOrd="0" destOrd="0" presId="urn:microsoft.com/office/officeart/2008/layout/VerticalCurvedList"/>
    <dgm:cxn modelId="{6F9DBA94-A56B-4D67-9E8C-3FC8288584FD}" type="presParOf" srcId="{0ED54BC2-CFB8-4CE3-835B-7CC0ACF4EC60}" destId="{4CBC4C8F-0C14-4FFA-A1EB-68031F2094B5}" srcOrd="0" destOrd="0" presId="urn:microsoft.com/office/officeart/2008/layout/VerticalCurvedList"/>
    <dgm:cxn modelId="{069CCA18-DF06-46E7-AA81-E6C47851C5A4}" type="presParOf" srcId="{4CBC4C8F-0C14-4FFA-A1EB-68031F2094B5}" destId="{2BE2DDFF-D336-41AD-B2B0-5CA8294810DF}" srcOrd="0" destOrd="0" presId="urn:microsoft.com/office/officeart/2008/layout/VerticalCurvedList"/>
    <dgm:cxn modelId="{B67A60ED-3CBB-45E7-B283-2952A317B37A}" type="presParOf" srcId="{4CBC4C8F-0C14-4FFA-A1EB-68031F2094B5}" destId="{6C71938F-0DD3-4BCE-8772-5B33F44F5AC6}" srcOrd="1" destOrd="0" presId="urn:microsoft.com/office/officeart/2008/layout/VerticalCurvedList"/>
    <dgm:cxn modelId="{44284BDE-2253-4FDC-800B-A6A2439ED54A}" type="presParOf" srcId="{4CBC4C8F-0C14-4FFA-A1EB-68031F2094B5}" destId="{C1B5F98C-42B3-4225-9695-C004CEC37CAC}" srcOrd="2" destOrd="0" presId="urn:microsoft.com/office/officeart/2008/layout/VerticalCurvedList"/>
    <dgm:cxn modelId="{88C40A9A-9824-434A-95F0-B5363E1F3FFD}" type="presParOf" srcId="{4CBC4C8F-0C14-4FFA-A1EB-68031F2094B5}" destId="{1F1A7FA3-1418-4703-B01A-F581247AE70C}" srcOrd="3" destOrd="0" presId="urn:microsoft.com/office/officeart/2008/layout/VerticalCurvedList"/>
    <dgm:cxn modelId="{6A484F3F-7936-49F8-9B1A-3E9D20579521}" type="presParOf" srcId="{0ED54BC2-CFB8-4CE3-835B-7CC0ACF4EC60}" destId="{49DB3445-41D2-403E-A9A8-15195F48272B}" srcOrd="1" destOrd="0" presId="urn:microsoft.com/office/officeart/2008/layout/VerticalCurvedList"/>
    <dgm:cxn modelId="{3EC59DA8-2939-47B8-9B72-6FA38F89778D}" type="presParOf" srcId="{0ED54BC2-CFB8-4CE3-835B-7CC0ACF4EC60}" destId="{2771E5FD-696C-47C3-8458-1DFCFC5A8FE6}" srcOrd="2" destOrd="0" presId="urn:microsoft.com/office/officeart/2008/layout/VerticalCurvedList"/>
    <dgm:cxn modelId="{56278258-5EDE-4D73-A3A9-3F53C21F2C6B}" type="presParOf" srcId="{2771E5FD-696C-47C3-8458-1DFCFC5A8FE6}" destId="{DD2C4514-8196-44F3-AEFD-C878E137F15F}" srcOrd="0" destOrd="0" presId="urn:microsoft.com/office/officeart/2008/layout/VerticalCurvedList"/>
    <dgm:cxn modelId="{C2FF629D-7869-4FAA-88E2-7EE28258423A}" type="presParOf" srcId="{0ED54BC2-CFB8-4CE3-835B-7CC0ACF4EC60}" destId="{4E44D6FA-4D64-40D0-B130-A3FC5146E0D6}" srcOrd="3" destOrd="0" presId="urn:microsoft.com/office/officeart/2008/layout/VerticalCurvedList"/>
    <dgm:cxn modelId="{B8B437C6-9325-4B2B-8E11-A7F3FB462798}" type="presParOf" srcId="{0ED54BC2-CFB8-4CE3-835B-7CC0ACF4EC60}" destId="{5FD3551A-4E05-4735-B34B-4CC3AA299F3E}" srcOrd="4" destOrd="0" presId="urn:microsoft.com/office/officeart/2008/layout/VerticalCurvedList"/>
    <dgm:cxn modelId="{87152778-54A1-418F-BD59-FE80E3E6319E}" type="presParOf" srcId="{5FD3551A-4E05-4735-B34B-4CC3AA299F3E}" destId="{3FF523FB-8E08-4A14-B93E-E824CD441555}" srcOrd="0" destOrd="0" presId="urn:microsoft.com/office/officeart/2008/layout/VerticalCurvedList"/>
    <dgm:cxn modelId="{1F9AF621-ADEC-4067-BE46-13FFD65EF183}" type="presParOf" srcId="{0ED54BC2-CFB8-4CE3-835B-7CC0ACF4EC60}" destId="{3B07D9ED-17A7-4E68-A041-6E0350DF7893}" srcOrd="5" destOrd="0" presId="urn:microsoft.com/office/officeart/2008/layout/VerticalCurvedList"/>
    <dgm:cxn modelId="{0ACF08B1-4F61-49A3-B615-5EB0CD5F41D6}" type="presParOf" srcId="{0ED54BC2-CFB8-4CE3-835B-7CC0ACF4EC60}" destId="{2AB91F75-EBEC-44E6-BE78-43A6658762A3}" srcOrd="6" destOrd="0" presId="urn:microsoft.com/office/officeart/2008/layout/VerticalCurvedList"/>
    <dgm:cxn modelId="{2379591D-0DCA-436F-8AB5-A99D4717084A}" type="presParOf" srcId="{2AB91F75-EBEC-44E6-BE78-43A6658762A3}" destId="{AFBCFC25-00CE-4DD9-B468-38B567D3D019}" srcOrd="0" destOrd="0" presId="urn:microsoft.com/office/officeart/2008/layout/VerticalCurvedList"/>
    <dgm:cxn modelId="{559929CC-4FC7-4EC3-BDF6-5E03FDE0B05E}" type="presParOf" srcId="{0ED54BC2-CFB8-4CE3-835B-7CC0ACF4EC60}" destId="{776DD715-9F2E-4732-9558-05104E925C2E}" srcOrd="7" destOrd="0" presId="urn:microsoft.com/office/officeart/2008/layout/VerticalCurvedList"/>
    <dgm:cxn modelId="{7BA43CDD-D074-4734-A5FF-1D8D5D8F780D}" type="presParOf" srcId="{0ED54BC2-CFB8-4CE3-835B-7CC0ACF4EC60}" destId="{84180D8D-85C0-4945-A225-369A097D20AB}" srcOrd="8" destOrd="0" presId="urn:microsoft.com/office/officeart/2008/layout/VerticalCurvedList"/>
    <dgm:cxn modelId="{68EF9322-9B5F-4C39-A87C-10319FAB1158}" type="presParOf" srcId="{84180D8D-85C0-4945-A225-369A097D20AB}" destId="{0D28CA85-B0AC-48AA-B73D-2FEAF2306343}" srcOrd="0" destOrd="0" presId="urn:microsoft.com/office/officeart/2008/layout/VerticalCurvedList"/>
    <dgm:cxn modelId="{90CC50A9-6CFA-41E7-B815-B10BC1C24CBF}" type="presParOf" srcId="{0ED54BC2-CFB8-4CE3-835B-7CC0ACF4EC60}" destId="{3A533CB2-2C18-45DD-B513-29A32E9D9434}" srcOrd="9" destOrd="0" presId="urn:microsoft.com/office/officeart/2008/layout/VerticalCurvedList"/>
    <dgm:cxn modelId="{B39F3D16-577E-4AC4-85C8-8CCE050200D1}" type="presParOf" srcId="{0ED54BC2-CFB8-4CE3-835B-7CC0ACF4EC60}" destId="{DF4A57A2-B99D-4E0E-BD49-FCBDA8D0D652}" srcOrd="10" destOrd="0" presId="urn:microsoft.com/office/officeart/2008/layout/VerticalCurvedList"/>
    <dgm:cxn modelId="{5B9CCC8B-BA29-425E-9AA9-B0A72576D225}" type="presParOf" srcId="{DF4A57A2-B99D-4E0E-BD49-FCBDA8D0D652}" destId="{28C03092-EE96-40C8-9447-915F9EC99FB1}" srcOrd="0" destOrd="0" presId="urn:microsoft.com/office/officeart/2008/layout/VerticalCurvedList"/>
    <dgm:cxn modelId="{32502053-C7D4-45CF-8AD7-B424710C6B20}" type="presParOf" srcId="{0ED54BC2-CFB8-4CE3-835B-7CC0ACF4EC60}" destId="{F5730490-6963-4EA1-8389-5AC953C1A509}" srcOrd="11" destOrd="0" presId="urn:microsoft.com/office/officeart/2008/layout/VerticalCurvedList"/>
    <dgm:cxn modelId="{F8BA2AE3-C630-436A-819E-682D50F31604}" type="presParOf" srcId="{0ED54BC2-CFB8-4CE3-835B-7CC0ACF4EC60}" destId="{0025D22A-A384-4529-92AD-CB62954A9219}" srcOrd="12" destOrd="0" presId="urn:microsoft.com/office/officeart/2008/layout/VerticalCurvedList"/>
    <dgm:cxn modelId="{ED85C257-6C2F-42E2-9FBE-2DBC846D648F}" type="presParOf" srcId="{0025D22A-A384-4529-92AD-CB62954A9219}" destId="{7D5CA92C-475A-427C-92DC-923B8509B835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1938F-0DD3-4BCE-8772-5B33F44F5A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B3445-41D2-403E-A9A8-15195F48272B}">
      <dsp:nvSpPr>
        <dsp:cNvPr id="0" name=""/>
        <dsp:cNvSpPr/>
      </dsp:nvSpPr>
      <dsp:spPr>
        <a:xfrm>
          <a:off x="434398" y="285347"/>
          <a:ext cx="7334687" cy="570477"/>
        </a:xfrm>
        <a:prstGeom prst="rect">
          <a:avLst/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xususiyatlari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398" y="285347"/>
        <a:ext cx="7334687" cy="570477"/>
      </dsp:txXfrm>
    </dsp:sp>
    <dsp:sp modelId="{DD2C4514-8196-44F3-AEFD-C878E137F15F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4D6FA-4D64-40D0-B130-A3FC5146E0D6}">
      <dsp:nvSpPr>
        <dsp:cNvPr id="0" name=""/>
        <dsp:cNvSpPr/>
      </dsp:nvSpPr>
      <dsp:spPr>
        <a:xfrm>
          <a:off x="938531" y="1138646"/>
          <a:ext cx="6795678" cy="575092"/>
        </a:xfrm>
        <a:prstGeom prst="rect">
          <a:avLst/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8531" y="1138646"/>
        <a:ext cx="6795678" cy="575092"/>
      </dsp:txXfrm>
    </dsp:sp>
    <dsp:sp modelId="{3FF523FB-8E08-4A14-B93E-E824CD441555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7D9ED-17A7-4E68-A041-6E0350DF7893}">
      <dsp:nvSpPr>
        <dsp:cNvPr id="0" name=""/>
        <dsp:cNvSpPr/>
      </dsp:nvSpPr>
      <dsp:spPr>
        <a:xfrm>
          <a:off x="1118233" y="1996562"/>
          <a:ext cx="6650851" cy="570477"/>
        </a:xfrm>
        <a:prstGeom prst="rect">
          <a:avLst/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Ichki</a:t>
          </a: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suvlari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8233" y="1996562"/>
        <a:ext cx="6650851" cy="570477"/>
      </dsp:txXfrm>
    </dsp:sp>
    <dsp:sp modelId="{AFBCFC25-00CE-4DD9-B468-38B567D3D019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DD715-9F2E-4732-9558-05104E925C2E}">
      <dsp:nvSpPr>
        <dsp:cNvPr id="0" name=""/>
        <dsp:cNvSpPr/>
      </dsp:nvSpPr>
      <dsp:spPr>
        <a:xfrm>
          <a:off x="1118233" y="2851627"/>
          <a:ext cx="6650851" cy="570477"/>
        </a:xfrm>
        <a:prstGeom prst="rect">
          <a:avLst/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zonalari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8233" y="2851627"/>
        <a:ext cx="6650851" cy="570477"/>
      </dsp:txXfrm>
    </dsp:sp>
    <dsp:sp modelId="{0D28CA85-B0AC-48AA-B73D-2FEAF2306343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33CB2-2C18-45DD-B513-29A32E9D9434}">
      <dsp:nvSpPr>
        <dsp:cNvPr id="0" name=""/>
        <dsp:cNvSpPr/>
      </dsp:nvSpPr>
      <dsp:spPr>
        <a:xfrm>
          <a:off x="903654" y="3656685"/>
          <a:ext cx="6865431" cy="671577"/>
        </a:xfrm>
        <a:prstGeom prst="rect">
          <a:avLst/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Aholisi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3654" y="3656685"/>
        <a:ext cx="6865431" cy="671577"/>
      </dsp:txXfrm>
    </dsp:sp>
    <dsp:sp modelId="{28C03092-EE96-40C8-9447-915F9EC99FB1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30490-6963-4EA1-8389-5AC953C1A509}">
      <dsp:nvSpPr>
        <dsp:cNvPr id="0" name=""/>
        <dsp:cNvSpPr/>
      </dsp:nvSpPr>
      <dsp:spPr>
        <a:xfrm>
          <a:off x="434398" y="4562842"/>
          <a:ext cx="7334687" cy="570477"/>
        </a:xfrm>
        <a:prstGeom prst="rect">
          <a:avLst/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Tabiatiga</a:t>
          </a: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insonning</a:t>
          </a: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ta’siri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398" y="4562842"/>
        <a:ext cx="7334687" cy="570477"/>
      </dsp:txXfrm>
    </dsp:sp>
    <dsp:sp modelId="{7D5CA92C-475A-427C-92DC-923B8509B835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0.14432</cdr:x>
      <cdr:y>0.18262</cdr:y>
    </cdr:from>
    <cdr:to>
      <cdr:x>0.34872</cdr:x>
      <cdr:y>0.32631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925053" y="664053"/>
          <a:ext cx="1310147" cy="522513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B050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14300" prst="hardEdge"/>
        </a:sp3d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33 %</a:t>
          </a:r>
          <a:endParaRPr lang="ru-RU" sz="28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05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5.jpeg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8.jpg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wmf"/><Relationship Id="rId9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.wmf"/><Relationship Id="rId4" Type="http://schemas.openxmlformats.org/officeDocument/2006/relationships/diagramLayout" Target="../diagrams/layout1.xml"/><Relationship Id="rId9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07370" y="2680140"/>
            <a:ext cx="611202" cy="153304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93600" y="4363656"/>
            <a:ext cx="624972" cy="163521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341373"/>
            <a:ext cx="21717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 </a:t>
            </a:r>
            <a:r>
              <a:rPr lang="en-US" sz="48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390372" y="2677370"/>
            <a:ext cx="7098294" cy="2738247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4400" b="1" dirty="0" err="1" smtClean="0">
                <a:latin typeface="Arial"/>
                <a:cs typeface="Arial"/>
              </a:rPr>
              <a:t>Mavzu</a:t>
            </a:r>
            <a:r>
              <a:rPr sz="4400" b="1" dirty="0" smtClean="0">
                <a:latin typeface="Arial"/>
                <a:cs typeface="Arial"/>
              </a:rPr>
              <a:t>: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Iqlimi</a:t>
            </a:r>
            <a:r>
              <a:rPr lang="en-US" sz="4400" b="1" dirty="0" smtClean="0">
                <a:latin typeface="Arial"/>
                <a:cs typeface="Arial"/>
              </a:rPr>
              <a:t>, </a:t>
            </a:r>
            <a:r>
              <a:rPr lang="en-US" sz="4400" b="1" dirty="0" err="1" smtClean="0">
                <a:latin typeface="Arial"/>
                <a:cs typeface="Arial"/>
              </a:rPr>
              <a:t>ichki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suvlari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va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tabiat</a:t>
            </a:r>
            <a:r>
              <a:rPr lang="ru-RU" sz="4400" b="1" dirty="0" smtClean="0">
                <a:latin typeface="Arial"/>
                <a:cs typeface="Arial"/>
              </a:rPr>
              <a:t> 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zonalari</a:t>
            </a:r>
            <a:r>
              <a:rPr lang="en-US" sz="4400" b="1" dirty="0" smtClean="0">
                <a:latin typeface="Arial"/>
                <a:cs typeface="Arial"/>
              </a:rPr>
              <a:t>. </a:t>
            </a:r>
            <a:r>
              <a:rPr lang="en-US" sz="4400" b="1" dirty="0" err="1" smtClean="0">
                <a:latin typeface="Arial"/>
                <a:cs typeface="Arial"/>
              </a:rPr>
              <a:t>Materik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aholisi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va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uning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tabiatga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ta’siri</a:t>
            </a:r>
            <a:endParaRPr sz="4400" b="1" dirty="0"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19365"/>
              </p:ext>
            </p:extLst>
          </p:nvPr>
        </p:nvGraphicFramePr>
        <p:xfrm>
          <a:off x="8711708" y="2677370"/>
          <a:ext cx="3188357" cy="236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1" name="Image" r:id="rId4" imgW="12698280" imgH="7834680" progId="Photoshop.Image.13">
                  <p:embed/>
                </p:oleObj>
              </mc:Choice>
              <mc:Fallback>
                <p:oleObj name="Image" r:id="rId4" imgW="12698280" imgH="7834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11708" y="2677370"/>
                        <a:ext cx="3188357" cy="2368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00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936509"/>
              </p:ext>
            </p:extLst>
          </p:nvPr>
        </p:nvGraphicFramePr>
        <p:xfrm>
          <a:off x="167713" y="1524896"/>
          <a:ext cx="6440157" cy="5752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3" name="Image" r:id="rId3" imgW="5130000" imgH="5079240" progId="Photoshop.Image.13">
                  <p:embed/>
                </p:oleObj>
              </mc:Choice>
              <mc:Fallback>
                <p:oleObj name="Image" r:id="rId3" imgW="5130000" imgH="5079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713" y="1524896"/>
                        <a:ext cx="6440157" cy="5752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89260" y="99516"/>
            <a:ext cx="10278534" cy="76987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800" dirty="0" err="1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Tropik</a:t>
            </a:r>
            <a:r>
              <a:rPr lang="en-US" sz="48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iqlim</a:t>
            </a:r>
            <a:r>
              <a:rPr lang="en-US" sz="4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mintaqasi</a:t>
            </a:r>
            <a:r>
              <a:rPr lang="en-US" sz="4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324599" y="1156175"/>
            <a:ext cx="5600701" cy="2133126"/>
          </a:xfrm>
          <a:prstGeom prst="wedgeRoundRectCallout">
            <a:avLst>
              <a:gd name="adj1" fmla="val -61509"/>
              <a:gd name="adj2" fmla="val 34773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maydonni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radiatsiyasini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489700" y="3552524"/>
            <a:ext cx="5435600" cy="2909821"/>
          </a:xfrm>
          <a:prstGeom prst="wedgeRoundRectCallout">
            <a:avLst>
              <a:gd name="adj1" fmla="val -62577"/>
              <a:gd name="adj2" fmla="val -38241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algn="just"/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35000" indent="-4572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tekislikni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35000" indent="-4572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sohilida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2266" y="5617873"/>
            <a:ext cx="1967803" cy="8139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30-32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7116" y="1097597"/>
            <a:ext cx="2791769" cy="8139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100-500 mm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1497" y="3145128"/>
            <a:ext cx="2078336" cy="8139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mm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89260" y="2080304"/>
            <a:ext cx="3631105" cy="75748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7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166871"/>
              </p:ext>
            </p:extLst>
          </p:nvPr>
        </p:nvGraphicFramePr>
        <p:xfrm>
          <a:off x="122909" y="1242044"/>
          <a:ext cx="6440157" cy="5751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8" name="Image" r:id="rId3" imgW="5130000" imgH="5079240" progId="Photoshop.Image.13">
                  <p:embed/>
                </p:oleObj>
              </mc:Choice>
              <mc:Fallback>
                <p:oleObj name="Image" r:id="rId3" imgW="5130000" imgH="5079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909" y="1242044"/>
                        <a:ext cx="6440157" cy="5751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89260" y="99516"/>
            <a:ext cx="10278534" cy="76987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800" dirty="0" err="1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Subtropik</a:t>
            </a:r>
            <a:r>
              <a:rPr lang="en-US" sz="48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iqlim</a:t>
            </a:r>
            <a:r>
              <a:rPr lang="en-US" sz="4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mintaqasi</a:t>
            </a:r>
            <a:r>
              <a:rPr lang="en-US" sz="4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324599" y="1156174"/>
            <a:ext cx="5600701" cy="2133126"/>
          </a:xfrm>
          <a:prstGeom prst="wedgeRoundRectCallout">
            <a:avLst>
              <a:gd name="adj1" fmla="val -52439"/>
              <a:gd name="adj2" fmla="val 83593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Tasmaniya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orolining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bo‘ylarini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qamrab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324598" y="3424495"/>
            <a:ext cx="5600701" cy="3077905"/>
          </a:xfrm>
          <a:prstGeom prst="wedgeRoundRectCallout">
            <a:avLst>
              <a:gd name="adj1" fmla="val -57170"/>
              <a:gd name="adj2" fmla="val 9623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algn="just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tiplari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09211" y="1068004"/>
            <a:ext cx="2661139" cy="8139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300-1000 mm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2909" y="1134007"/>
            <a:ext cx="2540560" cy="8139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100-500 mm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30791" y="5644082"/>
            <a:ext cx="2981264" cy="8139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2000-3000 mm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113703" y="1020980"/>
          <a:ext cx="6440157" cy="5752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5" name="Image" r:id="rId3" imgW="5130000" imgH="5079240" progId="Photoshop.Image.13">
                  <p:embed/>
                </p:oleObj>
              </mc:Choice>
              <mc:Fallback>
                <p:oleObj name="Image" r:id="rId3" imgW="5130000" imgH="5079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703" y="1020980"/>
                        <a:ext cx="6440157" cy="5752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89260" y="99516"/>
            <a:ext cx="10278534" cy="76987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800" dirty="0" err="1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Mo‘tadil</a:t>
            </a:r>
            <a:r>
              <a:rPr lang="en-US" sz="48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iqlim</a:t>
            </a:r>
            <a:r>
              <a:rPr lang="en-US" sz="4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mintaqasi</a:t>
            </a:r>
            <a:r>
              <a:rPr lang="en-US" sz="4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440993" y="3596194"/>
            <a:ext cx="5373635" cy="1904722"/>
          </a:xfrm>
          <a:prstGeom prst="wedgeRoundRectCallout">
            <a:avLst>
              <a:gd name="adj1" fmla="val -62037"/>
              <a:gd name="adj2" fmla="val 85055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Tasmaniya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3505" name="Picture 17" descr="Путешествие в Австралию – остров Тасмания. Интересное: аборигены, природа  острова и остров тюрьма, рынок антиквариата. Тасмания на фото и видео. |  СТРАННИК -WIKI энциклопедия туристов и путешественник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40" y="1020980"/>
            <a:ext cx="4523536" cy="235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89260" y="5377820"/>
            <a:ext cx="2640375" cy="8139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500-2000 mm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3237" y="1191109"/>
            <a:ext cx="1535725" cy="8139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39068" y="1202082"/>
            <a:ext cx="1514792" cy="8139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+16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Ichki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7185" y="1095165"/>
            <a:ext cx="115901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oz.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oqmas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7%i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33%i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qaraydi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63" y="2768129"/>
            <a:ext cx="5066137" cy="3430974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738129837"/>
              </p:ext>
            </p:extLst>
          </p:nvPr>
        </p:nvGraphicFramePr>
        <p:xfrm>
          <a:off x="5582418" y="2652766"/>
          <a:ext cx="6409732" cy="3636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9569520" y="3710354"/>
            <a:ext cx="1310147" cy="522513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96003" y="5147268"/>
            <a:ext cx="1310147" cy="522513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7 %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2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269684"/>
              </p:ext>
            </p:extLst>
          </p:nvPr>
        </p:nvGraphicFramePr>
        <p:xfrm>
          <a:off x="382859" y="2293061"/>
          <a:ext cx="5585861" cy="4224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0" name="Image" r:id="rId3" imgW="5777640" imgH="4368240" progId="Photoshop.Image.13">
                  <p:embed/>
                </p:oleObj>
              </mc:Choice>
              <mc:Fallback>
                <p:oleObj name="Image" r:id="rId3" imgW="5777640" imgH="4368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2859" y="2293061"/>
                        <a:ext cx="5585861" cy="4224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3248"/>
            <a:ext cx="12266051" cy="76987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800" kern="0" spc="21" dirty="0" err="1" smtClean="0">
                <a:solidFill>
                  <a:sysClr val="window" lastClr="FFFFFF"/>
                </a:solidFill>
              </a:rPr>
              <a:t>Kriklar</a:t>
            </a:r>
            <a:r>
              <a:rPr lang="en-US" sz="4800" kern="0" spc="21" dirty="0" smtClean="0">
                <a:solidFill>
                  <a:sysClr val="window" lastClr="FFFFFF"/>
                </a:solidFill>
              </a:rPr>
              <a:t> – </a:t>
            </a:r>
            <a:r>
              <a:rPr lang="en-US" sz="4800" kern="0" spc="21" dirty="0" err="1" smtClean="0">
                <a:solidFill>
                  <a:sysClr val="window" lastClr="FFFFFF"/>
                </a:solidFill>
              </a:rPr>
              <a:t>daryolarning</a:t>
            </a:r>
            <a:r>
              <a:rPr lang="en-US" sz="48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800" kern="0" spc="21" dirty="0" err="1" smtClean="0">
                <a:solidFill>
                  <a:sysClr val="window" lastClr="FFFFFF"/>
                </a:solidFill>
              </a:rPr>
              <a:t>quruq</a:t>
            </a:r>
            <a:r>
              <a:rPr lang="en-US" sz="48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800" kern="0" spc="21" dirty="0" err="1" smtClean="0">
                <a:solidFill>
                  <a:sysClr val="window" lastClr="FFFFFF"/>
                </a:solidFill>
              </a:rPr>
              <a:t>o‘zanlari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7185" y="1095165"/>
            <a:ext cx="115901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o‘zanlari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kriklar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ahyon-ahyonda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yomg‘irlardan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qurib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58426" name="Picture 58" descr="Реки и озёра Австралии. Водная карта матери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29" y="2293061"/>
            <a:ext cx="6014571" cy="400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4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2042" y="1013719"/>
            <a:ext cx="118558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oqadigan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yomg‘irdan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suvlaridan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8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Murrey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irmog‘i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Darling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50178" name="Picture 2" descr="Река Муррей &gt; 29 Пальм - Клуб путешествий Павла Аксенов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8"/>
          <a:stretch/>
        </p:blipFill>
        <p:spPr bwMode="auto">
          <a:xfrm>
            <a:off x="172042" y="2861187"/>
            <a:ext cx="6040072" cy="37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Река Darling на Tilpa стоковое изображение. изображение насчитывающей на -  417488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57" y="2861187"/>
            <a:ext cx="5598784" cy="37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72525" y="2951621"/>
            <a:ext cx="1807483" cy="58539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Murrey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62837" y="2861186"/>
            <a:ext cx="1807483" cy="58539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Darling</a:t>
            </a:r>
            <a:endParaRPr lang="ru-RU" sz="2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0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440711"/>
              </p:ext>
            </p:extLst>
          </p:nvPr>
        </p:nvGraphicFramePr>
        <p:xfrm>
          <a:off x="312109" y="2128628"/>
          <a:ext cx="5075638" cy="383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0" name="Image" r:id="rId3" imgW="5777640" imgH="4368240" progId="Photoshop.Image.13">
                  <p:embed/>
                </p:oleObj>
              </mc:Choice>
              <mc:Fallback>
                <p:oleObj name="Image" r:id="rId3" imgW="5777640" imgH="4368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109" y="2128628"/>
                        <a:ext cx="5075638" cy="383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Murrey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va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Darling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2042" y="1013719"/>
            <a:ext cx="118558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Murrey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-Darling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pasttekislikka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47" y="2128628"/>
            <a:ext cx="6219931" cy="38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Ko‘llari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7185" y="1095165"/>
            <a:ext cx="1159011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Avstraliyada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oqmas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sho‘rlangan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Eyr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-Nord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paytda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km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Eyr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-Nord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16 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pastda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53250" name="Picture 2" descr="Красота исчезающего озера Эйр в Австрал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5" y="2970482"/>
            <a:ext cx="7520529" cy="369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Эйр (озеро)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190" y="2970482"/>
            <a:ext cx="3694631" cy="338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17185" y="2992677"/>
            <a:ext cx="2651545" cy="58539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Eyr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-Nord </a:t>
            </a:r>
            <a:r>
              <a:rPr lang="en-US" sz="2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912338" y="2992676"/>
            <a:ext cx="1807483" cy="58539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- 16 </a:t>
            </a:r>
            <a:r>
              <a:rPr lang="en-US" sz="2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2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Hiller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ko‘li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66562" name="Picture 2" descr="Почему розовое озеро Хиллер в Австралии имеет такой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65" y="1070463"/>
            <a:ext cx="6685723" cy="479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159737"/>
            <a:ext cx="533269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Hillier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chekkasida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evkalipt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600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Britaniyalik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dengizchi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Metyu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Flinders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to‘xtab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Sidneyga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ketayotganda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g‘ayrioddiy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ko‘lni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32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Hiller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ko‘li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66564" name="Picture 4" descr="Озеро Хиллер: природная загадка Австралии? | Мир вокруг нас | ШколаЖизни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27" y="1118868"/>
            <a:ext cx="7033493" cy="516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4171" y="1227199"/>
            <a:ext cx="46791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Avstraliyaning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pushti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Hillierda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suzish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xavfsizdir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G‘alati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rangga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qaramay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toza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teriga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sog‘lig‘iga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zarar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yetkazmaydi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o‘tlari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mutlaqo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zararsizdir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78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3"/>
          <a:stretch/>
        </p:blipFill>
        <p:spPr>
          <a:xfrm>
            <a:off x="65023" y="982134"/>
            <a:ext cx="7774051" cy="5637742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051926"/>
              </p:ext>
            </p:extLst>
          </p:nvPr>
        </p:nvGraphicFramePr>
        <p:xfrm>
          <a:off x="128712" y="981605"/>
          <a:ext cx="77724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4" name="Image" r:id="rId4" imgW="10361880" imgH="7517160" progId="Photoshop.Image.13">
                  <p:embed/>
                </p:oleObj>
              </mc:Choice>
              <mc:Fallback>
                <p:oleObj name="Image" r:id="rId4" imgW="10361880" imgH="75171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712" y="981605"/>
                        <a:ext cx="7772400" cy="563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24" y="1115368"/>
            <a:ext cx="3231729" cy="3153004"/>
          </a:xfrm>
          <a:prstGeom prst="rect">
            <a:avLst/>
          </a:prstGeom>
        </p:spPr>
      </p:pic>
      <p:pic>
        <p:nvPicPr>
          <p:cNvPr id="8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112" y="4076153"/>
            <a:ext cx="1761772" cy="2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4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Hiller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ko‘li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074" y="1118868"/>
            <a:ext cx="567396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orolga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borish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oson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Orolda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yashamaydi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o‘rnatilgan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transport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aloqasi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vertolyotda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borish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Ilgari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ishlatilgan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sayyohlarni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jalb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diqqatga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sazovor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aylandi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67586" name="Picture 2" descr="https://i2.wp.com/fshoke.com/wp-content/uploads/2018/07/Hillier-rozovoe-ozero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975" y="1118868"/>
            <a:ext cx="6008978" cy="460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6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114" y="982134"/>
            <a:ext cx="120608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qiyoslansa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64529" name="Picture 17" descr="Пустыни Австралии | Мои 100 доро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52" y="2523768"/>
            <a:ext cx="5576714" cy="348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1" name="Picture 19" descr="Тропический лес Австралии» — карточка пользователя Азамат К. в  Яндекс.Коллекция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63" y="2523768"/>
            <a:ext cx="5698352" cy="338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91886" y="2699392"/>
            <a:ext cx="957943" cy="812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146528" y="2523768"/>
            <a:ext cx="2228214" cy="812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oxirgi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9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3839" y="997610"/>
            <a:ext cx="9218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513866"/>
              </p:ext>
            </p:extLst>
          </p:nvPr>
        </p:nvGraphicFramePr>
        <p:xfrm>
          <a:off x="244535" y="1683585"/>
          <a:ext cx="5712882" cy="442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89" name="Image" r:id="rId3" imgW="11288880" imgH="8241120" progId="Photoshop.Image.13">
                  <p:embed/>
                </p:oleObj>
              </mc:Choice>
              <mc:Fallback>
                <p:oleObj name="Image" r:id="rId3" imgW="11288880" imgH="8241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535" y="1683585"/>
                        <a:ext cx="5712882" cy="4425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103158" y="1883610"/>
            <a:ext cx="6073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lang="en-US" sz="24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siyrak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lang="en-US" sz="2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endParaRPr lang="en-US" sz="2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Fasliy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lang="en-US" sz="2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lang="en-US" sz="2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Aralash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lang="en-US" sz="2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mintaqalanish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o‘lkalari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1996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5" y="982134"/>
            <a:ext cx="120583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Fasliy</a:t>
            </a:r>
            <a:r>
              <a:rPr lang="en-US" sz="36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6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Daraxtlardan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</a:t>
            </a:r>
            <a:r>
              <a:rPr lang="en-US" sz="36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lavr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daraxtsimon</a:t>
            </a:r>
            <a:r>
              <a:rPr lang="en-US" sz="36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paporotniklar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evkalipt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74754" name="Picture 2" descr="Пальма из Австралии. Просто пальм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8" y="2736460"/>
            <a:ext cx="538888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Растения Австралии – фото и названия | Какие растения растут в Австрал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14" y="2705963"/>
            <a:ext cx="5534026" cy="364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1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45379" y="3248"/>
            <a:ext cx="1068916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Tropik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o‘rmonlar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499" y="1087815"/>
            <a:ext cx="117633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o‘rmonlarda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xaltali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koala,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lirodum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kenguru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xaltali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iblis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o‘rdakburun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yexidna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rang-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to‘tilar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2" name="Picture 2" descr="Файл:Friendly Female Koala.JPG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7" y="2657475"/>
            <a:ext cx="2752237" cy="37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Какая Австралия: условия и жизнь, природа, животные, растения, жител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649" y="2359452"/>
            <a:ext cx="7918100" cy="406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6" descr="Животные Австралии: фото с названиями и описанием » BEST - Все самое лучшее  в се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380" y="3929112"/>
            <a:ext cx="3790720" cy="249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32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45379" y="3248"/>
            <a:ext cx="1068916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Savannalar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8275" y="1059240"/>
            <a:ext cx="117633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60" name="Picture 4" descr="Где растет дерево эвкалипт: описание и фото вечнозеленого полезного расте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22" y="2654774"/>
            <a:ext cx="6613364" cy="364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076184" y="1915479"/>
            <a:ext cx="1881707" cy="59617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Evkalipt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70664" name="Picture 8" descr="Невероятные термитники - Дикий Дикий Ми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79" y="2136458"/>
            <a:ext cx="4262050" cy="425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3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45379" y="3248"/>
            <a:ext cx="1068916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Savannalar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0658" name="Picture 2" descr="Экзотические деревья: бутылочное дерево Австралии — Общен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03" y="2014663"/>
            <a:ext cx="5707443" cy="39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497496" y="1066398"/>
            <a:ext cx="3982952" cy="8139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Butilkasimon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70662" name="Picture 6" descr="Экзотические деревья: бутылочное дерево Австралии — Общен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9" y="2042888"/>
            <a:ext cx="5268683" cy="395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4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45379" y="3248"/>
            <a:ext cx="1068916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Savannalar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70105" y="1074816"/>
            <a:ext cx="3416896" cy="8139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butalar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31376" y="1167500"/>
            <a:ext cx="2462277" cy="59617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Kazuarina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71682" name="Picture 2" descr="Казуарина (Casuarina) - производство фанеры - компания All-Fane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/>
          <a:stretch/>
        </p:blipFill>
        <p:spPr bwMode="auto">
          <a:xfrm>
            <a:off x="275771" y="1888733"/>
            <a:ext cx="5573486" cy="443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Австралийская саванна — National Geographic Россия: красота мира в каждом  кадр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63" y="1957073"/>
            <a:ext cx="5924237" cy="436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51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45379" y="3248"/>
            <a:ext cx="1068916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Savannalar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917" y="982134"/>
            <a:ext cx="115959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Bu </a:t>
            </a:r>
            <a:r>
              <a:rPr lang="en-US" sz="32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zonada</a:t>
            </a:r>
            <a:r>
              <a:rPr lang="en-US" sz="32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kenguru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vombatlar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xaltali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xaltali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chumolixo‘r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730" name="Picture 2" descr="Большой рыжий кенгуру (лат. Macropus rufu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5" y="2190330"/>
            <a:ext cx="5367302" cy="429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Сегодня День вомбата в Австралии | 21 октября праздник - Вокруг Све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584" y="2190330"/>
            <a:ext cx="6281066" cy="418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52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Cho‘l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9702" y="982134"/>
            <a:ext cx="55906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hududlarni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efemer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butazorlar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evkalipt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akatsiyadan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o‘tib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bo‘lmas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changalzorlarni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skreb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874" name="Picture 2" descr="как называются заросли колючих кустарников в австралии - Школьные Знания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23" y="1314343"/>
            <a:ext cx="6115526" cy="485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4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092725"/>
              </p:ext>
            </p:extLst>
          </p:nvPr>
        </p:nvGraphicFramePr>
        <p:xfrm>
          <a:off x="1198963" y="981075"/>
          <a:ext cx="9525000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5" name="Image" r:id="rId3" imgW="12698280" imgH="7834680" progId="Photoshop.Image.13">
                  <p:embed/>
                </p:oleObj>
              </mc:Choice>
              <mc:Fallback>
                <p:oleObj name="Image" r:id="rId3" imgW="12698280" imgH="7834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8963" y="981075"/>
                        <a:ext cx="9525000" cy="587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Красивые фотографии животных — Кенгур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751"/>
            <a:ext cx="2260879" cy="2750768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Животные Австралии – фото, описание, список представителей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6"/>
          <a:stretch/>
        </p:blipFill>
        <p:spPr bwMode="auto">
          <a:xfrm>
            <a:off x="9891801" y="981075"/>
            <a:ext cx="2028140" cy="249885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vstraliya qit'asi. Avstraliyaning materik qismidagi ta'rifi, relyefi,  iqlimi, florasi va faunasi Avstraliyaning mashhur materik qism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r="5181"/>
          <a:stretch/>
        </p:blipFill>
        <p:spPr bwMode="auto">
          <a:xfrm>
            <a:off x="4375139" y="4744581"/>
            <a:ext cx="2214350" cy="203153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Гигантские эвкалипты Австрали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9" y="3964136"/>
            <a:ext cx="2217266" cy="193674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angaroo GIFs | Teno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657" y="3365258"/>
            <a:ext cx="2632611" cy="182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7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Cho‘l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5425" y="1052810"/>
            <a:ext cx="116490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gigant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kengurular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vombatlar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dingo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zaharli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inkubator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tovug‘i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7830" name="Picture 6" descr="Животные Австралии: млекопитающие, птицы, рептилии, беспозвоноч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49" y="2383596"/>
            <a:ext cx="5432425" cy="409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2" name="Picture 8" descr="Австралийская собака динго – волк в собачьей шкуре - origins.org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907574"/>
            <a:ext cx="487680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1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Cho‘l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7826" name="Picture 2" descr="Животные Австралии. - География АВСТРАЛ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50" y="1994590"/>
            <a:ext cx="5756051" cy="42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Австралийская ехидна (Tachyglossus aculeatu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8" y="1994589"/>
            <a:ext cx="5488269" cy="42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389640" y="1081937"/>
            <a:ext cx="3119204" cy="8139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Yexidna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42100" y="1081937"/>
            <a:ext cx="5181600" cy="8139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Emu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tuyaqushi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3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47724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799" y="982134"/>
            <a:ext cx="113643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evkaliptlar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evkalipt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 (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898" name="Picture 2" descr="Природные зоны Австрал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514" y="3844456"/>
            <a:ext cx="3946525" cy="267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Растительность Австрал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70" y="3844456"/>
            <a:ext cx="3587437" cy="267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2" name="Picture 6" descr="Гигантские эвкалипты Австрали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/>
          <a:stretch/>
        </p:blipFill>
        <p:spPr bwMode="auto">
          <a:xfrm>
            <a:off x="148045" y="3844456"/>
            <a:ext cx="3552825" cy="267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5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47724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453" y="1084151"/>
            <a:ext cx="11649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Tasmaniya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aralash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22" name="Picture 2" descr="Остров Австралии с непроходимыми дождевыми лесами-Тасмания | Давайте  мечтать вместе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2365928"/>
            <a:ext cx="6191250" cy="36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Горные сообщества Австралийских Аль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386497"/>
            <a:ext cx="485775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15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aholisi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8275" y="982134"/>
            <a:ext cx="117633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Yevropaliklar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kelgunga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avstraliyaliklar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taraqqiyot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Aborigenlar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ovchilik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termachilik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kun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ko‘rishgan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shug‘ullanishmagan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82946" name="Picture 2" descr="Аборигены Австралии или коренные жители Австралии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8"/>
          <a:stretch/>
        </p:blipFill>
        <p:spPr bwMode="auto">
          <a:xfrm>
            <a:off x="479738" y="2798017"/>
            <a:ext cx="5209862" cy="370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Фотосайт - Абориге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890" y="2774855"/>
            <a:ext cx="5275273" cy="37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40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54276" y="3248"/>
            <a:ext cx="909441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aholisi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001" y="982134"/>
            <a:ext cx="118446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Aborigenlar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o‘rnashgan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Keyinchalik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materikka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yevropaliklar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kelishganidan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qo‘ychilikning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noqulay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siqib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83972" name="Picture 4" descr="Коренное население Австрали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62"/>
          <a:stretch/>
        </p:blipFill>
        <p:spPr bwMode="auto">
          <a:xfrm>
            <a:off x="1770744" y="2886321"/>
            <a:ext cx="4177306" cy="364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6" descr="Австралия сможет экспортировать в Россию овец и коз - КазахЗерн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7" r="14810"/>
          <a:stretch/>
        </p:blipFill>
        <p:spPr bwMode="auto">
          <a:xfrm>
            <a:off x="6169182" y="2886321"/>
            <a:ext cx="5581337" cy="364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1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Австралийский карте население - австралийские карту плотности населения ( Австралия и Новая Зеландия - Океания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4" b="4026"/>
          <a:stretch/>
        </p:blipFill>
        <p:spPr bwMode="auto">
          <a:xfrm>
            <a:off x="6339459" y="3096337"/>
            <a:ext cx="4139855" cy="339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aholisi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8275" y="982134"/>
            <a:ext cx="117633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Kelgindi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yevropaliklar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avlodlaridir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so‘zlashuvchi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avstraliyaliklardan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zichligining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kichikligi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chekkalarida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4994" name="Picture 2" descr="Австралия существенно ужесточила правила получения социальных пособий  иммигрантами — Иммигрант сегод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5" y="3228902"/>
            <a:ext cx="4695825" cy="312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503886" y="5544457"/>
            <a:ext cx="1088571" cy="9455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77387" y="5929248"/>
            <a:ext cx="1088571" cy="6334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21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54574" y="61586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Tabiatiga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insonning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ta’siri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0725" y="1082100"/>
            <a:ext cx="116862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yevropaliklar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ko‘chib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kelganidan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ovlash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qirilib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86018" name="Picture 2" descr="Современная и дикая Австралия | Портал путешествий | Путеводители | Заказ  экскурсий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5" y="3244169"/>
            <a:ext cx="5080001" cy="314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Растения Австралии: список, виды, названия, описание и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244169"/>
            <a:ext cx="5937276" cy="314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8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291952" y="982134"/>
            <a:ext cx="115960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komplekslari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Tabiatni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yo‘qolib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borayotgan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kamyob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bunyod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6" name="Picture 2" descr="https://upload.wikimedia.org/wikipedia/commons/thumb/e/ed/Australia_satellite_plane.jpg/320px-Australia_satellite_pl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" y="3144203"/>
            <a:ext cx="3924440" cy="32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2" name="Picture 2" descr="Национальный заповедник Австралии Дэвилз Марблз | VilingSt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638" y="3144203"/>
            <a:ext cx="6125029" cy="325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54574" y="61586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Tabiatiga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insonning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ta’siri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7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878C00-F2C9-4761-9D34-BF9461E233D9}"/>
              </a:ext>
            </a:extLst>
          </p:cNvPr>
          <p:cNvSpPr txBox="1"/>
          <p:nvPr/>
        </p:nvSpPr>
        <p:spPr>
          <a:xfrm>
            <a:off x="3" y="-30176"/>
            <a:ext cx="12171502" cy="918703"/>
          </a:xfrm>
          <a:prstGeom prst="rect">
            <a:avLst/>
          </a:prstGeom>
          <a:solidFill>
            <a:srgbClr val="0070C0"/>
          </a:solidFill>
        </p:spPr>
        <p:txBody>
          <a:bodyPr wrap="square" lIns="193540" tIns="96769" rIns="193540" bIns="96769" rtlCol="0">
            <a:spAutoFit/>
          </a:bodyPr>
          <a:lstStyle/>
          <a:p>
            <a:pPr algn="ctr"/>
            <a:endParaRPr lang="en-US" sz="4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3476644" y="-2122470"/>
            <a:ext cx="5657142" cy="120147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71513" y="2025778"/>
            <a:ext cx="15409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950" y="4245537"/>
            <a:ext cx="1385750" cy="21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293686" y="1915403"/>
            <a:ext cx="16911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6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0534" y="4794892"/>
            <a:ext cx="1871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endParaRPr lang="en-US" sz="3200" b="1" kern="0" spc="2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78116" y="5010336"/>
            <a:ext cx="1742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627119" y="4594838"/>
            <a:ext cx="25473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Tabiatiga</a:t>
            </a:r>
            <a:r>
              <a:rPr lang="en-US" sz="3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insonning</a:t>
            </a:r>
            <a:r>
              <a:rPr lang="en-US" sz="3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32291" y="2687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8" y="1113830"/>
            <a:ext cx="1926549" cy="1793118"/>
          </a:xfrm>
          <a:prstGeom prst="rect">
            <a:avLst/>
          </a:prstGeom>
        </p:spPr>
      </p:pic>
      <p:pic>
        <p:nvPicPr>
          <p:cNvPr id="12294" name="Picture 6" descr="Australia map with cute animals. Vector poster with Australia map.  Australian animals Stock Vector Image &amp; Art - Alam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2020" r="-1028" b="25333"/>
          <a:stretch/>
        </p:blipFill>
        <p:spPr bwMode="auto">
          <a:xfrm>
            <a:off x="9033468" y="1032693"/>
            <a:ext cx="2745590" cy="19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21657" y="-3281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15899" y="17610"/>
            <a:ext cx="122682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99558300"/>
              </p:ext>
            </p:extLst>
          </p:nvPr>
        </p:nvGraphicFramePr>
        <p:xfrm>
          <a:off x="3237861" y="956546"/>
          <a:ext cx="784566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09496" y="-59117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27" y="4355029"/>
            <a:ext cx="1761772" cy="2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723500"/>
              </p:ext>
            </p:extLst>
          </p:nvPr>
        </p:nvGraphicFramePr>
        <p:xfrm>
          <a:off x="130629" y="2019719"/>
          <a:ext cx="3149622" cy="2415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5" name="Image" r:id="rId9" imgW="12698280" imgH="7834680" progId="Photoshop.Image.13">
                  <p:embed/>
                </p:oleObj>
              </mc:Choice>
              <mc:Fallback>
                <p:oleObj name="Image" r:id="rId9" imgW="12698280" imgH="7834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0629" y="2019719"/>
                        <a:ext cx="3149622" cy="24156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64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220662" y="1450120"/>
            <a:ext cx="2312988" cy="844550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454966" y="4960024"/>
            <a:ext cx="6666216" cy="655637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327025" y="2459804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327025" y="5664200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567417" y="1194590"/>
            <a:ext cx="9058526" cy="4237038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buFontTx/>
              <a:buAutoNum type="arabicPeriod"/>
            </a:pP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70- 74-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sahifalaridagi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3600" b="1" dirty="0">
                <a:latin typeface="Arial"/>
                <a:cs typeface="Arial"/>
              </a:rPr>
              <a:t>30-31-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§ “</a:t>
            </a:r>
            <a:r>
              <a:rPr lang="en-US" sz="3600" b="1" dirty="0" err="1">
                <a:latin typeface="Arial"/>
                <a:cs typeface="Arial"/>
              </a:rPr>
              <a:t>Iqlimi</a:t>
            </a:r>
            <a:r>
              <a:rPr lang="en-US" sz="3600" b="1" dirty="0">
                <a:latin typeface="Arial"/>
                <a:cs typeface="Arial"/>
              </a:rPr>
              <a:t>, </a:t>
            </a:r>
            <a:r>
              <a:rPr lang="en-US" sz="3600" b="1" dirty="0" err="1">
                <a:latin typeface="Arial"/>
                <a:cs typeface="Arial"/>
              </a:rPr>
              <a:t>ichki</a:t>
            </a:r>
            <a:r>
              <a:rPr lang="en-US" sz="3600" b="1" dirty="0">
                <a:latin typeface="Arial"/>
                <a:cs typeface="Arial"/>
              </a:rPr>
              <a:t> </a:t>
            </a:r>
            <a:r>
              <a:rPr lang="en-US" sz="3600" b="1" dirty="0" err="1">
                <a:latin typeface="Arial"/>
                <a:cs typeface="Arial"/>
              </a:rPr>
              <a:t>suvlari</a:t>
            </a:r>
            <a:r>
              <a:rPr lang="en-US" sz="3600" b="1" dirty="0">
                <a:latin typeface="Arial"/>
                <a:cs typeface="Arial"/>
              </a:rPr>
              <a:t> </a:t>
            </a:r>
            <a:r>
              <a:rPr lang="en-US" sz="3600" b="1" dirty="0" err="1">
                <a:latin typeface="Arial"/>
                <a:cs typeface="Arial"/>
              </a:rPr>
              <a:t>va</a:t>
            </a:r>
            <a:r>
              <a:rPr lang="en-US" sz="3600" b="1" dirty="0">
                <a:latin typeface="Arial"/>
                <a:cs typeface="Arial"/>
              </a:rPr>
              <a:t> </a:t>
            </a:r>
            <a:r>
              <a:rPr lang="en-US" sz="3600" b="1" dirty="0" err="1">
                <a:latin typeface="Arial"/>
                <a:cs typeface="Arial"/>
              </a:rPr>
              <a:t>tabiat</a:t>
            </a:r>
            <a:r>
              <a:rPr lang="en-US" sz="3600" b="1" dirty="0">
                <a:latin typeface="Arial"/>
                <a:cs typeface="Arial"/>
              </a:rPr>
              <a:t> </a:t>
            </a:r>
            <a:r>
              <a:rPr lang="en-US" sz="3600" b="1" dirty="0" err="1">
                <a:latin typeface="Arial"/>
                <a:cs typeface="Arial"/>
              </a:rPr>
              <a:t>zonalari</a:t>
            </a:r>
            <a:r>
              <a:rPr lang="en-US" sz="3600" b="1" dirty="0">
                <a:latin typeface="Arial"/>
                <a:cs typeface="Arial"/>
              </a:rPr>
              <a:t>. </a:t>
            </a:r>
            <a:r>
              <a:rPr lang="en-US" sz="3600" b="1" dirty="0" err="1">
                <a:latin typeface="Arial"/>
                <a:cs typeface="Arial"/>
              </a:rPr>
              <a:t>Materik</a:t>
            </a:r>
            <a:r>
              <a:rPr lang="en-US" sz="3600" b="1" dirty="0">
                <a:latin typeface="Arial"/>
                <a:cs typeface="Arial"/>
              </a:rPr>
              <a:t> </a:t>
            </a:r>
            <a:r>
              <a:rPr lang="en-US" sz="3600" b="1" dirty="0" err="1">
                <a:latin typeface="Arial"/>
                <a:cs typeface="Arial"/>
              </a:rPr>
              <a:t>aholisi</a:t>
            </a:r>
            <a:r>
              <a:rPr lang="en-US" sz="3600" b="1" dirty="0">
                <a:latin typeface="Arial"/>
                <a:cs typeface="Arial"/>
              </a:rPr>
              <a:t> </a:t>
            </a:r>
            <a:r>
              <a:rPr lang="en-US" sz="3600" b="1" dirty="0" err="1">
                <a:latin typeface="Arial"/>
                <a:cs typeface="Arial"/>
              </a:rPr>
              <a:t>va</a:t>
            </a:r>
            <a:r>
              <a:rPr lang="en-US" sz="3600" b="1" dirty="0">
                <a:latin typeface="Arial"/>
                <a:cs typeface="Arial"/>
              </a:rPr>
              <a:t> </a:t>
            </a:r>
            <a:r>
              <a:rPr lang="en-US" sz="3600" b="1" dirty="0" err="1">
                <a:latin typeface="Arial"/>
                <a:cs typeface="Arial"/>
              </a:rPr>
              <a:t>uning</a:t>
            </a:r>
            <a:r>
              <a:rPr lang="en-US" sz="3600" b="1" dirty="0">
                <a:latin typeface="Arial"/>
                <a:cs typeface="Arial"/>
              </a:rPr>
              <a:t> </a:t>
            </a:r>
            <a:r>
              <a:rPr lang="en-US" sz="3600" b="1" dirty="0" err="1">
                <a:latin typeface="Arial"/>
                <a:cs typeface="Arial"/>
              </a:rPr>
              <a:t>tabiatga</a:t>
            </a:r>
            <a:r>
              <a:rPr lang="en-US" sz="3600" b="1" dirty="0">
                <a:latin typeface="Arial"/>
                <a:cs typeface="Arial"/>
              </a:rPr>
              <a:t> </a:t>
            </a:r>
            <a:r>
              <a:rPr lang="en-US" sz="3600" b="1" dirty="0" err="1">
                <a:latin typeface="Arial"/>
                <a:cs typeface="Arial"/>
              </a:rPr>
              <a:t>ta’siri</a:t>
            </a:r>
            <a:r>
              <a:rPr lang="es-ES" sz="36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mavzusini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Yozuvsiz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Avstraliyaning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iqlim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tabiat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zonalari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xaritalarini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tushirish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732" y="4763956"/>
            <a:ext cx="1564068" cy="159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262" y="3248"/>
            <a:ext cx="11991712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–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eng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qurg‘oqchil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materik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262" y="1245180"/>
            <a:ext cx="49168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Avstraliyaning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xususiyatlarini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shakllantirgan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102175"/>
              </p:ext>
            </p:extLst>
          </p:nvPr>
        </p:nvGraphicFramePr>
        <p:xfrm>
          <a:off x="5004080" y="982134"/>
          <a:ext cx="6877266" cy="5020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7" name="Image" r:id="rId3" imgW="11288880" imgH="8241120" progId="Photoshop.Image.13">
                  <p:embed/>
                </p:oleObj>
              </mc:Choice>
              <mc:Fallback>
                <p:oleObj name="Image" r:id="rId3" imgW="11288880" imgH="8241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4080" y="982134"/>
                        <a:ext cx="6877266" cy="5020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36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419" y="982134"/>
            <a:ext cx="57677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Afrikaga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besh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baravar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hukmronlik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yog‘ingarchilik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972" y="1134833"/>
            <a:ext cx="5459914" cy="532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17" name="Picture 73" descr="Вдали от цивилизации. Часть 1-я: Кейп-Йорк, Австралия . Обсуждение на 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1" y="2193789"/>
            <a:ext cx="5011335" cy="41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677" y="982134"/>
            <a:ext cx="118470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Okeandan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passatlar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Suvayirg‘ich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yonbag‘irlariga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1133" y="6344656"/>
            <a:ext cx="4945557" cy="367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419" name="Picture 75" descr="Большой водораздельный хребет в Австрии - Школьные Знания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58" y="2409946"/>
            <a:ext cx="5504954" cy="371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36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" y="92148"/>
            <a:ext cx="12017827" cy="615988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3800" kern="0" spc="21" dirty="0" err="1" smtClean="0">
                <a:solidFill>
                  <a:sysClr val="window" lastClr="FFFFFF"/>
                </a:solidFill>
              </a:rPr>
              <a:t>Avstraliyada</a:t>
            </a:r>
            <a:r>
              <a:rPr lang="en-US" sz="38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3800" kern="0" spc="21" dirty="0" err="1">
                <a:solidFill>
                  <a:sysClr val="window" lastClr="FFFFFF"/>
                </a:solidFill>
              </a:rPr>
              <a:t>to‘rtta</a:t>
            </a:r>
            <a:r>
              <a:rPr lang="en-US" sz="3800" kern="0" spc="21" dirty="0">
                <a:solidFill>
                  <a:sysClr val="window" lastClr="FFFFFF"/>
                </a:solidFill>
              </a:rPr>
              <a:t> </a:t>
            </a:r>
            <a:r>
              <a:rPr lang="en-US" sz="3800" kern="0" spc="21" dirty="0" err="1">
                <a:solidFill>
                  <a:sysClr val="window" lastClr="FFFFFF"/>
                </a:solidFill>
              </a:rPr>
              <a:t>iqlim</a:t>
            </a:r>
            <a:r>
              <a:rPr lang="en-US" sz="3800" kern="0" spc="21" dirty="0">
                <a:solidFill>
                  <a:sysClr val="window" lastClr="FFFFFF"/>
                </a:solidFill>
              </a:rPr>
              <a:t> </a:t>
            </a:r>
            <a:r>
              <a:rPr lang="en-US" sz="3800" kern="0" spc="21" dirty="0" err="1">
                <a:solidFill>
                  <a:sysClr val="window" lastClr="FFFFFF"/>
                </a:solidFill>
              </a:rPr>
              <a:t>mintaqalari</a:t>
            </a:r>
            <a:r>
              <a:rPr lang="en-US" sz="3800" kern="0" spc="21" dirty="0">
                <a:solidFill>
                  <a:sysClr val="window" lastClr="FFFFFF"/>
                </a:solidFill>
              </a:rPr>
              <a:t> </a:t>
            </a:r>
            <a:r>
              <a:rPr lang="en-US" sz="3800" kern="0" spc="21" dirty="0" err="1">
                <a:solidFill>
                  <a:sysClr val="window" lastClr="FFFFFF"/>
                </a:solidFill>
              </a:rPr>
              <a:t>tarkib</a:t>
            </a:r>
            <a:r>
              <a:rPr lang="en-US" sz="3800" kern="0" spc="21" dirty="0">
                <a:solidFill>
                  <a:sysClr val="window" lastClr="FFFFFF"/>
                </a:solidFill>
              </a:rPr>
              <a:t> </a:t>
            </a:r>
            <a:r>
              <a:rPr lang="en-US" sz="3800" kern="0" spc="21" dirty="0" err="1" smtClean="0">
                <a:solidFill>
                  <a:sysClr val="window" lastClr="FFFFFF"/>
                </a:solidFill>
              </a:rPr>
              <a:t>topgan</a:t>
            </a:r>
            <a:endParaRPr lang="en-US" sz="38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441691"/>
              </p:ext>
            </p:extLst>
          </p:nvPr>
        </p:nvGraphicFramePr>
        <p:xfrm>
          <a:off x="1" y="982134"/>
          <a:ext cx="6642099" cy="5932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1" name="Image" r:id="rId3" imgW="5130000" imgH="5079240" progId="Photoshop.Image.13">
                  <p:embed/>
                </p:oleObj>
              </mc:Choice>
              <mc:Fallback>
                <p:oleObj name="Image" r:id="rId3" imgW="5130000" imgH="5079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982134"/>
                        <a:ext cx="6642099" cy="5932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6311900" y="1278605"/>
            <a:ext cx="1257300" cy="558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77000" y="2337669"/>
            <a:ext cx="1257300" cy="558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77000" y="3356469"/>
            <a:ext cx="1257300" cy="558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77000" y="4307692"/>
            <a:ext cx="1257300" cy="558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69201" y="1335476"/>
            <a:ext cx="4607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34300" y="2377953"/>
            <a:ext cx="3909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47422" y="3356469"/>
            <a:ext cx="4051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12948" y="4334985"/>
            <a:ext cx="4164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0" y="6654800"/>
            <a:ext cx="67818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68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870731"/>
              </p:ext>
            </p:extLst>
          </p:nvPr>
        </p:nvGraphicFramePr>
        <p:xfrm>
          <a:off x="260973" y="1525578"/>
          <a:ext cx="6164038" cy="5505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9" name="Image" r:id="rId3" imgW="5130000" imgH="5079240" progId="Photoshop.Image.13">
                  <p:embed/>
                </p:oleObj>
              </mc:Choice>
              <mc:Fallback>
                <p:oleObj name="Image" r:id="rId3" imgW="5130000" imgH="5079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0973" y="1525578"/>
                        <a:ext cx="6164038" cy="5505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89260" y="99516"/>
            <a:ext cx="10278534" cy="76987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Subekvatorial</a:t>
            </a:r>
            <a:r>
              <a:rPr lang="en-US" sz="4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iqlim</a:t>
            </a:r>
            <a:r>
              <a:rPr lang="en-US" sz="4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mintaqasi</a:t>
            </a:r>
            <a:r>
              <a:rPr lang="en-US" sz="4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8003" y="3331000"/>
            <a:ext cx="3114989" cy="8139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800 - 2000 mm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9545" y="982134"/>
            <a:ext cx="4170907" cy="91338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+24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46338" y="5457448"/>
            <a:ext cx="2099233" cy="85108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16-24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699404" y="1086519"/>
            <a:ext cx="6260367" cy="1102238"/>
          </a:xfrm>
          <a:prstGeom prst="wedgeRoundRectCallout">
            <a:avLst>
              <a:gd name="adj1" fmla="val -60827"/>
              <a:gd name="adj2" fmla="val 19566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20° j. k.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hududlarini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541478" y="2293142"/>
            <a:ext cx="5418293" cy="1816701"/>
          </a:xfrm>
          <a:prstGeom prst="wedgeRoundRectCallout">
            <a:avLst>
              <a:gd name="adj1" fmla="val -68628"/>
              <a:gd name="adj2" fmla="val -31966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dekabr-fevral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541478" y="4185324"/>
            <a:ext cx="4621822" cy="2502862"/>
          </a:xfrm>
          <a:prstGeom prst="wedgeRoundRectCallout">
            <a:avLst>
              <a:gd name="adj1" fmla="val -55091"/>
              <a:gd name="adj2" fmla="val -46360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iyun-avgust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hukmronlik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72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6923</TotalTime>
  <Words>1156</Words>
  <Application>Microsoft Office PowerPoint</Application>
  <PresentationFormat>Широкоэкранный</PresentationFormat>
  <Paragraphs>144</Paragraphs>
  <Slides>40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Tahoma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1308</cp:revision>
  <dcterms:created xsi:type="dcterms:W3CDTF">2020-04-09T12:18:10Z</dcterms:created>
  <dcterms:modified xsi:type="dcterms:W3CDTF">2020-11-18T05:26:46Z</dcterms:modified>
</cp:coreProperties>
</file>