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webp" ContentType="image/pn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400" r:id="rId2"/>
    <p:sldId id="624" r:id="rId3"/>
    <p:sldId id="631" r:id="rId4"/>
    <p:sldId id="642" r:id="rId5"/>
    <p:sldId id="644" r:id="rId6"/>
    <p:sldId id="645" r:id="rId7"/>
    <p:sldId id="646" r:id="rId8"/>
    <p:sldId id="647" r:id="rId9"/>
    <p:sldId id="643" r:id="rId10"/>
    <p:sldId id="674" r:id="rId11"/>
    <p:sldId id="653" r:id="rId12"/>
    <p:sldId id="650" r:id="rId13"/>
    <p:sldId id="651" r:id="rId14"/>
    <p:sldId id="652" r:id="rId15"/>
    <p:sldId id="634" r:id="rId16"/>
    <p:sldId id="654" r:id="rId17"/>
    <p:sldId id="655" r:id="rId18"/>
    <p:sldId id="656" r:id="rId19"/>
    <p:sldId id="659" r:id="rId20"/>
    <p:sldId id="635" r:id="rId21"/>
    <p:sldId id="672" r:id="rId22"/>
    <p:sldId id="657" r:id="rId23"/>
    <p:sldId id="658" r:id="rId24"/>
    <p:sldId id="633" r:id="rId25"/>
    <p:sldId id="636" r:id="rId26"/>
    <p:sldId id="660" r:id="rId27"/>
    <p:sldId id="669" r:id="rId28"/>
    <p:sldId id="637" r:id="rId29"/>
    <p:sldId id="666" r:id="rId30"/>
    <p:sldId id="664" r:id="rId31"/>
    <p:sldId id="673" r:id="rId32"/>
    <p:sldId id="665" r:id="rId33"/>
    <p:sldId id="661" r:id="rId34"/>
    <p:sldId id="667" r:id="rId35"/>
    <p:sldId id="662" r:id="rId36"/>
    <p:sldId id="638" r:id="rId37"/>
    <p:sldId id="671" r:id="rId38"/>
    <p:sldId id="663" r:id="rId39"/>
    <p:sldId id="668" r:id="rId40"/>
    <p:sldId id="675" r:id="rId41"/>
    <p:sldId id="417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400"/>
            <p14:sldId id="624"/>
            <p14:sldId id="631"/>
            <p14:sldId id="642"/>
            <p14:sldId id="644"/>
            <p14:sldId id="645"/>
            <p14:sldId id="646"/>
            <p14:sldId id="647"/>
            <p14:sldId id="643"/>
            <p14:sldId id="674"/>
            <p14:sldId id="653"/>
            <p14:sldId id="650"/>
            <p14:sldId id="651"/>
            <p14:sldId id="652"/>
            <p14:sldId id="634"/>
            <p14:sldId id="654"/>
            <p14:sldId id="655"/>
            <p14:sldId id="656"/>
            <p14:sldId id="659"/>
            <p14:sldId id="635"/>
            <p14:sldId id="672"/>
            <p14:sldId id="657"/>
            <p14:sldId id="658"/>
            <p14:sldId id="633"/>
            <p14:sldId id="636"/>
            <p14:sldId id="660"/>
            <p14:sldId id="669"/>
            <p14:sldId id="637"/>
            <p14:sldId id="666"/>
            <p14:sldId id="664"/>
            <p14:sldId id="673"/>
            <p14:sldId id="665"/>
            <p14:sldId id="661"/>
            <p14:sldId id="667"/>
            <p14:sldId id="662"/>
            <p14:sldId id="638"/>
            <p14:sldId id="671"/>
            <p14:sldId id="663"/>
            <p14:sldId id="668"/>
            <p14:sldId id="675"/>
            <p14:sldId id="4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33CC"/>
    <a:srgbClr val="19C139"/>
    <a:srgbClr val="000000"/>
    <a:srgbClr val="006666"/>
    <a:srgbClr val="A80058"/>
    <a:srgbClr val="149C2E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95" autoAdjust="0"/>
    <p:restoredTop sz="85270" autoAdjust="0"/>
  </p:normalViewPr>
  <p:slideViewPr>
    <p:cSldViewPr snapToGrid="0">
      <p:cViewPr varScale="1">
        <p:scale>
          <a:sx n="95" d="100"/>
          <a:sy n="95" d="100"/>
        </p:scale>
        <p:origin x="144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54C0-84C2-4982-A987-3F67750C6438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D875-137C-4C13-BA90-335D197E9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1/13/Tane_mahuta.JPG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eb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avianweb.com/images/birds/rails/takahe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9812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93600" y="2480066"/>
            <a:ext cx="773730" cy="165337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379830" y="4652492"/>
            <a:ext cx="787500" cy="165337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784154" y="295880"/>
            <a:ext cx="5801871" cy="1262319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en-US" sz="8000" kern="0" spc="21" dirty="0" err="1">
                <a:solidFill>
                  <a:sysClr val="window" lastClr="FFFFFF"/>
                </a:solidFill>
              </a:rPr>
              <a:t>Geograﬁya</a:t>
            </a:r>
            <a:endParaRPr lang="en-US" sz="8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2" name="object 9"/>
          <p:cNvSpPr>
            <a:spLocks noChangeArrowheads="1"/>
          </p:cNvSpPr>
          <p:nvPr/>
        </p:nvSpPr>
        <p:spPr bwMode="auto">
          <a:xfrm>
            <a:off x="8991600" y="341373"/>
            <a:ext cx="2171700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1218848">
              <a:spcBef>
                <a:spcPts val="201"/>
              </a:spcBef>
              <a:defRPr/>
            </a:pPr>
            <a:endParaRPr lang="en-US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4" name="object 12">
            <a:extLst/>
          </p:cNvPr>
          <p:cNvSpPr txBox="1"/>
          <p:nvPr/>
        </p:nvSpPr>
        <p:spPr>
          <a:xfrm>
            <a:off x="9075422" y="540768"/>
            <a:ext cx="2048285" cy="772542"/>
          </a:xfrm>
          <a:prstGeom prst="rect">
            <a:avLst/>
          </a:prstGeom>
        </p:spPr>
        <p:txBody>
          <a:bodyPr wrap="square" lIns="0" tIns="33551" rIns="0" bIns="0">
            <a:spAutoFit/>
          </a:bodyPr>
          <a:lstStyle/>
          <a:p>
            <a:pPr algn="ctr" defTabSz="1218848">
              <a:spcBef>
                <a:spcPts val="265"/>
              </a:spcBef>
              <a:defRPr/>
            </a:pPr>
            <a:r>
              <a:rPr lang="en-US" sz="4800" b="1" spc="21" dirty="0" smtClean="0">
                <a:solidFill>
                  <a:srgbClr val="FEFEFE"/>
                </a:solidFill>
                <a:latin typeface="Arial"/>
                <a:cs typeface="Arial"/>
              </a:rPr>
              <a:t>6- </a:t>
            </a:r>
            <a:r>
              <a:rPr lang="en-US" sz="4800" b="1" spc="-11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487731" y="2480066"/>
            <a:ext cx="7098294" cy="2799802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sz="6000" b="1" dirty="0" err="1" smtClean="0">
                <a:latin typeface="Arial"/>
                <a:cs typeface="Arial"/>
              </a:rPr>
              <a:t>Mavzu</a:t>
            </a:r>
            <a:r>
              <a:rPr sz="6000" b="1" dirty="0" smtClean="0">
                <a:latin typeface="Arial"/>
                <a:cs typeface="Arial"/>
              </a:rPr>
              <a:t>:</a:t>
            </a:r>
            <a:r>
              <a:rPr lang="en-US" sz="6000" b="1" dirty="0" smtClean="0">
                <a:latin typeface="Arial"/>
                <a:cs typeface="Arial"/>
              </a:rPr>
              <a:t> </a:t>
            </a:r>
            <a:r>
              <a:rPr lang="en-US" sz="6000" b="1" dirty="0" err="1" smtClean="0">
                <a:latin typeface="Arial"/>
                <a:cs typeface="Arial"/>
              </a:rPr>
              <a:t>Okeaniya</a:t>
            </a:r>
            <a:r>
              <a:rPr lang="en-US" sz="6000" b="1" dirty="0" smtClean="0">
                <a:latin typeface="Arial"/>
                <a:cs typeface="Arial"/>
              </a:rPr>
              <a:t>. </a:t>
            </a:r>
            <a:r>
              <a:rPr lang="en-US" sz="6000" b="1" dirty="0" err="1" smtClean="0">
                <a:latin typeface="Arial"/>
                <a:cs typeface="Arial"/>
              </a:rPr>
              <a:t>Iqlimi</a:t>
            </a:r>
            <a:r>
              <a:rPr lang="en-US" sz="6000" b="1" dirty="0" smtClean="0">
                <a:latin typeface="Arial"/>
                <a:cs typeface="Arial"/>
              </a:rPr>
              <a:t>, </a:t>
            </a:r>
            <a:r>
              <a:rPr lang="en-US" sz="6000" b="1" dirty="0" err="1" smtClean="0">
                <a:latin typeface="Arial"/>
                <a:cs typeface="Arial"/>
              </a:rPr>
              <a:t>tabiat</a:t>
            </a:r>
            <a:r>
              <a:rPr lang="en-US" sz="6000" b="1" dirty="0" smtClean="0">
                <a:latin typeface="Arial"/>
                <a:cs typeface="Arial"/>
              </a:rPr>
              <a:t> </a:t>
            </a:r>
            <a:r>
              <a:rPr lang="en-US" sz="6000" b="1" dirty="0" err="1" smtClean="0">
                <a:latin typeface="Arial"/>
                <a:cs typeface="Arial"/>
              </a:rPr>
              <a:t>zonalari</a:t>
            </a:r>
            <a:r>
              <a:rPr lang="en-US" sz="6000" b="1" dirty="0" smtClean="0">
                <a:latin typeface="Arial"/>
                <a:cs typeface="Arial"/>
              </a:rPr>
              <a:t> </a:t>
            </a:r>
            <a:r>
              <a:rPr lang="en-US" sz="6000" b="1" dirty="0" err="1" smtClean="0">
                <a:latin typeface="Arial"/>
                <a:cs typeface="Arial"/>
              </a:rPr>
              <a:t>va</a:t>
            </a:r>
            <a:r>
              <a:rPr lang="en-US" sz="6000" b="1" dirty="0" smtClean="0">
                <a:latin typeface="Arial"/>
                <a:cs typeface="Arial"/>
              </a:rPr>
              <a:t> </a:t>
            </a:r>
            <a:r>
              <a:rPr lang="en-US" sz="6000" b="1" dirty="0" err="1" smtClean="0">
                <a:latin typeface="Arial"/>
                <a:cs typeface="Arial"/>
              </a:rPr>
              <a:t>aholisi</a:t>
            </a:r>
            <a:endParaRPr sz="6000" b="1" dirty="0">
              <a:latin typeface="Arial"/>
              <a:cs typeface="Arial"/>
            </a:endParaRPr>
          </a:p>
        </p:txBody>
      </p:sp>
      <p:pic>
        <p:nvPicPr>
          <p:cNvPr id="11" name="Picture 2" descr="ASSALOMU ALAYKUM HURMATLI BILIMDONLAR va JAMOA AZOLARI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600" y="194733"/>
            <a:ext cx="1575000" cy="1575000"/>
          </a:xfrm>
          <a:prstGeom prst="rect">
            <a:avLst/>
          </a:prstGeom>
          <a:noFill/>
        </p:spPr>
      </p:pic>
      <p:pic>
        <p:nvPicPr>
          <p:cNvPr id="10" name="Picture 8" descr="1408772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656" y="2590516"/>
            <a:ext cx="2845579" cy="2354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4003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Okeaniya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1344" t="18674" r="3817" b="17957"/>
          <a:stretch/>
        </p:blipFill>
        <p:spPr>
          <a:xfrm>
            <a:off x="4011852" y="1193672"/>
            <a:ext cx="7923790" cy="515046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879" y="1506746"/>
            <a:ext cx="393997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Okeaniya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tarixiy-milliy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farqlariga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asoslanib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uchta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qismga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to‘plam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orollariga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bo‘linadi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6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orollari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199" y="1232052"/>
            <a:ext cx="559786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Melaneziya</a:t>
            </a:r>
            <a:endParaRPr lang="en-US" sz="36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yunoncha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melos</a:t>
            </a:r>
            <a:r>
              <a:rPr lang="en-US" sz="36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nesos</a:t>
            </a:r>
            <a:r>
              <a:rPr lang="en-US" sz="36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36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en-US" sz="36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Mikroneziya</a:t>
            </a:r>
            <a:endParaRPr lang="en-US" sz="36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yunoncha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36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en-US" sz="36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Polineziya</a:t>
            </a:r>
            <a:endParaRPr lang="en-US" sz="36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yunoncha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6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1344" t="18674" r="3817" b="17957"/>
          <a:stretch/>
        </p:blipFill>
        <p:spPr>
          <a:xfrm>
            <a:off x="6055068" y="1115376"/>
            <a:ext cx="6205052" cy="403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4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Melaneziya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0822" y="1028343"/>
            <a:ext cx="120061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Melaneziyaga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Gvineya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Bismark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Luiziada</a:t>
            </a:r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arxipelaglari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Solomon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Santa-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Krus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Gebrit</a:t>
            </a:r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Kaledoniya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Fiji,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shuningdek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qancha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orollaridir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9" descr="b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882" y="3101220"/>
            <a:ext cx="5604855" cy="356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41344" t="18674" r="3817" b="17957"/>
          <a:stretch/>
        </p:blipFill>
        <p:spPr>
          <a:xfrm>
            <a:off x="491249" y="3024448"/>
            <a:ext cx="5598714" cy="363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Mikroneziya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0822" y="1028343"/>
            <a:ext cx="118168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Mikroneziyaga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Valkano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Bonin, </a:t>
            </a:r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Mariana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Karolina, Marshall, Gilbert, Ellis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arxipelaglari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Nauru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Oshen</a:t>
            </a:r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marjon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042" name="Picture 2" descr="Чукчи: удивительные факт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724" y="2644212"/>
            <a:ext cx="5238750" cy="387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41344" t="18674" r="3817" b="17957"/>
          <a:stretch/>
        </p:blipFill>
        <p:spPr>
          <a:xfrm>
            <a:off x="440345" y="2644212"/>
            <a:ext cx="5970503" cy="388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8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41344" t="18674" r="3817" b="17957"/>
          <a:stretch/>
        </p:blipFill>
        <p:spPr>
          <a:xfrm>
            <a:off x="5280953" y="2523558"/>
            <a:ext cx="5598714" cy="3639165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Polineziya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0822" y="1028343"/>
            <a:ext cx="118168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Polineziyaga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Gavayi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Layn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Finiks</a:t>
            </a:r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Tokelau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Samoa,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Kuk</a:t>
            </a:r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Taiti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Jamiyat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Tuamotu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Rossian</a:t>
            </a:r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atollari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Markiz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Pasxa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236" y="2791670"/>
            <a:ext cx="506307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Atoll </a:t>
            </a:r>
            <a:r>
              <a:rPr lang="en-US" sz="4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</a:t>
            </a:r>
            <a:r>
              <a:rPr lang="en-US" sz="4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yoy</a:t>
            </a:r>
            <a:r>
              <a:rPr lang="en-US" sz="4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4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</a:t>
            </a:r>
            <a:r>
              <a:rPr lang="en-US" sz="4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doira</a:t>
            </a:r>
            <a:r>
              <a:rPr lang="en-US" sz="4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shaklidagi</a:t>
            </a:r>
            <a:r>
              <a:rPr lang="en-US" sz="4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marjon</a:t>
            </a:r>
            <a:r>
              <a:rPr lang="en-US" sz="4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oroli</a:t>
            </a:r>
            <a:r>
              <a:rPr lang="en-US" sz="4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400" dirty="0"/>
          </a:p>
        </p:txBody>
      </p:sp>
      <p:pic>
        <p:nvPicPr>
          <p:cNvPr id="88066" name="Picture 2" descr="Уходящая красота. Исчезающие атоллы и острова | OrangeSmile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919" y="2302494"/>
            <a:ext cx="2652765" cy="171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83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Fernan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Magellan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4365" y="1061499"/>
            <a:ext cx="118324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Okeaniya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to‘g‘risidagi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yevropaliklarga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Fernan</a:t>
            </a:r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Magellan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sayohatidan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(1521- y.)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  <p:pic>
        <p:nvPicPr>
          <p:cNvPr id="62466" name="Picture 2" descr="Фернан Магеллан (ок. 1480—1521) - Детская энцикло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7855" y="2138717"/>
            <a:ext cx="3456633" cy="413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0914" y="2138717"/>
            <a:ext cx="7218067" cy="415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3708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Jeyms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Kuk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0677" y="1068196"/>
            <a:ext cx="118269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Jeyms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Kuk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1771-1773-y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ko‘plab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orollarni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xaritaga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tushirib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tavsif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bergan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корабль на море в ясную погоду&quot; — card of the user Дмитрий Г. in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535" y="2145414"/>
            <a:ext cx="4900683" cy="3704600"/>
          </a:xfrm>
          <a:prstGeom prst="rect">
            <a:avLst/>
          </a:prstGeom>
          <a:noFill/>
        </p:spPr>
      </p:pic>
      <p:pic>
        <p:nvPicPr>
          <p:cNvPr id="63490" name="Picture 2" descr="Кук, Джеймс — Энциклопедия «Вокруг света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90" y="2144827"/>
            <a:ext cx="2931782" cy="370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 descr="Кук, Джеймс — Википед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131" y="2099179"/>
            <a:ext cx="7469326" cy="374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55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61907" y="61586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Chellenjer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ekspeditsiyasi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4172" y="1103365"/>
            <a:ext cx="116326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XIX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asrda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ruslar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40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marotaba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ekspeditsiya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uyushtirgan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Shu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asrning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oxirida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Chellenjer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ekspeditsiyasi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(1873-1876-y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Okeaniya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orollari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qiziqarli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ma’lumotlar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to‘pladi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4516" name="Picture 4" descr="Тот самый &quot;Челленджер&quot;: new_vodokachkin — LiveJourn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" t="2916" r="2269" b="15327"/>
          <a:stretch/>
        </p:blipFill>
        <p:spPr bwMode="auto">
          <a:xfrm>
            <a:off x="337281" y="2794257"/>
            <a:ext cx="5189207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8" name="Picture 6" descr="Самоа /обзор - Самоа - Континент Австралия и Океания - Каталог статей -  Открытая Книга: Путешеств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071" y="2794257"/>
            <a:ext cx="5551889" cy="369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59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4" name="Picture 8" descr="Берег Маклая, Папуа-Новая Гвинея. Первые впечатления — Фонд им.  Миклухо-Макла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2204060"/>
            <a:ext cx="4132534" cy="317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Mikluxo-Maklay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3968" y="982134"/>
            <a:ext cx="1179231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Nikolay Nikolayevich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Mikluxo-Maklay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Gvineyada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papuaslar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yashagan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1871-1882-y.).</a:t>
            </a:r>
          </a:p>
          <a:p>
            <a:pPr algn="just"/>
            <a:endParaRPr lang="ru-RU" dirty="0"/>
          </a:p>
        </p:txBody>
      </p:sp>
      <p:pic>
        <p:nvPicPr>
          <p:cNvPr id="65538" name="Picture 2" descr="Николай Николаевич Миклухо-Маклай. Интерсные факты — Фонд им. Миклухо-Макла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8134" y="2198455"/>
            <a:ext cx="3023123" cy="377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Горизонтальный свиток 7"/>
          <p:cNvSpPr/>
          <p:nvPr/>
        </p:nvSpPr>
        <p:spPr>
          <a:xfrm>
            <a:off x="402098" y="5353087"/>
            <a:ext cx="3029159" cy="1238250"/>
          </a:xfrm>
          <a:prstGeom prst="horizontalScroll">
            <a:avLst/>
          </a:prstGeom>
          <a:solidFill>
            <a:srgbClr val="149C2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Rus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olimi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sayyohi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257" y="2198455"/>
            <a:ext cx="4436393" cy="3178980"/>
          </a:xfrm>
          <a:prstGeom prst="rect">
            <a:avLst/>
          </a:prstGeom>
        </p:spPr>
      </p:pic>
      <p:pic>
        <p:nvPicPr>
          <p:cNvPr id="5" name="Picture 2" descr="C:\Users\user\Desktop\Рисунок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31257" y="4000232"/>
            <a:ext cx="1618608" cy="13772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970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Mikluxo-Maklay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3968" y="982134"/>
            <a:ext cx="117923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Mikluxo-Maklay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papuaslarning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yashash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tarzi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bebaho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ma’lumotlarni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yozib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qoldirgan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5542" name="Picture 6" descr="Миклухо-Маклай притворяется спящим в окружении папуасов. | Фото: travelask.ru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20" y="2176028"/>
            <a:ext cx="5980522" cy="349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Папуасы Новой Гвинеи. | Фото: mignews.com.u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079" y="2176028"/>
            <a:ext cx="5197912" cy="348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98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Avstraliya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va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Okeaniya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3"/>
          <a:stretch/>
        </p:blipFill>
        <p:spPr>
          <a:xfrm>
            <a:off x="1931923" y="1097752"/>
            <a:ext cx="7774051" cy="5637742"/>
          </a:xfrm>
          <a:prstGeom prst="rect">
            <a:avLst/>
          </a:prstGeom>
        </p:spPr>
      </p:pic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078488"/>
              </p:ext>
            </p:extLst>
          </p:nvPr>
        </p:nvGraphicFramePr>
        <p:xfrm>
          <a:off x="1854200" y="981076"/>
          <a:ext cx="7772400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74" name="Image" r:id="rId4" imgW="10361880" imgH="7517160" progId="Photoshop.Image.13">
                  <p:embed/>
                </p:oleObj>
              </mc:Choice>
              <mc:Fallback>
                <p:oleObj name="Image" r:id="rId4" imgW="10361880" imgH="75171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54200" y="981076"/>
                        <a:ext cx="7772400" cy="563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312" y="1990178"/>
            <a:ext cx="1761772" cy="244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42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67833" y="61586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Geologik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tuzilishi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0775" y="1028343"/>
            <a:ext cx="120161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Orollarning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geologik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jinslardan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tuzilganligiga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guruhlarga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Знаменитости Океании | Туристический портал, статьи о туризм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4" t="523" r="4952" b="7717"/>
          <a:stretch/>
        </p:blipFill>
        <p:spPr bwMode="auto">
          <a:xfrm>
            <a:off x="518432" y="2229564"/>
            <a:ext cx="5475968" cy="424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Острова Тихого океана — Весь мир с «Royal mile»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6" r="9014"/>
          <a:stretch/>
        </p:blipFill>
        <p:spPr bwMode="auto">
          <a:xfrm>
            <a:off x="6168859" y="2229564"/>
            <a:ext cx="5827102" cy="424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98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67833" y="61586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orollari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3239" y="4965602"/>
            <a:ext cx="110876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Okeaniyada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biogen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marjon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atoll,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rif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137263"/>
              </p:ext>
            </p:extLst>
          </p:nvPr>
        </p:nvGraphicFramePr>
        <p:xfrm>
          <a:off x="638626" y="1196707"/>
          <a:ext cx="11190516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0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01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01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288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Materik</a:t>
                      </a:r>
                      <a:r>
                        <a:rPr lang="en-US" sz="36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orollari</a:t>
                      </a:r>
                      <a:r>
                        <a:rPr lang="en-US" sz="36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3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Vulqonli</a:t>
                      </a:r>
                      <a:r>
                        <a:rPr lang="en-US" sz="3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orollar</a:t>
                      </a:r>
                      <a:r>
                        <a:rPr lang="en-US" sz="3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ru-RU" sz="36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Geosinklinal</a:t>
                      </a:r>
                      <a:r>
                        <a:rPr lang="en-US" sz="3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orollar</a:t>
                      </a:r>
                      <a:r>
                        <a:rPr lang="en-US" sz="3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ru-RU" sz="36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883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rgbClr val="24202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Yangi</a:t>
                      </a:r>
                      <a:r>
                        <a:rPr lang="en-US" sz="3600" b="1" dirty="0" smtClean="0">
                          <a:solidFill>
                            <a:srgbClr val="24202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24202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Gvineya</a:t>
                      </a:r>
                      <a:endParaRPr lang="ru-RU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kern="1200" dirty="0" err="1" smtClean="0">
                          <a:solidFill>
                            <a:srgbClr val="24202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Gavayi</a:t>
                      </a:r>
                      <a:endParaRPr lang="ru-RU" sz="3600" b="1" kern="1200" dirty="0">
                        <a:solidFill>
                          <a:srgbClr val="24202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kern="1200" dirty="0" smtClean="0">
                          <a:solidFill>
                            <a:srgbClr val="24202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Mariana</a:t>
                      </a:r>
                      <a:endParaRPr lang="ru-RU" sz="3600" b="1" kern="1200" dirty="0">
                        <a:solidFill>
                          <a:srgbClr val="24202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883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rgbClr val="24202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Yangi</a:t>
                      </a:r>
                      <a:r>
                        <a:rPr lang="en-US" sz="3600" b="1" dirty="0" smtClean="0">
                          <a:solidFill>
                            <a:srgbClr val="24202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24202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Zelandiya</a:t>
                      </a:r>
                      <a:endParaRPr lang="ru-RU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kern="1200" dirty="0" err="1" smtClean="0">
                          <a:solidFill>
                            <a:srgbClr val="24202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Pasxa</a:t>
                      </a:r>
                      <a:endParaRPr lang="ru-RU" sz="3600" b="1" kern="1200" dirty="0">
                        <a:solidFill>
                          <a:srgbClr val="24202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kern="1200" dirty="0" err="1" smtClean="0">
                          <a:solidFill>
                            <a:srgbClr val="24202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Yangi</a:t>
                      </a:r>
                      <a:r>
                        <a:rPr lang="en-US" sz="3600" b="1" kern="1200" dirty="0" smtClean="0">
                          <a:solidFill>
                            <a:srgbClr val="24202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kern="1200" dirty="0" err="1" smtClean="0">
                          <a:solidFill>
                            <a:srgbClr val="24202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Kaledoniya</a:t>
                      </a:r>
                      <a:endParaRPr lang="ru-RU" sz="3600" b="1" kern="1200" dirty="0">
                        <a:solidFill>
                          <a:srgbClr val="24202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88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kern="1200" dirty="0" smtClean="0">
                          <a:solidFill>
                            <a:srgbClr val="24202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Tuamotu</a:t>
                      </a:r>
                      <a:endParaRPr lang="ru-RU" sz="3600" b="1" kern="1200" dirty="0">
                        <a:solidFill>
                          <a:srgbClr val="24202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600" b="1" kern="1200" dirty="0">
                        <a:solidFill>
                          <a:srgbClr val="24202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396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Relyefi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2332" y="982134"/>
            <a:ext cx="114852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Okeaniyaning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nuqtasi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Gvineya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orolidagi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Jaya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cho‘qqisi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586" name="Picture 2" descr="Пунчак-Джая, Индонезия — подробная информация с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80" y="2105561"/>
            <a:ext cx="5518312" cy="386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0" name="Picture 6" descr="Гора Джа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097" y="2151770"/>
            <a:ext cx="6060500" cy="381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089963" y="2261976"/>
            <a:ext cx="2339102" cy="646331"/>
          </a:xfrm>
          <a:prstGeom prst="rect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5030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07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150506"/>
            <a:ext cx="12176942" cy="739099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4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orollarda</a:t>
            </a:r>
            <a:r>
              <a:rPr lang="en-US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qazilma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konlari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4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6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77828" name="Picture 4" descr="Ni, nikel rudasining mineral tahlil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45" y="1757496"/>
            <a:ext cx="3146425" cy="231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2966" y="4141018"/>
            <a:ext cx="1236237" cy="646331"/>
          </a:xfrm>
          <a:prstGeom prst="rect">
            <a:avLst/>
          </a:prstGeom>
          <a:solidFill>
            <a:srgbClr val="0033CC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nikel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058" y="1040848"/>
            <a:ext cx="4216400" cy="646331"/>
          </a:xfrm>
          <a:prstGeom prst="rect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Kaledoniya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80271" y="1766771"/>
            <a:ext cx="4216400" cy="646331"/>
          </a:xfrm>
          <a:prstGeom prst="rect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Zelandiya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03504" y="4490444"/>
            <a:ext cx="2569934" cy="646331"/>
          </a:xfrm>
          <a:prstGeom prst="rect">
            <a:avLst/>
          </a:prstGeom>
          <a:solidFill>
            <a:srgbClr val="0033CC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447141" y="1032318"/>
            <a:ext cx="3399890" cy="1200329"/>
          </a:xfrm>
          <a:prstGeom prst="rect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Fiji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Gvineya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463641" y="3639479"/>
            <a:ext cx="1159293" cy="646331"/>
          </a:xfrm>
          <a:prstGeom prst="rect">
            <a:avLst/>
          </a:prstGeom>
          <a:solidFill>
            <a:srgbClr val="0033CC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oltin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51242" y="5282860"/>
            <a:ext cx="1774845" cy="646331"/>
          </a:xfrm>
          <a:prstGeom prst="rect">
            <a:avLst/>
          </a:prstGeom>
          <a:solidFill>
            <a:srgbClr val="0033CC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fosforit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79383" y="5201867"/>
            <a:ext cx="2699747" cy="646331"/>
          </a:xfrm>
          <a:prstGeom prst="rect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Nauru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oroli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77832" name="Picture 8" descr="В Витебске мужчина пытался покончить с собой. В результате отравился  младенец | Новости Беларус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789" y="2496327"/>
            <a:ext cx="2257298" cy="191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4" name="Picture 10" descr="Нефть, нефть, нефть… А что после?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5376"/>
          <a:stretch/>
        </p:blipFill>
        <p:spPr bwMode="auto">
          <a:xfrm>
            <a:off x="3727030" y="2519769"/>
            <a:ext cx="2361441" cy="191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6" name="Picture 12" descr="Золото, золотые деньги, угол, прямоугольник, слиток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244" y="2276401"/>
            <a:ext cx="3057683" cy="148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8" name="Picture 14" descr="Фосфорит пластовы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175" y="4622064"/>
            <a:ext cx="2498725" cy="171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3727030" y="5444442"/>
            <a:ext cx="654470" cy="32316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6718967" y="5444442"/>
            <a:ext cx="879231" cy="323166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71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58370" name="Picture 2" descr="10 самых красивых островов ми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953509"/>
            <a:ext cx="7516042" cy="590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8620" y="1405421"/>
            <a:ext cx="450664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subekvatorial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just"/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Zelandiya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50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2205" y="982134"/>
            <a:ext cx="117755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Okeaniya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iliq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yumshoq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haroratning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tebranishi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fasllar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kecha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kunduzda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0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682" name="Picture 2" descr="Страны и народы. Вопросы и ответы (fb2) | Флибус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13" y="2921126"/>
            <a:ext cx="5895976" cy="353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4" name="Picture 4" descr="Природа Папуа-Новой Гвинеи. необычные места | Природа, Мес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67" y="2921126"/>
            <a:ext cx="5438775" cy="353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58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8026" y="1256831"/>
            <a:ext cx="4894803" cy="830997"/>
          </a:xfrm>
          <a:prstGeom prst="rect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Kunduzi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+30 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1132" y="5104259"/>
            <a:ext cx="4894803" cy="830997"/>
          </a:xfrm>
          <a:prstGeom prst="rect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Kechasi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+23 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02829" y="5061416"/>
            <a:ext cx="6385743" cy="830997"/>
          </a:xfrm>
          <a:prstGeom prst="rect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3000-4000 mm</a:t>
            </a:r>
            <a:endParaRPr lang="ru-RU" sz="4800" b="1" dirty="0">
              <a:solidFill>
                <a:schemeClr val="bg1"/>
              </a:solidFill>
            </a:endParaRPr>
          </a:p>
        </p:txBody>
      </p:sp>
      <p:pic>
        <p:nvPicPr>
          <p:cNvPr id="79874" name="Picture 2" descr="Смайлики картинки гиф анимации: Солнце, солнышко скачать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33" y="2273467"/>
            <a:ext cx="2587101" cy="258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6" name="Picture 4" descr="ДОЖДЬ. КАРТИНКИ(GIF)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427" y="1125703"/>
            <a:ext cx="6106546" cy="379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8" name="Picture 6" descr="Download Ftestickers Clipart Moon Stars Bluemoon Crescentmoon - Imagenes De  Media Luna PNG Image with No Background - PNGkey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534" y="2454349"/>
            <a:ext cx="2627694" cy="219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31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 descr="Гора в Новой Зеландии получила статус «Гражданин страны» | Екабу.ру -  развлекательный порта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9133" r="8189" b="23198"/>
          <a:stretch/>
        </p:blipFill>
        <p:spPr bwMode="auto">
          <a:xfrm>
            <a:off x="5867399" y="2356376"/>
            <a:ext cx="5854701" cy="320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5221" y="1032938"/>
            <a:ext cx="4791074" cy="707886"/>
          </a:xfrm>
          <a:prstGeom prst="rect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Gavayi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orollarida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4216" y="5613786"/>
            <a:ext cx="5740399" cy="707886"/>
          </a:xfrm>
          <a:prstGeom prst="rect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iliga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12500-14000 mm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68797" y="5562982"/>
            <a:ext cx="4257709" cy="584775"/>
          </a:xfrm>
          <a:prstGeom prst="rect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muzliklar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80898" name="Picture 2" descr="Летний дождь - Летний дождь, gif анимация | Пейзажи, Идеи озеленения,  Рисунки пейзажей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16" y="1991107"/>
            <a:ext cx="5215467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397300" y="1032938"/>
            <a:ext cx="6779642" cy="1323439"/>
          </a:xfrm>
          <a:prstGeom prst="rect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Gvineya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Zelandiya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tog‘larida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989851" y="2544289"/>
            <a:ext cx="1584291" cy="584775"/>
          </a:xfrm>
          <a:prstGeom prst="rect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4420 m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32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Tabiat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zonalari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85" y="982134"/>
            <a:ext cx="1200043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Okeaniya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orollarining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doimiy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yashil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savannalar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Daraxtlardan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qimmatlisi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kokos</a:t>
            </a:r>
            <a:r>
              <a:rPr lang="en-US" sz="3200" b="1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sago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palmalari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kauchukli</a:t>
            </a:r>
            <a:r>
              <a:rPr lang="en-US" sz="3200" b="1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</a:t>
            </a:r>
            <a:r>
              <a:rPr lang="en-US" sz="3200" b="1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banan</a:t>
            </a:r>
            <a:r>
              <a:rPr lang="en-US" sz="3200" b="1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qovun</a:t>
            </a:r>
            <a:r>
              <a:rPr lang="en-US" sz="3200" b="1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daraxti</a:t>
            </a:r>
            <a:r>
              <a:rPr lang="en-US" sz="3200" b="1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mango, </a:t>
            </a:r>
            <a:r>
              <a:rPr lang="en-US" sz="3200" b="1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shakarqamish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3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83" y="2959961"/>
            <a:ext cx="2352675" cy="356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play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529" y="2959961"/>
            <a:ext cx="3073400" cy="356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 descr="самые необычные и удивительные - Самое интересное в блогах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2" r="23494"/>
          <a:stretch/>
        </p:blipFill>
        <p:spPr bwMode="auto">
          <a:xfrm>
            <a:off x="5740400" y="3050882"/>
            <a:ext cx="3228975" cy="338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8" name="Picture 6" descr="Удивительная папайя - дынное дерево.. Обсуждение на LiveInternet -  Российский Сервис Онлайн-Дневников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3" r="25473" b="3230"/>
          <a:stretch/>
        </p:blipFill>
        <p:spPr bwMode="auto">
          <a:xfrm>
            <a:off x="8956067" y="3033552"/>
            <a:ext cx="3134113" cy="340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4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Non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daraxti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69634" name="Picture 2" descr="Редчайшые деревья мира | Полит Инсайдер | Яндекс Дзе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82" y="1131135"/>
            <a:ext cx="6424317" cy="512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8" name="Picture 2" descr="Джекфрут (плод хлебного дерева) - Веселая Кухн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617" y="1131135"/>
            <a:ext cx="4545658" cy="512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91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Okeaniya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2100" y="982134"/>
            <a:ext cx="1170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Okeaniya</a:t>
            </a:r>
            <a:r>
              <a:rPr lang="ru-RU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okeanning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bepoyon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maydonlarida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sochilib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yotgan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dunyosi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2" descr="Острова Океан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2182463"/>
            <a:ext cx="5755628" cy="429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10 самых красивых островов мир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4"/>
          <a:stretch/>
        </p:blipFill>
        <p:spPr bwMode="auto">
          <a:xfrm>
            <a:off x="6223170" y="2182463"/>
            <a:ext cx="5664030" cy="429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44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10683" y="61586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O‘simliklari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0484" y="982134"/>
            <a:ext cx="117867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Zelandiyada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daraxtsimon</a:t>
            </a:r>
            <a:r>
              <a:rPr lang="en-US" sz="4000" b="1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paporotniklar</a:t>
            </a:r>
            <a:r>
              <a:rPr lang="en-US" sz="40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kauri </a:t>
            </a:r>
            <a:r>
              <a:rPr lang="en-US" sz="4000" b="1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tilog‘ochi</a:t>
            </a:r>
            <a:r>
              <a:rPr lang="en-US" sz="4000" b="1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5" name="Picture 5" descr="cyathea_arborea_fern_forest_naturalist_if_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7" y="2305573"/>
            <a:ext cx="5511003" cy="410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Файл:Tane mahuta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901" y="2305573"/>
            <a:ext cx="4876828" cy="406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10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10683" y="61586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O‘simliklari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6486" y="1040472"/>
            <a:ext cx="1180041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Karam</a:t>
            </a:r>
            <a:r>
              <a:rPr lang="en-US" sz="3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daraxti</a:t>
            </a:r>
            <a:r>
              <a:rPr lang="en-US" sz="3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zig‘ir</a:t>
            </a:r>
            <a:r>
              <a:rPr lang="en-US" sz="3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endemiklar</a:t>
            </a:r>
            <a:r>
              <a:rPr lang="en-US" sz="3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bor.</a:t>
            </a:r>
          </a:p>
        </p:txBody>
      </p:sp>
      <p:pic>
        <p:nvPicPr>
          <p:cNvPr id="8" name="Picture 7" descr="croton_sing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299" y="1775916"/>
            <a:ext cx="4361918" cy="453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6" name="Picture 2" descr="Капустное дере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51" y="1775917"/>
            <a:ext cx="6197949" cy="464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99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Tabiat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zonalari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6508" y="934962"/>
            <a:ext cx="118269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Tog‘larning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ro‘para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yonbag‘irlarida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tekisliklarda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qalin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teskari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savannalar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72706" name="Picture 2" descr="Папуа — Новая Гвинея: столкновение цивилизац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08" y="2457450"/>
            <a:ext cx="5939678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710" y="2457450"/>
            <a:ext cx="5902290" cy="412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8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58308" y="0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>
                <a:solidFill>
                  <a:sysClr val="window" lastClr="FFFFFF"/>
                </a:solidFill>
              </a:rPr>
              <a:t>Hayvonot</a:t>
            </a:r>
            <a:r>
              <a:rPr lang="en-US" sz="5400" kern="0" spc="21" dirty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>
                <a:solidFill>
                  <a:sysClr val="window" lastClr="FFFFFF"/>
                </a:solidFill>
              </a:rPr>
              <a:t>olami</a:t>
            </a:r>
            <a:r>
              <a:rPr lang="en-US" sz="5400" kern="0" spc="21" dirty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>
                <a:solidFill>
                  <a:sysClr val="window" lastClr="FFFFFF"/>
                </a:solidFill>
              </a:rPr>
              <a:t>o‘ziga</a:t>
            </a:r>
            <a:r>
              <a:rPr lang="en-US" sz="5400" kern="0" spc="21" dirty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xos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6508" y="915531"/>
            <a:ext cx="118269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Gvineya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orollarda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kazuar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tovug‘i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(emu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oilasiga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mansub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Zelandiyada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turdagi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kivi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tovuqlari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pingvinlar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bor.</a:t>
            </a:r>
          </a:p>
        </p:txBody>
      </p:sp>
      <p:pic>
        <p:nvPicPr>
          <p:cNvPr id="5" name="Picture 11" descr="Картинка 38 из 85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5"/>
          <a:stretch/>
        </p:blipFill>
        <p:spPr bwMode="auto">
          <a:xfrm>
            <a:off x="176508" y="2538512"/>
            <a:ext cx="3919241" cy="347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1274701801_4038756959_4fdde917df_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5" r="4199" b="4254"/>
          <a:stretch/>
        </p:blipFill>
        <p:spPr bwMode="auto">
          <a:xfrm>
            <a:off x="4344987" y="2538512"/>
            <a:ext cx="3619500" cy="347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4" descr="Самый маленький пингвин в мире — Малый пингви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0" r="9517"/>
          <a:stretch/>
        </p:blipFill>
        <p:spPr bwMode="auto">
          <a:xfrm>
            <a:off x="8213725" y="2538512"/>
            <a:ext cx="3571875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3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58308" y="0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>
                <a:solidFill>
                  <a:sysClr val="window" lastClr="FFFFFF"/>
                </a:solidFill>
              </a:rPr>
              <a:t>Hayvonot</a:t>
            </a:r>
            <a:r>
              <a:rPr lang="en-US" sz="5400" kern="0" spc="21" dirty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olami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6508" y="982134"/>
            <a:ext cx="118269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albatros</a:t>
            </a:r>
            <a:r>
              <a:rPr lang="en-US" sz="32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bo‘ron</a:t>
            </a:r>
            <a:r>
              <a:rPr lang="en-US" sz="32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qushi</a:t>
            </a:r>
            <a:r>
              <a:rPr lang="en-US" sz="32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baliqchi</a:t>
            </a:r>
            <a:r>
              <a:rPr lang="en-US" sz="32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keltirilgan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kalamush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yovvoyilashgan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mushuk</a:t>
            </a:r>
            <a:r>
              <a:rPr lang="en-US" sz="32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echki</a:t>
            </a:r>
            <a:r>
              <a:rPr lang="en-US" sz="32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quyon</a:t>
            </a:r>
            <a:r>
              <a:rPr lang="en-US" sz="32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tabiatga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keltirmoqda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</a:t>
            </a:r>
          </a:p>
        </p:txBody>
      </p:sp>
      <p:pic>
        <p:nvPicPr>
          <p:cNvPr id="6" name="Picture 5" descr="kaka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219" y="2666918"/>
            <a:ext cx="3132532" cy="355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1219046355_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" t="8984" r="-1367" b="11336"/>
          <a:stretch/>
        </p:blipFill>
        <p:spPr bwMode="auto">
          <a:xfrm>
            <a:off x="9668051" y="2115305"/>
            <a:ext cx="2234067" cy="209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0" name="Picture 8" descr="Природа Океани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41" y="2666918"/>
            <a:ext cx="60960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40555" t="31764" r="35715" b="40602"/>
          <a:stretch/>
        </p:blipFill>
        <p:spPr>
          <a:xfrm>
            <a:off x="9494528" y="4346546"/>
            <a:ext cx="2656115" cy="173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4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Hayvonot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olami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6508" y="1079719"/>
            <a:ext cx="539697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hayvonlarning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tarqalishi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qiyinchilik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tug‘diradi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Okeaniya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hayvonot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dunyosi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xosligiga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Avvalo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sutemizuvchilarning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mutlaqo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yo‘qligi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kamayib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ketganligi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ta’riflanadi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6018" name="Picture 2" descr="Природа, растения и животные Новой Зеланд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1079719"/>
            <a:ext cx="6299303" cy="463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45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aholisi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4622" y="1122172"/>
            <a:ext cx="117163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Okeaniyada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(2016- y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iyul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Zelandiyada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tub joy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maorilar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jami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15 %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8" descr="img_7018-cop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b="6897"/>
          <a:stretch/>
        </p:blipFill>
        <p:spPr bwMode="auto">
          <a:xfrm>
            <a:off x="231775" y="2192955"/>
            <a:ext cx="4365626" cy="305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2546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295" y="2192955"/>
            <a:ext cx="3581400" cy="305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4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589" y="2192955"/>
            <a:ext cx="3517109" cy="305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77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aholisi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1774" y="1110491"/>
            <a:ext cx="117163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ingliz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yangizelandiyaliklardan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Zelandiya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Kaledoniya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Gvineya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Gavayi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orollarida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kelgindilar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ko‘pchiligi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shaharlarda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3970" name="Picture 2" descr="Этнический состав населения Новой Зеландии | На краю света. Блог о Новой  Зеландии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22" y="2495486"/>
            <a:ext cx="6815490" cy="396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2" name="Picture 4" descr="Queenstown and Central Otago take top spots in job growth for 2016 |  Stuff.co.n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6" r="12788"/>
          <a:stretch/>
        </p:blipFill>
        <p:spPr bwMode="auto">
          <a:xfrm>
            <a:off x="7271560" y="2500207"/>
            <a:ext cx="4518026" cy="396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89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aholisi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1435" y="1027262"/>
            <a:ext cx="117163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orollarda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ko‘pchilikni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Mahalliy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kokos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palmasi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banan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shakarqamish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ananas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qahva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kakao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yetishtiradi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F:\Океания\океания\НАСЕЛЕНИЕ\NE3TD00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71" y="2183987"/>
            <a:ext cx="52324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F:\Океания\океания\кауа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183987"/>
            <a:ext cx="5181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84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Откуда везти жемчуг: Таиланд, Венесуэла и Китай - Tochka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599" y="2202704"/>
            <a:ext cx="5541552" cy="415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aholisi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1774" y="1110491"/>
            <a:ext cx="117163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Baliqchilik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o‘rmonchilik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sayyohlarga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xizmat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ko‘rsatish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dengizdan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metall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rudalari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qazib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chiqarishda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ishlashadi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6" descr="F:\Океания\океания\НАСЕЛЕНИЕ\PNG1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0" r="7315"/>
          <a:stretch/>
        </p:blipFill>
        <p:spPr bwMode="auto">
          <a:xfrm>
            <a:off x="218658" y="2202704"/>
            <a:ext cx="514350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2" name="Picture 2" descr="Жемчуг: подарок моря — Отдых и развлечени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2" t="306" r="6632" b="-306"/>
          <a:stretch/>
        </p:blipFill>
        <p:spPr bwMode="auto">
          <a:xfrm>
            <a:off x="4913453" y="2202704"/>
            <a:ext cx="2986292" cy="415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24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фиджи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11714"/>
            <a:ext cx="122681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942" y="1367971"/>
            <a:ext cx="10813143" cy="2884714"/>
          </a:xfrm>
        </p:spPr>
        <p:txBody>
          <a:bodyPr>
            <a:normAutofit/>
          </a:bodyPr>
          <a:lstStyle/>
          <a:p>
            <a:pPr algn="just" eaLnBrk="1" hangingPunct="1">
              <a:buFontTx/>
              <a:buNone/>
            </a:pPr>
            <a:r>
              <a:rPr lang="en-US" alt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ru-RU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Orollar</a:t>
            </a:r>
            <a:r>
              <a:rPr lang="en-US" alt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altLang="ru-RU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hamma</a:t>
            </a:r>
            <a:r>
              <a:rPr lang="en-US" alt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tomondan</a:t>
            </a:r>
            <a:r>
              <a:rPr lang="en-US" alt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alt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alt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alt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alt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o‘ralgan</a:t>
            </a:r>
            <a:r>
              <a:rPr lang="en-US" alt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alt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quruqliklar</a:t>
            </a:r>
            <a:r>
              <a:rPr lang="en-US" alt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4800" b="1" dirty="0" smtClean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76200" y="11714"/>
            <a:ext cx="12268199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en-US" altLang="ru-RU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</a:t>
            </a:r>
            <a:r>
              <a:rPr lang="en-US" alt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nimaga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ru-RU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3234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Xulosa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41344" t="18674" r="3817" b="17957"/>
          <a:stretch/>
        </p:blipFill>
        <p:spPr>
          <a:xfrm>
            <a:off x="2984" y="982134"/>
            <a:ext cx="9040531" cy="5876347"/>
          </a:xfrm>
          <a:prstGeom prst="rect">
            <a:avLst/>
          </a:prstGeom>
        </p:spPr>
      </p:pic>
      <p:pic>
        <p:nvPicPr>
          <p:cNvPr id="9" name="Picture 2" descr="Острова Тихого океана — Весь мир с «Royal mile»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6" r="9014"/>
          <a:stretch/>
        </p:blipFill>
        <p:spPr bwMode="auto">
          <a:xfrm>
            <a:off x="7840190" y="982134"/>
            <a:ext cx="4336752" cy="315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Чукчи: удивительные факт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570" y="3647552"/>
            <a:ext cx="4346430" cy="321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61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bject 2"/>
          <p:cNvSpPr>
            <a:spLocks noChangeArrowheads="1"/>
          </p:cNvSpPr>
          <p:nvPr/>
        </p:nvSpPr>
        <p:spPr bwMode="auto">
          <a:xfrm>
            <a:off x="0" y="0"/>
            <a:ext cx="12174538" cy="1028700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3" name="object 5"/>
          <p:cNvSpPr>
            <a:spLocks noChangeArrowheads="1"/>
          </p:cNvSpPr>
          <p:nvPr/>
        </p:nvSpPr>
        <p:spPr bwMode="auto">
          <a:xfrm>
            <a:off x="295239" y="1644841"/>
            <a:ext cx="2124432" cy="606727"/>
          </a:xfrm>
          <a:custGeom>
            <a:avLst/>
            <a:gdLst>
              <a:gd name="T0" fmla="*/ 0 w 1094105"/>
              <a:gd name="T1" fmla="*/ 0 h 400050"/>
              <a:gd name="T2" fmla="*/ 1094105 w 1094105"/>
              <a:gd name="T3" fmla="*/ 400050 h 400050"/>
            </a:gdLst>
            <a:ahLst/>
            <a:cxnLst>
              <a:cxn ang="0">
                <a:pos x="1094026" y="0"/>
              </a:cxn>
              <a:cxn ang="0">
                <a:pos x="279684" y="0"/>
              </a:cxn>
              <a:cxn ang="0">
                <a:pos x="234473" y="3677"/>
              </a:cxn>
              <a:cxn ang="0">
                <a:pos x="191527" y="14319"/>
              </a:cxn>
              <a:cxn ang="0">
                <a:pos x="151434" y="31338"/>
              </a:cxn>
              <a:cxn ang="0">
                <a:pos x="114782" y="54147"/>
              </a:cxn>
              <a:cxn ang="0">
                <a:pos x="82156" y="82157"/>
              </a:cxn>
              <a:cxn ang="0">
                <a:pos x="54146" y="114783"/>
              </a:cxn>
              <a:cxn ang="0">
                <a:pos x="31338" y="151435"/>
              </a:cxn>
              <a:cxn ang="0">
                <a:pos x="14319" y="191528"/>
              </a:cxn>
              <a:cxn ang="0">
                <a:pos x="3677" y="234473"/>
              </a:cxn>
              <a:cxn ang="0">
                <a:pos x="0" y="279684"/>
              </a:cxn>
              <a:cxn ang="0">
                <a:pos x="0" y="399604"/>
              </a:cxn>
              <a:cxn ang="0">
                <a:pos x="814341" y="399604"/>
              </a:cxn>
              <a:cxn ang="0">
                <a:pos x="859553" y="395926"/>
              </a:cxn>
              <a:cxn ang="0">
                <a:pos x="902499" y="385284"/>
              </a:cxn>
              <a:cxn ang="0">
                <a:pos x="942592" y="368265"/>
              </a:cxn>
              <a:cxn ang="0">
                <a:pos x="979244" y="345456"/>
              </a:cxn>
              <a:cxn ang="0">
                <a:pos x="1011869" y="317446"/>
              </a:cxn>
              <a:cxn ang="0">
                <a:pos x="1039880" y="284821"/>
              </a:cxn>
              <a:cxn ang="0">
                <a:pos x="1062688" y="248168"/>
              </a:cxn>
              <a:cxn ang="0">
                <a:pos x="1079706" y="208075"/>
              </a:cxn>
              <a:cxn ang="0">
                <a:pos x="1090348" y="165130"/>
              </a:cxn>
              <a:cxn ang="0">
                <a:pos x="1094026" y="119919"/>
              </a:cxn>
              <a:cxn ang="0">
                <a:pos x="1094026" y="0"/>
              </a:cxn>
            </a:cxnLst>
            <a:rect l="T0" t="T1" r="T2" b="T3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4" name="object 10"/>
          <p:cNvSpPr>
            <a:spLocks noChangeArrowheads="1"/>
          </p:cNvSpPr>
          <p:nvPr/>
        </p:nvSpPr>
        <p:spPr bwMode="auto">
          <a:xfrm>
            <a:off x="3570972" y="4481283"/>
            <a:ext cx="6666216" cy="655637"/>
          </a:xfrm>
          <a:custGeom>
            <a:avLst/>
            <a:gdLst>
              <a:gd name="T0" fmla="*/ 0 w 2465704"/>
              <a:gd name="T1" fmla="*/ 0 h 310514"/>
              <a:gd name="T2" fmla="*/ 2465704 w 2465704"/>
              <a:gd name="T3" fmla="*/ 310514 h 310514"/>
            </a:gdLst>
            <a:ahLst/>
            <a:cxnLst>
              <a:cxn ang="0">
                <a:pos x="2465654" y="0"/>
              </a:cxn>
              <a:cxn ang="0">
                <a:pos x="217180" y="0"/>
              </a:cxn>
              <a:cxn ang="0">
                <a:pos x="167538" y="5762"/>
              </a:cxn>
              <a:cxn ang="0">
                <a:pos x="121885" y="22161"/>
              </a:cxn>
              <a:cxn ang="0">
                <a:pos x="81552" y="47868"/>
              </a:cxn>
              <a:cxn ang="0">
                <a:pos x="47867" y="81553"/>
              </a:cxn>
              <a:cxn ang="0">
                <a:pos x="22160" y="121886"/>
              </a:cxn>
              <a:cxn ang="0">
                <a:pos x="5761" y="167537"/>
              </a:cxn>
              <a:cxn ang="0">
                <a:pos x="0" y="217177"/>
              </a:cxn>
              <a:cxn ang="0">
                <a:pos x="0" y="310299"/>
              </a:cxn>
              <a:cxn ang="0">
                <a:pos x="2248472" y="310299"/>
              </a:cxn>
              <a:cxn ang="0">
                <a:pos x="2298115" y="304537"/>
              </a:cxn>
              <a:cxn ang="0">
                <a:pos x="2343767" y="288137"/>
              </a:cxn>
              <a:cxn ang="0">
                <a:pos x="2384101" y="262430"/>
              </a:cxn>
              <a:cxn ang="0">
                <a:pos x="2417786" y="228745"/>
              </a:cxn>
              <a:cxn ang="0">
                <a:pos x="2443493" y="188412"/>
              </a:cxn>
              <a:cxn ang="0">
                <a:pos x="2459892" y="142761"/>
              </a:cxn>
              <a:cxn ang="0">
                <a:pos x="2465654" y="93121"/>
              </a:cxn>
              <a:cxn ang="0">
                <a:pos x="2465654" y="0"/>
              </a:cxn>
            </a:cxnLst>
            <a:rect l="T0" t="T1" r="T2" b="T3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" name="object 13"/>
          <p:cNvGrpSpPr>
            <a:grpSpLocks/>
          </p:cNvGrpSpPr>
          <p:nvPr/>
        </p:nvGrpSpPr>
        <p:grpSpPr bwMode="auto">
          <a:xfrm>
            <a:off x="327025" y="2381747"/>
            <a:ext cx="1916112" cy="2860675"/>
            <a:chOff x="377244" y="1199601"/>
            <a:chExt cx="906780" cy="1353820"/>
          </a:xfrm>
        </p:grpSpPr>
        <p:sp>
          <p:nvSpPr>
            <p:cNvPr id="51212" name="object 14"/>
            <p:cNvSpPr>
              <a:spLocks noChangeArrowheads="1"/>
            </p:cNvSpPr>
            <p:nvPr/>
          </p:nvSpPr>
          <p:spPr bwMode="auto">
            <a:xfrm>
              <a:off x="377240" y="1303972"/>
              <a:ext cx="906780" cy="1249680"/>
            </a:xfrm>
            <a:custGeom>
              <a:avLst/>
              <a:gdLst>
                <a:gd name="T0" fmla="*/ 0 w 906780"/>
                <a:gd name="T1" fmla="*/ 0 h 1249680"/>
                <a:gd name="T2" fmla="*/ 906780 w 906780"/>
                <a:gd name="T3" fmla="*/ 1249680 h 1249680"/>
              </a:gdLst>
              <a:ahLst/>
              <a:cxnLst>
                <a:cxn ang="0">
                  <a:pos x="127190" y="102743"/>
                </a:cxn>
                <a:cxn ang="0">
                  <a:pos x="176110" y="937691"/>
                </a:cxn>
                <a:cxn ang="0">
                  <a:pos x="699592" y="417474"/>
                </a:cxn>
                <a:cxn ang="0">
                  <a:pos x="334302" y="466407"/>
                </a:cxn>
                <a:cxn ang="0">
                  <a:pos x="699592" y="417474"/>
                </a:cxn>
                <a:cxn ang="0">
                  <a:pos x="102730" y="1095870"/>
                </a:cxn>
                <a:cxn ang="0">
                  <a:pos x="882230" y="1144803"/>
                </a:cxn>
                <a:cxn ang="0">
                  <a:pos x="906691" y="0"/>
                </a:cxn>
                <a:cxn ang="0">
                  <a:pos x="752589" y="48933"/>
                </a:cxn>
                <a:cxn ang="0">
                  <a:pos x="857770" y="963790"/>
                </a:cxn>
                <a:cxn ang="0">
                  <a:pos x="849642" y="983373"/>
                </a:cxn>
                <a:cxn ang="0">
                  <a:pos x="830046" y="991501"/>
                </a:cxn>
                <a:cxn ang="0">
                  <a:pos x="69392" y="991844"/>
                </a:cxn>
                <a:cxn ang="0">
                  <a:pos x="55499" y="994498"/>
                </a:cxn>
                <a:cxn ang="0">
                  <a:pos x="48907" y="76657"/>
                </a:cxn>
                <a:cxn ang="0">
                  <a:pos x="57035" y="57061"/>
                </a:cxn>
                <a:cxn ang="0">
                  <a:pos x="76631" y="48933"/>
                </a:cxn>
                <a:cxn ang="0">
                  <a:pos x="517753" y="0"/>
                </a:cxn>
                <a:cxn ang="0">
                  <a:pos x="46837" y="6032"/>
                </a:cxn>
                <a:cxn ang="0">
                  <a:pos x="6032" y="46850"/>
                </a:cxn>
                <a:cxn ang="0">
                  <a:pos x="0" y="1172527"/>
                </a:cxn>
                <a:cxn ang="0">
                  <a:pos x="22466" y="1226693"/>
                </a:cxn>
                <a:cxn ang="0">
                  <a:pos x="76631" y="1249172"/>
                </a:cxn>
                <a:cxn ang="0">
                  <a:pos x="882230" y="1200238"/>
                </a:cxn>
                <a:cxn ang="0">
                  <a:pos x="65849" y="1198067"/>
                </a:cxn>
                <a:cxn ang="0">
                  <a:pos x="51092" y="1183309"/>
                </a:cxn>
                <a:cxn ang="0">
                  <a:pos x="48907" y="1068158"/>
                </a:cxn>
                <a:cxn ang="0">
                  <a:pos x="57035" y="1048562"/>
                </a:cxn>
                <a:cxn ang="0">
                  <a:pos x="76631" y="1040434"/>
                </a:cxn>
                <a:cxn ang="0">
                  <a:pos x="859853" y="1034402"/>
                </a:cxn>
                <a:cxn ang="0">
                  <a:pos x="900658" y="993597"/>
                </a:cxn>
                <a:cxn ang="0">
                  <a:pos x="906691" y="0"/>
                </a:cxn>
              </a:cxnLst>
              <a:rect l="T0" t="T1" r="T2" b="T3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13" name="object 15"/>
            <p:cNvSpPr>
              <a:spLocks noChangeArrowheads="1"/>
            </p:cNvSpPr>
            <p:nvPr/>
          </p:nvSpPr>
          <p:spPr bwMode="auto">
            <a:xfrm>
              <a:off x="660984" y="1199603"/>
              <a:ext cx="492759" cy="1014730"/>
            </a:xfrm>
            <a:custGeom>
              <a:avLst/>
              <a:gdLst>
                <a:gd name="T0" fmla="*/ 0 w 492759"/>
                <a:gd name="T1" fmla="*/ 0 h 1014730"/>
                <a:gd name="T2" fmla="*/ 492759 w 492759"/>
                <a:gd name="T3" fmla="*/ 1014730 h 1014730"/>
              </a:gdLst>
              <a:ahLst/>
              <a:cxnLst>
                <a:cxn ang="0">
                  <a:pos x="154927" y="965415"/>
                </a:cxn>
                <a:cxn ang="0">
                  <a:pos x="102743" y="965415"/>
                </a:cxn>
                <a:cxn ang="0">
                  <a:pos x="102743" y="1014349"/>
                </a:cxn>
                <a:cxn ang="0">
                  <a:pos x="154927" y="1014349"/>
                </a:cxn>
                <a:cxn ang="0">
                  <a:pos x="154927" y="965415"/>
                </a:cxn>
                <a:cxn ang="0">
                  <a:pos x="259295" y="965415"/>
                </a:cxn>
                <a:cxn ang="0">
                  <a:pos x="207111" y="965415"/>
                </a:cxn>
                <a:cxn ang="0">
                  <a:pos x="207111" y="1014349"/>
                </a:cxn>
                <a:cxn ang="0">
                  <a:pos x="259295" y="1014349"/>
                </a:cxn>
                <a:cxn ang="0">
                  <a:pos x="259295" y="965415"/>
                </a:cxn>
                <a:cxn ang="0">
                  <a:pos x="363664" y="965415"/>
                </a:cxn>
                <a:cxn ang="0">
                  <a:pos x="311480" y="965415"/>
                </a:cxn>
                <a:cxn ang="0">
                  <a:pos x="311480" y="1014349"/>
                </a:cxn>
                <a:cxn ang="0">
                  <a:pos x="363664" y="1014349"/>
                </a:cxn>
                <a:cxn ang="0">
                  <a:pos x="363664" y="965415"/>
                </a:cxn>
                <a:cxn ang="0">
                  <a:pos x="466394" y="313105"/>
                </a:cxn>
                <a:cxn ang="0">
                  <a:pos x="0" y="313105"/>
                </a:cxn>
                <a:cxn ang="0">
                  <a:pos x="0" y="466407"/>
                </a:cxn>
                <a:cxn ang="0">
                  <a:pos x="466394" y="466407"/>
                </a:cxn>
                <a:cxn ang="0">
                  <a:pos x="466394" y="313105"/>
                </a:cxn>
                <a:cxn ang="0">
                  <a:pos x="492493" y="50558"/>
                </a:cxn>
                <a:cxn ang="0">
                  <a:pos x="488518" y="30899"/>
                </a:cxn>
                <a:cxn ang="0">
                  <a:pos x="477672" y="14820"/>
                </a:cxn>
                <a:cxn ang="0">
                  <a:pos x="461594" y="3987"/>
                </a:cxn>
                <a:cxn ang="0">
                  <a:pos x="441934" y="0"/>
                </a:cxn>
                <a:cxn ang="0">
                  <a:pos x="337566" y="0"/>
                </a:cxn>
                <a:cxn ang="0">
                  <a:pos x="317906" y="3987"/>
                </a:cxn>
                <a:cxn ang="0">
                  <a:pos x="301840" y="14820"/>
                </a:cxn>
                <a:cxn ang="0">
                  <a:pos x="290995" y="30899"/>
                </a:cxn>
                <a:cxn ang="0">
                  <a:pos x="287007" y="50558"/>
                </a:cxn>
                <a:cxn ang="0">
                  <a:pos x="287007" y="257670"/>
                </a:cxn>
                <a:cxn ang="0">
                  <a:pos x="492493" y="257670"/>
                </a:cxn>
                <a:cxn ang="0">
                  <a:pos x="492493" y="50558"/>
                </a:cxn>
              </a:cxnLst>
              <a:rect l="T0" t="T1" r="T2" b="T3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grpSp>
        <p:nvGrpSpPr>
          <p:cNvPr id="3" name="object 16"/>
          <p:cNvGrpSpPr>
            <a:grpSpLocks/>
          </p:cNvGrpSpPr>
          <p:nvPr/>
        </p:nvGrpSpPr>
        <p:grpSpPr bwMode="auto">
          <a:xfrm>
            <a:off x="327017" y="5593629"/>
            <a:ext cx="2206625" cy="488950"/>
            <a:chOff x="320975" y="2634669"/>
            <a:chExt cx="1043940" cy="231775"/>
          </a:xfrm>
        </p:grpSpPr>
        <p:sp>
          <p:nvSpPr>
            <p:cNvPr id="51210" name="object 17"/>
            <p:cNvSpPr>
              <a:spLocks noChangeArrowheads="1"/>
            </p:cNvSpPr>
            <p:nvPr/>
          </p:nvSpPr>
          <p:spPr bwMode="auto">
            <a:xfrm>
              <a:off x="320975" y="2634669"/>
              <a:ext cx="1043940" cy="231775"/>
            </a:xfrm>
            <a:custGeom>
              <a:avLst/>
              <a:gdLst>
                <a:gd name="T0" fmla="*/ 0 w 1043940"/>
                <a:gd name="T1" fmla="*/ 0 h 231775"/>
                <a:gd name="T2" fmla="*/ 1043940 w 1043940"/>
                <a:gd name="T3" fmla="*/ 231775 h 231775"/>
              </a:gdLst>
              <a:ahLst/>
              <a:cxnLst>
                <a:cxn ang="0">
                  <a:pos x="989877" y="0"/>
                </a:cxn>
                <a:cxn ang="0">
                  <a:pos x="652305" y="0"/>
                </a:cxn>
                <a:cxn ang="0">
                  <a:pos x="652305" y="48930"/>
                </a:cxn>
                <a:cxn ang="0">
                  <a:pos x="940956" y="48930"/>
                </a:cxn>
                <a:cxn ang="0">
                  <a:pos x="940956" y="78277"/>
                </a:cxn>
                <a:cxn ang="0">
                  <a:pos x="94233" y="78277"/>
                </a:cxn>
                <a:cxn ang="0">
                  <a:pos x="42052" y="130463"/>
                </a:cxn>
                <a:cxn ang="0">
                  <a:pos x="0" y="130463"/>
                </a:cxn>
                <a:cxn ang="0">
                  <a:pos x="0" y="179391"/>
                </a:cxn>
                <a:cxn ang="0">
                  <a:pos x="42052" y="179391"/>
                </a:cxn>
                <a:cxn ang="0">
                  <a:pos x="94233" y="231576"/>
                </a:cxn>
                <a:cxn ang="0">
                  <a:pos x="678394" y="231576"/>
                </a:cxn>
                <a:cxn ang="0">
                  <a:pos x="678394" y="182648"/>
                </a:cxn>
                <a:cxn ang="0">
                  <a:pos x="114505" y="182648"/>
                </a:cxn>
                <a:cxn ang="0">
                  <a:pos x="86770" y="154926"/>
                </a:cxn>
                <a:cxn ang="0">
                  <a:pos x="114505" y="127209"/>
                </a:cxn>
                <a:cxn ang="0">
                  <a:pos x="989877" y="127209"/>
                </a:cxn>
                <a:cxn ang="0">
                  <a:pos x="989877" y="0"/>
                </a:cxn>
                <a:cxn ang="0">
                  <a:pos x="781138" y="127209"/>
                </a:cxn>
                <a:cxn ang="0">
                  <a:pos x="732210" y="127209"/>
                </a:cxn>
                <a:cxn ang="0">
                  <a:pos x="732210" y="231576"/>
                </a:cxn>
                <a:cxn ang="0">
                  <a:pos x="989877" y="231576"/>
                </a:cxn>
                <a:cxn ang="0">
                  <a:pos x="989877" y="182648"/>
                </a:cxn>
                <a:cxn ang="0">
                  <a:pos x="781138" y="182648"/>
                </a:cxn>
                <a:cxn ang="0">
                  <a:pos x="781138" y="127209"/>
                </a:cxn>
                <a:cxn ang="0">
                  <a:pos x="259293" y="127209"/>
                </a:cxn>
                <a:cxn ang="0">
                  <a:pos x="210366" y="127209"/>
                </a:cxn>
                <a:cxn ang="0">
                  <a:pos x="210366" y="182648"/>
                </a:cxn>
                <a:cxn ang="0">
                  <a:pos x="259293" y="182648"/>
                </a:cxn>
                <a:cxn ang="0">
                  <a:pos x="259293" y="127209"/>
                </a:cxn>
                <a:cxn ang="0">
                  <a:pos x="989877" y="127209"/>
                </a:cxn>
                <a:cxn ang="0">
                  <a:pos x="940956" y="127209"/>
                </a:cxn>
                <a:cxn ang="0">
                  <a:pos x="940956" y="182648"/>
                </a:cxn>
                <a:cxn ang="0">
                  <a:pos x="989877" y="182648"/>
                </a:cxn>
                <a:cxn ang="0">
                  <a:pos x="989877" y="179391"/>
                </a:cxn>
                <a:cxn ang="0">
                  <a:pos x="1043687" y="179391"/>
                </a:cxn>
                <a:cxn ang="0">
                  <a:pos x="1043687" y="130463"/>
                </a:cxn>
                <a:cxn ang="0">
                  <a:pos x="989877" y="130463"/>
                </a:cxn>
                <a:cxn ang="0">
                  <a:pos x="989877" y="127209"/>
                </a:cxn>
              </a:cxnLst>
              <a:rect l="T0" t="T1" r="T2" b="T3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11" name="object 18"/>
            <p:cNvSpPr>
              <a:spLocks noChangeArrowheads="1"/>
            </p:cNvSpPr>
            <p:nvPr/>
          </p:nvSpPr>
          <p:spPr bwMode="auto">
            <a:xfrm>
              <a:off x="1053186" y="2712947"/>
              <a:ext cx="257810" cy="153670"/>
            </a:xfrm>
            <a:custGeom>
              <a:avLst/>
              <a:gdLst>
                <a:gd name="T0" fmla="*/ 0 w 257809"/>
                <a:gd name="T1" fmla="*/ 0 h 153669"/>
                <a:gd name="T2" fmla="*/ 257809 w 257809"/>
                <a:gd name="T3" fmla="*/ 153669 h 153669"/>
              </a:gdLst>
              <a:ahLst/>
              <a:cxnLst>
                <a:cxn ang="0">
                  <a:pos x="257666" y="0"/>
                </a:cxn>
                <a:cxn ang="0">
                  <a:pos x="0" y="0"/>
                </a:cxn>
                <a:cxn ang="0">
                  <a:pos x="0" y="153299"/>
                </a:cxn>
                <a:cxn ang="0">
                  <a:pos x="257666" y="153299"/>
                </a:cxn>
                <a:cxn ang="0">
                  <a:pos x="257666" y="0"/>
                </a:cxn>
              </a:cxnLst>
              <a:rect l="T0" t="T1" r="T2" b="T3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2431685" y="1267954"/>
            <a:ext cx="9395983" cy="4237038"/>
          </a:xfrm>
          <a:prstGeom prst="rect">
            <a:avLst/>
          </a:prstGeom>
        </p:spPr>
        <p:txBody>
          <a:bodyPr lIns="91438" tIns="45719" rIns="91438" bIns="4571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buFontTx/>
              <a:buAutoNum type="arabicPeriod"/>
            </a:pP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Darslikning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78- 81-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sahifalaridagi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latin typeface="Arial"/>
                <a:cs typeface="Arial"/>
              </a:rPr>
              <a:t>34-35-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§ “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Okeaniya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600" b="1" dirty="0" err="1" smtClean="0">
                <a:latin typeface="Arial"/>
                <a:cs typeface="Arial"/>
              </a:rPr>
              <a:t>Iqlimi</a:t>
            </a:r>
            <a:r>
              <a:rPr lang="en-US" sz="3600" b="1" dirty="0">
                <a:latin typeface="Arial"/>
                <a:cs typeface="Arial"/>
              </a:rPr>
              <a:t>, </a:t>
            </a:r>
            <a:r>
              <a:rPr lang="en-US" sz="3600" b="1" dirty="0" err="1" smtClean="0">
                <a:latin typeface="Arial"/>
                <a:cs typeface="Arial"/>
              </a:rPr>
              <a:t>tabiat</a:t>
            </a:r>
            <a:r>
              <a:rPr lang="en-US" sz="3600" b="1" dirty="0" smtClean="0">
                <a:latin typeface="Arial"/>
                <a:cs typeface="Arial"/>
              </a:rPr>
              <a:t> </a:t>
            </a:r>
            <a:r>
              <a:rPr lang="en-US" sz="3600" b="1" dirty="0" err="1" smtClean="0">
                <a:latin typeface="Arial"/>
                <a:cs typeface="Arial"/>
              </a:rPr>
              <a:t>zonalari</a:t>
            </a:r>
            <a:r>
              <a:rPr lang="en-US" sz="3600" b="1" dirty="0" smtClean="0">
                <a:latin typeface="Arial"/>
                <a:cs typeface="Arial"/>
              </a:rPr>
              <a:t> </a:t>
            </a:r>
            <a:r>
              <a:rPr lang="en-US" sz="3600" b="1" dirty="0" err="1" smtClean="0">
                <a:latin typeface="Arial"/>
                <a:cs typeface="Arial"/>
              </a:rPr>
              <a:t>va</a:t>
            </a:r>
            <a:r>
              <a:rPr lang="en-US" sz="3600" b="1" dirty="0" smtClean="0">
                <a:latin typeface="Arial"/>
                <a:cs typeface="Arial"/>
              </a:rPr>
              <a:t> </a:t>
            </a:r>
            <a:r>
              <a:rPr lang="en-US" sz="3600" b="1" dirty="0" err="1" smtClean="0">
                <a:latin typeface="Arial"/>
                <a:cs typeface="Arial"/>
              </a:rPr>
              <a:t>aholisi</a:t>
            </a:r>
            <a:r>
              <a:rPr lang="es-ES" sz="3600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mavzularini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o‘qish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javob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yozish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742950" indent="-742950" algn="just">
              <a:buAutoNum type="arabicPeriod"/>
            </a:pP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Okeaniyadagi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yirik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orollar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nomini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yozuvsiz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xaritaga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yozish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  </a:t>
            </a:r>
          </a:p>
        </p:txBody>
      </p:sp>
      <p:sp>
        <p:nvSpPr>
          <p:cNvPr id="51208" name="Прямоугольник 22"/>
          <p:cNvSpPr>
            <a:spLocks noChangeArrowheads="1"/>
          </p:cNvSpPr>
          <p:nvPr/>
        </p:nvSpPr>
        <p:spPr bwMode="auto">
          <a:xfrm>
            <a:off x="384969" y="94458"/>
            <a:ext cx="11404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Mustaqil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bajarish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uchun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topshiriqlar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alt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331" y="4013074"/>
            <a:ext cx="1564068" cy="159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52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фиджи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1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14300" y="0"/>
            <a:ext cx="12268199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en-US" altLang="ru-RU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Arxipelag</a:t>
            </a:r>
            <a:r>
              <a:rPr lang="en-US" alt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ru-RU" alt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76201" y="938272"/>
            <a:ext cx="12230099" cy="1077218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unchalik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uzoq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bo‘lmagan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odatda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hisoblanadigan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orollar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to‘plami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rxipelag</a:t>
            </a:r>
            <a:r>
              <a:rPr lang="en-US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548" y="5464048"/>
            <a:ext cx="12080701" cy="1077218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arxipelagga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kiradigan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orollar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geologik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o‘simliklari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hayvonot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dunyosi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o‘xshash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66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528244" y="0"/>
            <a:ext cx="9123438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Asosiy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xususiyatlari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1463" y="982134"/>
            <a:ext cx="11557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Okeaniyada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tagidan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hisoblansa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harakatdagi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vulqoni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bor.</a:t>
            </a:r>
          </a:p>
        </p:txBody>
      </p:sp>
      <p:pic>
        <p:nvPicPr>
          <p:cNvPr id="59394" name="Picture 2" descr="Мауна-лоа - самый большой вулкан земли. Путешествие по Америке: Гавайи –  Национальный парк Гавайские вулканы Гавайские острова как называются точки  извержени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" t="1810" r="13066" b="-1810"/>
          <a:stretch/>
        </p:blipFill>
        <p:spPr bwMode="auto">
          <a:xfrm>
            <a:off x="311463" y="2182463"/>
            <a:ext cx="5677355" cy="444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 descr="Гавайи с высоты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963" y="2182463"/>
            <a:ext cx="5676657" cy="432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66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Прямоугольник 1"/>
          <p:cNvSpPr/>
          <p:nvPr/>
        </p:nvSpPr>
        <p:spPr>
          <a:xfrm>
            <a:off x="179299" y="1034587"/>
            <a:ext cx="11557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Okeaniyada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zaharli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ilonlar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yirtqichlar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yagona</a:t>
            </a:r>
            <a:r>
              <a:rPr lang="en-US" sz="36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ko‘zli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kaltakesak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endemik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0418" name="Picture 2" descr="Гаттерия (туатара) - рептилия, пережившая динозавров | На краю света. Блог  о Новой Зеландии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/>
          <a:stretch/>
        </p:blipFill>
        <p:spPr bwMode="auto">
          <a:xfrm>
            <a:off x="4953836" y="2840163"/>
            <a:ext cx="6782463" cy="368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 descr="Гаттерия: тайна третьего глаза. | Журнал натуралист | Яндекс Дзе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77" y="3395365"/>
            <a:ext cx="4134128" cy="276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1617785" y="3290458"/>
            <a:ext cx="753626" cy="7389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528244" y="0"/>
            <a:ext cx="9123438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Asosiy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xususiyatlari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31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8" name="Picture 8" descr="Номера телефонов экстренных служб в Австралии и Новой Зеландии •  EmergencyNumbers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509" y="3380716"/>
            <a:ext cx="3618907" cy="296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orollari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0484" y="982134"/>
            <a:ext cx="117679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Okeaniyada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quruqlikka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(98 %)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maydonni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Quruqlikning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90 %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orolga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42" name="Picture 2" descr="Папуа — Новая Гвинея: отзыв туриста | Отдых, туризм, путешеств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82" y="3443595"/>
            <a:ext cx="4260537" cy="289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03619" y="2717122"/>
            <a:ext cx="3711476" cy="707886"/>
          </a:xfrm>
          <a:prstGeom prst="rect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Gvineya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89963" y="2712298"/>
            <a:ext cx="4081589" cy="707886"/>
          </a:xfrm>
          <a:prstGeom prst="rect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Zelandiya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1444" name="Picture 4" descr="В Австралии, Новой Зеландии и Исландии можно будет спастись в случае  глобальной пандемии. - Поехали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257" y="3407134"/>
            <a:ext cx="4255436" cy="293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69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796" t="7205" r="6237" b="5340"/>
          <a:stretch/>
        </p:blipFill>
        <p:spPr>
          <a:xfrm>
            <a:off x="18043" y="0"/>
            <a:ext cx="12173957" cy="6854752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Okeaniya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043" y="973187"/>
            <a:ext cx="10391112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ru-RU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Okeaniyaga</a:t>
            </a:r>
            <a:r>
              <a:rPr lang="en-US" alt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7000 </a:t>
            </a:r>
            <a:r>
              <a:rPr lang="en-US" altLang="ru-RU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alt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alt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orollar</a:t>
            </a:r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alt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1,3 </a:t>
            </a:r>
            <a:r>
              <a:rPr lang="en-US" alt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ru-RU" alt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alt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km.</a:t>
            </a:r>
            <a:endParaRPr lang="ru-RU" alt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403411"/>
            <a:ext cx="8473358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egallagan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maydonga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atigi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2 %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etganligi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Okeaniya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olgan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68620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7405</TotalTime>
  <Words>940</Words>
  <Application>Microsoft Office PowerPoint</Application>
  <PresentationFormat>Широкоэкранный</PresentationFormat>
  <Paragraphs>126</Paragraphs>
  <Slides>41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Тема Office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User</cp:lastModifiedBy>
  <cp:revision>1390</cp:revision>
  <dcterms:created xsi:type="dcterms:W3CDTF">2020-04-09T12:18:10Z</dcterms:created>
  <dcterms:modified xsi:type="dcterms:W3CDTF">2020-12-21T08:50:15Z</dcterms:modified>
</cp:coreProperties>
</file>