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400" r:id="rId2"/>
    <p:sldId id="683" r:id="rId3"/>
    <p:sldId id="661" r:id="rId4"/>
    <p:sldId id="568" r:id="rId5"/>
    <p:sldId id="418" r:id="rId6"/>
    <p:sldId id="638" r:id="rId7"/>
    <p:sldId id="607" r:id="rId8"/>
    <p:sldId id="642" r:id="rId9"/>
    <p:sldId id="643" r:id="rId10"/>
    <p:sldId id="644" r:id="rId11"/>
    <p:sldId id="645" r:id="rId12"/>
    <p:sldId id="646" r:id="rId13"/>
    <p:sldId id="640" r:id="rId14"/>
    <p:sldId id="614" r:id="rId15"/>
    <p:sldId id="650" r:id="rId16"/>
    <p:sldId id="684" r:id="rId17"/>
    <p:sldId id="639" r:id="rId18"/>
    <p:sldId id="652" r:id="rId19"/>
    <p:sldId id="662" r:id="rId20"/>
    <p:sldId id="663" r:id="rId21"/>
    <p:sldId id="653" r:id="rId22"/>
    <p:sldId id="664" r:id="rId23"/>
    <p:sldId id="654" r:id="rId24"/>
    <p:sldId id="655" r:id="rId25"/>
    <p:sldId id="665" r:id="rId26"/>
    <p:sldId id="656" r:id="rId27"/>
    <p:sldId id="682" r:id="rId28"/>
    <p:sldId id="666" r:id="rId29"/>
    <p:sldId id="667" r:id="rId30"/>
    <p:sldId id="658" r:id="rId31"/>
    <p:sldId id="622" r:id="rId32"/>
    <p:sldId id="668" r:id="rId33"/>
    <p:sldId id="670" r:id="rId34"/>
    <p:sldId id="671" r:id="rId35"/>
    <p:sldId id="672" r:id="rId36"/>
    <p:sldId id="673" r:id="rId37"/>
    <p:sldId id="674" r:id="rId38"/>
    <p:sldId id="669" r:id="rId39"/>
    <p:sldId id="537" r:id="rId40"/>
    <p:sldId id="649" r:id="rId41"/>
    <p:sldId id="631" r:id="rId42"/>
    <p:sldId id="678" r:id="rId43"/>
    <p:sldId id="681" r:id="rId44"/>
    <p:sldId id="676" r:id="rId45"/>
    <p:sldId id="621" r:id="rId46"/>
    <p:sldId id="632" r:id="rId47"/>
    <p:sldId id="679" r:id="rId48"/>
    <p:sldId id="680" r:id="rId49"/>
    <p:sldId id="685" r:id="rId50"/>
    <p:sldId id="417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683"/>
            <p14:sldId id="661"/>
            <p14:sldId id="568"/>
            <p14:sldId id="418"/>
            <p14:sldId id="638"/>
            <p14:sldId id="607"/>
            <p14:sldId id="642"/>
            <p14:sldId id="643"/>
            <p14:sldId id="644"/>
            <p14:sldId id="645"/>
            <p14:sldId id="646"/>
            <p14:sldId id="640"/>
            <p14:sldId id="614"/>
            <p14:sldId id="650"/>
            <p14:sldId id="684"/>
            <p14:sldId id="639"/>
            <p14:sldId id="652"/>
            <p14:sldId id="662"/>
            <p14:sldId id="663"/>
            <p14:sldId id="653"/>
            <p14:sldId id="664"/>
            <p14:sldId id="654"/>
            <p14:sldId id="655"/>
            <p14:sldId id="665"/>
            <p14:sldId id="656"/>
            <p14:sldId id="682"/>
            <p14:sldId id="666"/>
            <p14:sldId id="667"/>
            <p14:sldId id="658"/>
            <p14:sldId id="622"/>
            <p14:sldId id="668"/>
            <p14:sldId id="670"/>
            <p14:sldId id="671"/>
            <p14:sldId id="672"/>
            <p14:sldId id="673"/>
            <p14:sldId id="674"/>
            <p14:sldId id="669"/>
            <p14:sldId id="537"/>
            <p14:sldId id="649"/>
            <p14:sldId id="631"/>
            <p14:sldId id="678"/>
            <p14:sldId id="681"/>
            <p14:sldId id="676"/>
            <p14:sldId id="621"/>
            <p14:sldId id="632"/>
            <p14:sldId id="679"/>
            <p14:sldId id="680"/>
            <p14:sldId id="685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CCFF"/>
    <a:srgbClr val="FF66FF"/>
    <a:srgbClr val="149C2E"/>
    <a:srgbClr val="996633"/>
    <a:srgbClr val="000099"/>
    <a:srgbClr val="19C139"/>
    <a:srgbClr val="000000"/>
    <a:srgbClr val="0087FE"/>
    <a:srgbClr val="00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822" autoAdjust="0"/>
  </p:normalViewPr>
  <p:slideViewPr>
    <p:cSldViewPr snapToGrid="0">
      <p:cViewPr varScale="1">
        <p:scale>
          <a:sx n="67" d="100"/>
          <a:sy n="67" d="100"/>
        </p:scale>
        <p:origin x="9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76D24-9ABC-4290-91F7-A98CD13FCE29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3B494C9A-7627-4E34-B36A-D24FF5881FA0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Amazoniya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o‘rmonlarida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yiliga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1500-3000 mm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yog‘in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yog‘adi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5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572DB1-16AB-47E1-9771-8C95DEEC5EB3}" type="par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9C5129-82CC-4A3E-B607-B174074DF53C}" type="sib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412BFC-6BE6-4926-BFEB-FD76E5F0243A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Gviana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Braziliya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yassi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tog‘liklari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orasida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La-Plata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pasttekisligi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joylashgan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5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7D386-1005-4578-9D52-64AC412B1C8C}" type="par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16D27-4A29-43C0-821A-3765B3327D6F}" type="sib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A4D9D8-6535-4D04-BCCE-C63FD88B49B4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Janubiy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Amerika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materigida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muhofaza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qilinadigan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hududlar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materikning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10 %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maydonini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egallaydi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5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212A2C-A013-4024-853B-E76F1EEF6B01}" type="par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27EDD8-86F1-4485-B3C2-1EB82B8F6557}" type="sib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A30A1D-4FAC-4FE2-A9A1-79E17588F9B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Janubiy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Amerika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materigining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keng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tekisliklarida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siyrak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o‘rnashgan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5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10BC41-6013-42AE-97D0-34A52A56BD7A}" type="parTrans" cxnId="{420DDC08-E45C-4481-A858-092DC02BC62C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543670-A9CD-41AD-B97E-466D39EABF50}" type="sibTrans" cxnId="{420DDC08-E45C-4481-A858-092DC02BC62C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E59397-67AA-4012-8CFB-75C5643F4173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Braziliyadagi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“Jaya”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milliy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bog‘i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UNESCO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ro‘yhatiga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kiritilgan</a:t>
          </a:r>
          <a:r>
            <a:rPr lang="en-US" sz="2500" b="1" i="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5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25BD98-EA12-4295-B8A1-43A5EE713F74}" type="parTrans" cxnId="{E0B55DFB-3696-46FC-9581-27A19F82D03E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12EEBC-FE8B-43F3-B16F-F56344E0D012}" type="sibTrans" cxnId="{E0B55DFB-3696-46FC-9581-27A19F82D03E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0D87DC-9022-4B1C-BEB0-24CBA53BE18E}" type="pres">
      <dgm:prSet presAssocID="{F5276D24-9ABC-4290-91F7-A98CD13FCE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D6C7BD8-417A-4B5C-8B13-452D778982EB}" type="pres">
      <dgm:prSet presAssocID="{F5276D24-9ABC-4290-91F7-A98CD13FCE29}" presName="Name1" presStyleCnt="0"/>
      <dgm:spPr/>
    </dgm:pt>
    <dgm:pt modelId="{7D1796A1-CF9C-41D3-9B40-4A3CA6AD26E7}" type="pres">
      <dgm:prSet presAssocID="{F5276D24-9ABC-4290-91F7-A98CD13FCE29}" presName="cycle" presStyleCnt="0"/>
      <dgm:spPr/>
    </dgm:pt>
    <dgm:pt modelId="{44854548-FF48-4D3C-9547-F34320E0ACC2}" type="pres">
      <dgm:prSet presAssocID="{F5276D24-9ABC-4290-91F7-A98CD13FCE29}" presName="srcNode" presStyleLbl="node1" presStyleIdx="0" presStyleCnt="5"/>
      <dgm:spPr/>
    </dgm:pt>
    <dgm:pt modelId="{E1C72192-A4DC-4D19-A68C-55B68E31AA64}" type="pres">
      <dgm:prSet presAssocID="{F5276D24-9ABC-4290-91F7-A98CD13FCE29}" presName="conn" presStyleLbl="parChTrans1D2" presStyleIdx="0" presStyleCnt="1"/>
      <dgm:spPr/>
      <dgm:t>
        <a:bodyPr/>
        <a:lstStyle/>
        <a:p>
          <a:endParaRPr lang="ru-RU"/>
        </a:p>
      </dgm:t>
    </dgm:pt>
    <dgm:pt modelId="{3DFD1BFF-4870-4F92-8303-F0E59B8B2BC5}" type="pres">
      <dgm:prSet presAssocID="{F5276D24-9ABC-4290-91F7-A98CD13FCE29}" presName="extraNode" presStyleLbl="node1" presStyleIdx="0" presStyleCnt="5"/>
      <dgm:spPr/>
    </dgm:pt>
    <dgm:pt modelId="{DD1F4B15-E707-4667-8A7D-CFEF0A384281}" type="pres">
      <dgm:prSet presAssocID="{F5276D24-9ABC-4290-91F7-A98CD13FCE29}" presName="dstNode" presStyleLbl="node1" presStyleIdx="0" presStyleCnt="5"/>
      <dgm:spPr/>
    </dgm:pt>
    <dgm:pt modelId="{7403132D-823E-4730-910C-42EDF71098B6}" type="pres">
      <dgm:prSet presAssocID="{3B494C9A-7627-4E34-B36A-D24FF5881FA0}" presName="text_1" presStyleLbl="node1" presStyleIdx="0" presStyleCnt="5" custScaleX="88286" custLinFactNeighborX="-3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3A43F-9546-4122-9015-2B2D47F71C1F}" type="pres">
      <dgm:prSet presAssocID="{3B494C9A-7627-4E34-B36A-D24FF5881FA0}" presName="accent_1" presStyleCnt="0"/>
      <dgm:spPr/>
    </dgm:pt>
    <dgm:pt modelId="{9314F1FB-DAFE-4FE7-8916-A7DD44017D56}" type="pres">
      <dgm:prSet presAssocID="{3B494C9A-7627-4E34-B36A-D24FF5881FA0}" presName="accentRepeatNode" presStyleLbl="solidFgAcc1" presStyleIdx="0" presStyleCnt="5" custScaleX="102266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AFBB4C4B-6875-4320-9775-7EA114134881}" type="pres">
      <dgm:prSet presAssocID="{8F412BFC-6BE6-4926-BFEB-FD76E5F0243A}" presName="text_2" presStyleLbl="node1" presStyleIdx="1" presStyleCnt="5" custScaleX="88610" custLinFactNeighborX="-3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1604E-6B3E-49AB-B4F0-9C793140B372}" type="pres">
      <dgm:prSet presAssocID="{8F412BFC-6BE6-4926-BFEB-FD76E5F0243A}" presName="accent_2" presStyleCnt="0"/>
      <dgm:spPr/>
    </dgm:pt>
    <dgm:pt modelId="{1020A973-F626-4866-B9E7-86331A1E49A8}" type="pres">
      <dgm:prSet presAssocID="{8F412BFC-6BE6-4926-BFEB-FD76E5F0243A}" presName="accentRepeatNode" presStyleLbl="solidFgAcc1" presStyleIdx="1" presStyleCnt="5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AF7E988-FC84-4693-B5EE-3524D826DD5A}" type="pres">
      <dgm:prSet presAssocID="{AFA4D9D8-6535-4D04-BCCE-C63FD88B49B4}" presName="text_3" presStyleLbl="node1" presStyleIdx="2" presStyleCnt="5" custScaleX="89085" custLinFactNeighborX="-3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4B6BF-B205-4388-9FE0-05741F3EF2B4}" type="pres">
      <dgm:prSet presAssocID="{AFA4D9D8-6535-4D04-BCCE-C63FD88B49B4}" presName="accent_3" presStyleCnt="0"/>
      <dgm:spPr/>
    </dgm:pt>
    <dgm:pt modelId="{67BB47EB-C1D6-40C6-AA67-BD38C710274B}" type="pres">
      <dgm:prSet presAssocID="{AFA4D9D8-6535-4D04-BCCE-C63FD88B49B4}" presName="accentRepeatNode" presStyleLbl="solidFgAcc1" presStyleIdx="2" presStyleCnt="5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</dgm:pt>
    <dgm:pt modelId="{9FD4E326-CCB6-4243-A11F-CEA98BACE912}" type="pres">
      <dgm:prSet presAssocID="{5BA30A1D-4FAC-4FE2-A9A1-79E17588F9B7}" presName="text_4" presStyleLbl="node1" presStyleIdx="3" presStyleCnt="5" custScaleX="88624" custLinFactNeighborX="-3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1F691-10A8-4BF9-8EA6-A022FAF79468}" type="pres">
      <dgm:prSet presAssocID="{5BA30A1D-4FAC-4FE2-A9A1-79E17588F9B7}" presName="accent_4" presStyleCnt="0"/>
      <dgm:spPr/>
    </dgm:pt>
    <dgm:pt modelId="{0FFD4021-2A13-4E5A-9DF7-8C26542E65E9}" type="pres">
      <dgm:prSet presAssocID="{5BA30A1D-4FAC-4FE2-A9A1-79E17588F9B7}" presName="accentRepeatNode" presStyleLbl="solidFgAcc1" presStyleIdx="3" presStyleCnt="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1DA1F5FF-36F9-427A-AFE7-A17CAB41A100}" type="pres">
      <dgm:prSet presAssocID="{E4E59397-67AA-4012-8CFB-75C5643F4173}" presName="text_5" presStyleLbl="node1" presStyleIdx="4" presStyleCnt="5" custScaleX="89162" custLinFactNeighborX="-2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62064-F5D5-4D4F-BDB0-4896A955A6D3}" type="pres">
      <dgm:prSet presAssocID="{E4E59397-67AA-4012-8CFB-75C5643F4173}" presName="accent_5" presStyleCnt="0"/>
      <dgm:spPr/>
    </dgm:pt>
    <dgm:pt modelId="{0B5045D2-B617-412A-95D0-185C85ACF50A}" type="pres">
      <dgm:prSet presAssocID="{E4E59397-67AA-4012-8CFB-75C5643F4173}" presName="accentRepeatNode" presStyleLbl="solidFgAcc1" presStyleIdx="4" presStyleCnt="5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</dgm:ptLst>
  <dgm:cxnLst>
    <dgm:cxn modelId="{E03BE54F-24A9-46BE-BD5E-A4D103A85274}" type="presOf" srcId="{5F9C5129-82CC-4A3E-B607-B174074DF53C}" destId="{E1C72192-A4DC-4D19-A68C-55B68E31AA64}" srcOrd="0" destOrd="0" presId="urn:microsoft.com/office/officeart/2008/layout/VerticalCurvedList"/>
    <dgm:cxn modelId="{EAC3218A-20F8-499F-859B-E4CD434A0220}" srcId="{F5276D24-9ABC-4290-91F7-A98CD13FCE29}" destId="{8F412BFC-6BE6-4926-BFEB-FD76E5F0243A}" srcOrd="1" destOrd="0" parTransId="{3DC7D386-1005-4578-9D52-64AC412B1C8C}" sibTransId="{9E616D27-4A29-43C0-821A-3765B3327D6F}"/>
    <dgm:cxn modelId="{13BEC7EA-D3D3-4DF7-99DD-3023D2CE2C00}" type="presOf" srcId="{8F412BFC-6BE6-4926-BFEB-FD76E5F0243A}" destId="{AFBB4C4B-6875-4320-9775-7EA114134881}" srcOrd="0" destOrd="0" presId="urn:microsoft.com/office/officeart/2008/layout/VerticalCurvedList"/>
    <dgm:cxn modelId="{62F4A8A1-9123-4434-8150-DB3CC21047F3}" srcId="{F5276D24-9ABC-4290-91F7-A98CD13FCE29}" destId="{AFA4D9D8-6535-4D04-BCCE-C63FD88B49B4}" srcOrd="2" destOrd="0" parTransId="{B3212A2C-A013-4024-853B-E76F1EEF6B01}" sibTransId="{F527EDD8-86F1-4485-B3C2-1EB82B8F6557}"/>
    <dgm:cxn modelId="{0465D8A5-C244-475E-8912-773739968A84}" type="presOf" srcId="{3B494C9A-7627-4E34-B36A-D24FF5881FA0}" destId="{7403132D-823E-4730-910C-42EDF71098B6}" srcOrd="0" destOrd="0" presId="urn:microsoft.com/office/officeart/2008/layout/VerticalCurvedList"/>
    <dgm:cxn modelId="{BFEDA46F-6672-4A89-8FAA-1195A8236E5A}" type="presOf" srcId="{E4E59397-67AA-4012-8CFB-75C5643F4173}" destId="{1DA1F5FF-36F9-427A-AFE7-A17CAB41A100}" srcOrd="0" destOrd="0" presId="urn:microsoft.com/office/officeart/2008/layout/VerticalCurvedList"/>
    <dgm:cxn modelId="{B7F7D81F-F798-4B01-972B-47F2DD33ED64}" type="presOf" srcId="{AFA4D9D8-6535-4D04-BCCE-C63FD88B49B4}" destId="{8AF7E988-FC84-4693-B5EE-3524D826DD5A}" srcOrd="0" destOrd="0" presId="urn:microsoft.com/office/officeart/2008/layout/VerticalCurvedList"/>
    <dgm:cxn modelId="{E0B55DFB-3696-46FC-9581-27A19F82D03E}" srcId="{F5276D24-9ABC-4290-91F7-A98CD13FCE29}" destId="{E4E59397-67AA-4012-8CFB-75C5643F4173}" srcOrd="4" destOrd="0" parTransId="{8B25BD98-EA12-4295-B8A1-43A5EE713F74}" sibTransId="{9112EEBC-FE8B-43F3-B16F-F56344E0D012}"/>
    <dgm:cxn modelId="{AB70C335-B3A0-4AF7-A897-8B9C05746D34}" type="presOf" srcId="{F5276D24-9ABC-4290-91F7-A98CD13FCE29}" destId="{620D87DC-9022-4B1C-BEB0-24CBA53BE18E}" srcOrd="0" destOrd="0" presId="urn:microsoft.com/office/officeart/2008/layout/VerticalCurvedList"/>
    <dgm:cxn modelId="{B9B5FEE0-DF21-4D33-B099-58B9012B82EA}" srcId="{F5276D24-9ABC-4290-91F7-A98CD13FCE29}" destId="{3B494C9A-7627-4E34-B36A-D24FF5881FA0}" srcOrd="0" destOrd="0" parTransId="{D9572DB1-16AB-47E1-9771-8C95DEEC5EB3}" sibTransId="{5F9C5129-82CC-4A3E-B607-B174074DF53C}"/>
    <dgm:cxn modelId="{420DDC08-E45C-4481-A858-092DC02BC62C}" srcId="{F5276D24-9ABC-4290-91F7-A98CD13FCE29}" destId="{5BA30A1D-4FAC-4FE2-A9A1-79E17588F9B7}" srcOrd="3" destOrd="0" parTransId="{C610BC41-6013-42AE-97D0-34A52A56BD7A}" sibTransId="{61543670-A9CD-41AD-B97E-466D39EABF50}"/>
    <dgm:cxn modelId="{403911E4-F00A-408B-BC3E-BD12F56AA908}" type="presOf" srcId="{5BA30A1D-4FAC-4FE2-A9A1-79E17588F9B7}" destId="{9FD4E326-CCB6-4243-A11F-CEA98BACE912}" srcOrd="0" destOrd="0" presId="urn:microsoft.com/office/officeart/2008/layout/VerticalCurvedList"/>
    <dgm:cxn modelId="{7BD3DA65-F67D-42D3-9308-E85D3115B7E0}" type="presParOf" srcId="{620D87DC-9022-4B1C-BEB0-24CBA53BE18E}" destId="{1D6C7BD8-417A-4B5C-8B13-452D778982EB}" srcOrd="0" destOrd="0" presId="urn:microsoft.com/office/officeart/2008/layout/VerticalCurvedList"/>
    <dgm:cxn modelId="{6D64527B-9B82-4EDA-B62C-C761A8D75DEA}" type="presParOf" srcId="{1D6C7BD8-417A-4B5C-8B13-452D778982EB}" destId="{7D1796A1-CF9C-41D3-9B40-4A3CA6AD26E7}" srcOrd="0" destOrd="0" presId="urn:microsoft.com/office/officeart/2008/layout/VerticalCurvedList"/>
    <dgm:cxn modelId="{D054AF4F-7845-464E-8EC2-09C39169CEF3}" type="presParOf" srcId="{7D1796A1-CF9C-41D3-9B40-4A3CA6AD26E7}" destId="{44854548-FF48-4D3C-9547-F34320E0ACC2}" srcOrd="0" destOrd="0" presId="urn:microsoft.com/office/officeart/2008/layout/VerticalCurvedList"/>
    <dgm:cxn modelId="{31D38C82-5CE9-4113-B0FD-F0F73FC0138C}" type="presParOf" srcId="{7D1796A1-CF9C-41D3-9B40-4A3CA6AD26E7}" destId="{E1C72192-A4DC-4D19-A68C-55B68E31AA64}" srcOrd="1" destOrd="0" presId="urn:microsoft.com/office/officeart/2008/layout/VerticalCurvedList"/>
    <dgm:cxn modelId="{4DC2142A-6609-476A-82B8-6AD4B6D7E5AB}" type="presParOf" srcId="{7D1796A1-CF9C-41D3-9B40-4A3CA6AD26E7}" destId="{3DFD1BFF-4870-4F92-8303-F0E59B8B2BC5}" srcOrd="2" destOrd="0" presId="urn:microsoft.com/office/officeart/2008/layout/VerticalCurvedList"/>
    <dgm:cxn modelId="{5486C580-C04A-4E09-AACB-0A3B31960C17}" type="presParOf" srcId="{7D1796A1-CF9C-41D3-9B40-4A3CA6AD26E7}" destId="{DD1F4B15-E707-4667-8A7D-CFEF0A384281}" srcOrd="3" destOrd="0" presId="urn:microsoft.com/office/officeart/2008/layout/VerticalCurvedList"/>
    <dgm:cxn modelId="{B9EA8D17-2323-4215-8303-B07D5A019880}" type="presParOf" srcId="{1D6C7BD8-417A-4B5C-8B13-452D778982EB}" destId="{7403132D-823E-4730-910C-42EDF71098B6}" srcOrd="1" destOrd="0" presId="urn:microsoft.com/office/officeart/2008/layout/VerticalCurvedList"/>
    <dgm:cxn modelId="{F5741859-255B-4564-B0E5-0BF056975725}" type="presParOf" srcId="{1D6C7BD8-417A-4B5C-8B13-452D778982EB}" destId="{2283A43F-9546-4122-9015-2B2D47F71C1F}" srcOrd="2" destOrd="0" presId="urn:microsoft.com/office/officeart/2008/layout/VerticalCurvedList"/>
    <dgm:cxn modelId="{EE9C554B-C463-4384-8C46-191AAE1F29B9}" type="presParOf" srcId="{2283A43F-9546-4122-9015-2B2D47F71C1F}" destId="{9314F1FB-DAFE-4FE7-8916-A7DD44017D56}" srcOrd="0" destOrd="0" presId="urn:microsoft.com/office/officeart/2008/layout/VerticalCurvedList"/>
    <dgm:cxn modelId="{424D54D0-A441-4C3F-9124-B578C2F4869A}" type="presParOf" srcId="{1D6C7BD8-417A-4B5C-8B13-452D778982EB}" destId="{AFBB4C4B-6875-4320-9775-7EA114134881}" srcOrd="3" destOrd="0" presId="urn:microsoft.com/office/officeart/2008/layout/VerticalCurvedList"/>
    <dgm:cxn modelId="{9DBD628E-EC87-4A5B-9F79-0D9239825116}" type="presParOf" srcId="{1D6C7BD8-417A-4B5C-8B13-452D778982EB}" destId="{3141604E-6B3E-49AB-B4F0-9C793140B372}" srcOrd="4" destOrd="0" presId="urn:microsoft.com/office/officeart/2008/layout/VerticalCurvedList"/>
    <dgm:cxn modelId="{11C63173-A142-4E24-BAB9-0F91CABD0BAC}" type="presParOf" srcId="{3141604E-6B3E-49AB-B4F0-9C793140B372}" destId="{1020A973-F626-4866-B9E7-86331A1E49A8}" srcOrd="0" destOrd="0" presId="urn:microsoft.com/office/officeart/2008/layout/VerticalCurvedList"/>
    <dgm:cxn modelId="{BC504815-02C0-4479-92D8-D540B02A1444}" type="presParOf" srcId="{1D6C7BD8-417A-4B5C-8B13-452D778982EB}" destId="{8AF7E988-FC84-4693-B5EE-3524D826DD5A}" srcOrd="5" destOrd="0" presId="urn:microsoft.com/office/officeart/2008/layout/VerticalCurvedList"/>
    <dgm:cxn modelId="{0351DD72-7394-419C-8ACC-F42A18100FE5}" type="presParOf" srcId="{1D6C7BD8-417A-4B5C-8B13-452D778982EB}" destId="{CEC4B6BF-B205-4388-9FE0-05741F3EF2B4}" srcOrd="6" destOrd="0" presId="urn:microsoft.com/office/officeart/2008/layout/VerticalCurvedList"/>
    <dgm:cxn modelId="{297FB748-ADF9-45B2-A29A-59EE3632CD01}" type="presParOf" srcId="{CEC4B6BF-B205-4388-9FE0-05741F3EF2B4}" destId="{67BB47EB-C1D6-40C6-AA67-BD38C710274B}" srcOrd="0" destOrd="0" presId="urn:microsoft.com/office/officeart/2008/layout/VerticalCurvedList"/>
    <dgm:cxn modelId="{63B0C599-81BD-4025-AD6F-1ED87BD824A2}" type="presParOf" srcId="{1D6C7BD8-417A-4B5C-8B13-452D778982EB}" destId="{9FD4E326-CCB6-4243-A11F-CEA98BACE912}" srcOrd="7" destOrd="0" presId="urn:microsoft.com/office/officeart/2008/layout/VerticalCurvedList"/>
    <dgm:cxn modelId="{92497249-2970-4C10-B0E7-E18438529A25}" type="presParOf" srcId="{1D6C7BD8-417A-4B5C-8B13-452D778982EB}" destId="{D0A1F691-10A8-4BF9-8EA6-A022FAF79468}" srcOrd="8" destOrd="0" presId="urn:microsoft.com/office/officeart/2008/layout/VerticalCurvedList"/>
    <dgm:cxn modelId="{E7544CBB-0B86-4AB2-BAA4-D8526ED477A2}" type="presParOf" srcId="{D0A1F691-10A8-4BF9-8EA6-A022FAF79468}" destId="{0FFD4021-2A13-4E5A-9DF7-8C26542E65E9}" srcOrd="0" destOrd="0" presId="urn:microsoft.com/office/officeart/2008/layout/VerticalCurvedList"/>
    <dgm:cxn modelId="{6278FA8D-B592-41B8-8554-36E1AF11BFB0}" type="presParOf" srcId="{1D6C7BD8-417A-4B5C-8B13-452D778982EB}" destId="{1DA1F5FF-36F9-427A-AFE7-A17CAB41A100}" srcOrd="9" destOrd="0" presId="urn:microsoft.com/office/officeart/2008/layout/VerticalCurvedList"/>
    <dgm:cxn modelId="{4CFFF2C9-B126-419A-A311-6824182DDF59}" type="presParOf" srcId="{1D6C7BD8-417A-4B5C-8B13-452D778982EB}" destId="{9DD62064-F5D5-4D4F-BDB0-4896A955A6D3}" srcOrd="10" destOrd="0" presId="urn:microsoft.com/office/officeart/2008/layout/VerticalCurvedList"/>
    <dgm:cxn modelId="{CA8E1370-BF36-4EE9-A5B6-148843AF1A78}" type="presParOf" srcId="{9DD62064-F5D5-4D4F-BDB0-4896A955A6D3}" destId="{0B5045D2-B617-412A-95D0-185C85ACF50A}" srcOrd="0" destOrd="0" presId="urn:microsoft.com/office/officeart/2008/layout/VerticalCurvedList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Asosiy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o‘rni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O‘rganilish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tarixi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149C2E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Geologik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tuzilishi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relyefi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foydali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qazilmalari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C3E2A0C7-492D-4F99-9FBD-DB626D169721}">
      <dgm:prSet custT="1"/>
      <dgm:spPr>
        <a:solidFill>
          <a:srgbClr val="149C2E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Iqlimi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/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/>
        </a:p>
      </dgm:t>
    </dgm:pt>
    <dgm:pt modelId="{6B73165C-8E17-4B12-B343-B3E902D0A277}">
      <dgm:prSet custT="1"/>
      <dgm:spPr>
        <a:solidFill>
          <a:srgbClr val="149C2E"/>
        </a:solidFill>
      </dgm:spPr>
      <dgm:t>
        <a:bodyPr/>
        <a:lstStyle/>
        <a:p>
          <a:r>
            <a:rPr lang="en-US" sz="31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/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  <dgm:t>
        <a:bodyPr/>
        <a:lstStyle/>
        <a:p>
          <a:endParaRPr lang="ru-RU"/>
        </a:p>
      </dgm:t>
    </dgm:pt>
    <dgm:pt modelId="{4CBC4C8F-0C14-4FFA-A1EB-68031F2094B5}" type="pres">
      <dgm:prSet presAssocID="{4C2C47F5-6AAC-4341-A3BC-3AF22EB431B0}" presName="cycle" presStyleCnt="0"/>
      <dgm:spPr/>
      <dgm:t>
        <a:bodyPr/>
        <a:lstStyle/>
        <a:p>
          <a:endParaRPr lang="ru-RU"/>
        </a:p>
      </dgm:t>
    </dgm:pt>
    <dgm:pt modelId="{2BE2DDFF-D336-41AD-B2B0-5CA8294810DF}" type="pres">
      <dgm:prSet presAssocID="{4C2C47F5-6AAC-4341-A3BC-3AF22EB431B0}" presName="srcNode" presStyleLbl="node1" presStyleIdx="0" presStyleCnt="6"/>
      <dgm:spPr/>
      <dgm:t>
        <a:bodyPr/>
        <a:lstStyle/>
        <a:p>
          <a:endParaRPr lang="ru-RU"/>
        </a:p>
      </dgm:t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6"/>
      <dgm:spPr/>
      <dgm:t>
        <a:bodyPr/>
        <a:lstStyle/>
        <a:p>
          <a:endParaRPr lang="ru-RU"/>
        </a:p>
      </dgm:t>
    </dgm:pt>
    <dgm:pt modelId="{1F1A7FA3-1418-4703-B01A-F581247AE70C}" type="pres">
      <dgm:prSet presAssocID="{4C2C47F5-6AAC-4341-A3BC-3AF22EB431B0}" presName="dstNode" presStyleLbl="node1" presStyleIdx="0" presStyleCnt="6"/>
      <dgm:spPr/>
      <dgm:t>
        <a:bodyPr/>
        <a:lstStyle/>
        <a:p>
          <a:endParaRPr lang="ru-RU"/>
        </a:p>
      </dgm:t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  <dgm:t>
        <a:bodyPr/>
        <a:lstStyle/>
        <a:p>
          <a:endParaRPr lang="ru-RU"/>
        </a:p>
      </dgm:t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  <dgm:t>
        <a:bodyPr/>
        <a:lstStyle/>
        <a:p>
          <a:endParaRPr lang="ru-RU"/>
        </a:p>
      </dgm:t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  <dgm:t>
        <a:bodyPr/>
        <a:lstStyle/>
        <a:p>
          <a:endParaRPr lang="ru-RU"/>
        </a:p>
      </dgm:t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6" custScaleY="178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  <dgm:t>
        <a:bodyPr/>
        <a:lstStyle/>
        <a:p>
          <a:endParaRPr lang="ru-RU"/>
        </a:p>
      </dgm:t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533CB2-2C18-45DD-B513-29A32E9D9434}" type="pres">
      <dgm:prSet presAssocID="{C3E2A0C7-492D-4F99-9FBD-DB626D169721}" presName="text_5" presStyleLbl="node1" presStyleIdx="4" presStyleCnt="6" custScaleY="96585" custLinFactNeighborX="-721" custLinFactNeighborY="19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A57A2-B99D-4E0E-BD49-FCBDA8D0D652}" type="pres">
      <dgm:prSet presAssocID="{C3E2A0C7-492D-4F99-9FBD-DB626D169721}" presName="accent_5" presStyleCnt="0"/>
      <dgm:spPr/>
      <dgm:t>
        <a:bodyPr/>
        <a:lstStyle/>
        <a:p>
          <a:endParaRPr lang="ru-RU"/>
        </a:p>
      </dgm:t>
    </dgm:pt>
    <dgm:pt modelId="{28C03092-EE96-40C8-9447-915F9EC99FB1}" type="pres">
      <dgm:prSet presAssocID="{C3E2A0C7-492D-4F99-9FBD-DB626D169721}" presName="accentRepeatNode" presStyleLbl="solidFgAcc1" presStyleIdx="4" presStyleCnt="6" custLinFactNeighborX="-8237" custLinFactNeighborY="551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22A-A384-4529-92AD-CB62954A9219}" type="pres">
      <dgm:prSet presAssocID="{6B73165C-8E17-4B12-B343-B3E902D0A277}" presName="accent_6" presStyleCnt="0"/>
      <dgm:spPr/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5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60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7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1.jpeg"/><Relationship Id="rId4" Type="http://schemas.openxmlformats.org/officeDocument/2006/relationships/image" Target="../media/image70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4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91.jpeg"/><Relationship Id="rId4" Type="http://schemas.openxmlformats.org/officeDocument/2006/relationships/image" Target="../media/image8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92.jpeg"/><Relationship Id="rId4" Type="http://schemas.openxmlformats.org/officeDocument/2006/relationships/image" Target="../media/image8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8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8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8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93.jpeg"/><Relationship Id="rId4" Type="http://schemas.openxmlformats.org/officeDocument/2006/relationships/image" Target="../media/image88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f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1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07.gif"/><Relationship Id="rId4" Type="http://schemas.openxmlformats.org/officeDocument/2006/relationships/image" Target="../media/image35.jpeg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219235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04930" y="2440629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204930" y="4640904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18997" y="2395136"/>
            <a:ext cx="8545704" cy="326146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Mavzu</a:t>
            </a:r>
            <a:r>
              <a:rPr sz="4200" b="1" dirty="0" smtClean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Shimoliy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Amerika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.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Geografik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o‘rni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,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o‘rganilish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tarixi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,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geologik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tuzilishi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, </a:t>
            </a:r>
          </a:p>
          <a:p>
            <a:pPr algn="ctr"/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foydali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qazilmalari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.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Relyefi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. </a:t>
            </a:r>
          </a:p>
          <a:p>
            <a:pPr algn="ctr"/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Iqlimi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va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ichki</a:t>
            </a:r>
            <a:r>
              <a:rPr lang="en-US" sz="4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200" b="1" dirty="0" err="1" smtClean="0">
                <a:solidFill>
                  <a:srgbClr val="000099"/>
                </a:solidFill>
                <a:latin typeface="Arial"/>
                <a:cs typeface="Arial"/>
              </a:rPr>
              <a:t>suvlari</a:t>
            </a:r>
            <a:endParaRPr sz="42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15" name="Picture 2" descr="Северная Америка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701" y="2400610"/>
            <a:ext cx="2249722" cy="2628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53570" y="1162017"/>
            <a:ext cx="7030808" cy="1612005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go‘zal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maftunkor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sharsharasi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Niagara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sayyoh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Ниагарский водопад (Niagara Falls), 360° Аэрофотопанорама: masterok —  LiveJour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78" y="1162017"/>
            <a:ext cx="4499468" cy="301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Ниагарский водопад замерз и стал похож на Нарни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78" y="4269542"/>
            <a:ext cx="4499468" cy="21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Гиф анимация Ниагарский водопад — комплекс водопадов на реке Ниагаре,  отделяющий американский штат Нью-Йорк от канадской провинции Онтарио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2" y="2861982"/>
            <a:ext cx="6827221" cy="372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94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02199" y="1162018"/>
            <a:ext cx="6856147" cy="127295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Fandi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qo‘ltig‘ida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(18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qalqishi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Bay Of Fundy - Lessons - Tes T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58" y="3965824"/>
            <a:ext cx="4767208" cy="2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Эх, не успели выкопать все сигналы! - МДРЕГИОН.Р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9" y="2554697"/>
            <a:ext cx="6856147" cy="411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Приливный захват | Астрономия — просто космос! | Яндекс Дзе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8" y="2522937"/>
            <a:ext cx="6856147" cy="41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77762"/>
              </p:ext>
            </p:extLst>
          </p:nvPr>
        </p:nvGraphicFramePr>
        <p:xfrm>
          <a:off x="7212458" y="1105142"/>
          <a:ext cx="4767208" cy="277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name="Image" r:id="rId6" imgW="6361560" imgH="3707640" progId="Photoshop.Image.13">
                  <p:embed/>
                </p:oleObj>
              </mc:Choice>
              <mc:Fallback>
                <p:oleObj name="Image" r:id="rId6" imgW="6361560" imgH="3707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12458" y="1105142"/>
                        <a:ext cx="4767208" cy="2779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05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58166" y="1213389"/>
            <a:ext cx="6412503" cy="127295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Alyaskada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145 km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vodiy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muzligi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Alyaska xaritasi rus tilida. Dunyo xaritasida Alyaska, nomi va tavsifi  ko'rsatilgan fotosurat. Bog'lar va o'yin-kulgi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67" y="2625679"/>
            <a:ext cx="6412503" cy="39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Alyaskada qanday iqlim bor. Alyaska adabiyot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/>
          <a:stretch/>
        </p:blipFill>
        <p:spPr bwMode="auto">
          <a:xfrm>
            <a:off x="6984571" y="3195263"/>
            <a:ext cx="4934508" cy="33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История Аляски - Wikiw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48" y="1229432"/>
            <a:ext cx="2784297" cy="180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8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Северная Америка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0" y="985381"/>
            <a:ext cx="5666189" cy="56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18076" y="61585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Shimoliy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Amerika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328228" y="1130524"/>
            <a:ext cx="5606918" cy="119176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yarimsharlarda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328228" y="2538410"/>
            <a:ext cx="5606918" cy="90394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328228" y="3728800"/>
            <a:ext cx="5606918" cy="138022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uchburchakni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eslatadi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541079"/>
              </p:ext>
            </p:extLst>
          </p:nvPr>
        </p:nvGraphicFramePr>
        <p:xfrm>
          <a:off x="0" y="982134"/>
          <a:ext cx="4848225" cy="5809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9" name="Image" r:id="rId4" imgW="6463440" imgH="7974360" progId="Photoshop.Image.13">
                  <p:embed/>
                </p:oleObj>
              </mc:Choice>
              <mc:Fallback>
                <p:oleObj name="Image" r:id="rId4" imgW="6463440" imgH="7974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982134"/>
                        <a:ext cx="4848225" cy="5809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Geografik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25250" y="6319580"/>
            <a:ext cx="1922975" cy="369332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Panama </a:t>
            </a:r>
            <a:r>
              <a:rPr lang="en-US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kanali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6871418">
            <a:off x="-536276" y="4044620"/>
            <a:ext cx="2243988" cy="461665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7586681">
            <a:off x="2779505" y="4655325"/>
            <a:ext cx="2666264" cy="461665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5718" y="1008305"/>
            <a:ext cx="3309075" cy="461665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5704113" y="1062038"/>
            <a:ext cx="6023430" cy="110059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24 200 000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km.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5704616" y="2376097"/>
            <a:ext cx="6023430" cy="120910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802289" y="3738761"/>
            <a:ext cx="5827078" cy="124811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qirg‘oqlarini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ta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yuvib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802289" y="5140438"/>
            <a:ext cx="5728843" cy="136380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parchalangan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8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2">
            <a:extLst>
              <a:ext uri="{FF2B5EF4-FFF2-40B4-BE49-F238E27FC236}">
                <a16:creationId xmlns="" xmlns:a16="http://schemas.microsoft.com/office/drawing/2014/main" id="{55EA176D-29E9-465F-938E-82DA649FF432}"/>
              </a:ext>
            </a:extLst>
          </p:cNvPr>
          <p:cNvSpPr/>
          <p:nvPr/>
        </p:nvSpPr>
        <p:spPr>
          <a:xfrm>
            <a:off x="6604987" y="901374"/>
            <a:ext cx="5244596" cy="125398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Yevrosiyodan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Bering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bo‘g‘izi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85 km)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Стрелка: шеврон 1">
            <a:extLst>
              <a:ext uri="{FF2B5EF4-FFF2-40B4-BE49-F238E27FC236}">
                <a16:creationId xmlns="" xmlns:a16="http://schemas.microsoft.com/office/drawing/2014/main" id="{93F607C3-0AE2-4D1D-B6A4-D39CCA44CC60}"/>
              </a:ext>
            </a:extLst>
          </p:cNvPr>
          <p:cNvSpPr/>
          <p:nvPr/>
        </p:nvSpPr>
        <p:spPr>
          <a:xfrm rot="14200837">
            <a:off x="3886967" y="2533731"/>
            <a:ext cx="762000" cy="381000"/>
          </a:xfrm>
          <a:prstGeom prst="chevron">
            <a:avLst/>
          </a:prstGeom>
          <a:solidFill>
            <a:srgbClr val="AC75D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шеврон 11">
            <a:extLst>
              <a:ext uri="{FF2B5EF4-FFF2-40B4-BE49-F238E27FC236}">
                <a16:creationId xmlns="" xmlns:a16="http://schemas.microsoft.com/office/drawing/2014/main" id="{0479524A-583E-4C43-B26F-C7AA4810A246}"/>
              </a:ext>
            </a:extLst>
          </p:cNvPr>
          <p:cNvSpPr/>
          <p:nvPr/>
        </p:nvSpPr>
        <p:spPr>
          <a:xfrm rot="18567946">
            <a:off x="7237854" y="2392396"/>
            <a:ext cx="762000" cy="378027"/>
          </a:xfrm>
          <a:prstGeom prst="chevron">
            <a:avLst/>
          </a:prstGeom>
          <a:solidFill>
            <a:srgbClr val="AC75D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шеврон 12">
            <a:extLst>
              <a:ext uri="{FF2B5EF4-FFF2-40B4-BE49-F238E27FC236}">
                <a16:creationId xmlns="" xmlns:a16="http://schemas.microsoft.com/office/drawing/2014/main" id="{6873C615-08C8-4B8A-A547-4F2CC769C9DE}"/>
              </a:ext>
            </a:extLst>
          </p:cNvPr>
          <p:cNvSpPr/>
          <p:nvPr/>
        </p:nvSpPr>
        <p:spPr>
          <a:xfrm rot="2503938">
            <a:off x="7259909" y="4398411"/>
            <a:ext cx="762000" cy="378027"/>
          </a:xfrm>
          <a:prstGeom prst="chevron">
            <a:avLst/>
          </a:prstGeom>
          <a:solidFill>
            <a:srgbClr val="AC75D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шеврон 13">
            <a:extLst>
              <a:ext uri="{FF2B5EF4-FFF2-40B4-BE49-F238E27FC236}">
                <a16:creationId xmlns="" xmlns:a16="http://schemas.microsoft.com/office/drawing/2014/main" id="{6D84CE42-4680-4F80-8140-D2F94454D28D}"/>
              </a:ext>
            </a:extLst>
          </p:cNvPr>
          <p:cNvSpPr/>
          <p:nvPr/>
        </p:nvSpPr>
        <p:spPr>
          <a:xfrm rot="8149280">
            <a:off x="4000557" y="4456216"/>
            <a:ext cx="762000" cy="378027"/>
          </a:xfrm>
          <a:prstGeom prst="chevron">
            <a:avLst/>
          </a:prstGeom>
          <a:solidFill>
            <a:srgbClr val="AC75D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Picture 2" descr="Северная Америка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32" y="2167135"/>
            <a:ext cx="2772778" cy="27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2">
            <a:extLst>
              <a:ext uri="{FF2B5EF4-FFF2-40B4-BE49-F238E27FC236}">
                <a16:creationId xmlns="" xmlns:a16="http://schemas.microsoft.com/office/drawing/2014/main" id="{66FC1FC6-F8A3-4AC3-863C-B6F1EF75F70B}"/>
              </a:ext>
            </a:extLst>
          </p:cNvPr>
          <p:cNvSpPr/>
          <p:nvPr/>
        </p:nvSpPr>
        <p:spPr>
          <a:xfrm>
            <a:off x="268922" y="910547"/>
            <a:ext cx="5004617" cy="1390669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Panama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bo‘yni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km)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📷 Пики Кордильера Бла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15" y="2565140"/>
            <a:ext cx="3269187" cy="223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6315075" y="5024271"/>
            <a:ext cx="5649917" cy="130762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5000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kmdan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ТОП-20 пляжей Америки, которые нужно посетить обязатель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526" y="2387304"/>
            <a:ext cx="3821286" cy="2332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203614" y="5090187"/>
            <a:ext cx="6007761" cy="130762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7000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kmdan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найдите крайние точки материка Северной Америки ,обозначьте на карте и  подпешите их - Школьные Знания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9880"/>
          <a:stretch/>
        </p:blipFill>
        <p:spPr bwMode="auto">
          <a:xfrm>
            <a:off x="116083" y="1017386"/>
            <a:ext cx="6254325" cy="584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Chekka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nuqtalari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28850" y="6252905"/>
            <a:ext cx="2828925" cy="369332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Maryato</a:t>
            </a:r>
            <a:r>
              <a:rPr 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burni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2445726"/>
            <a:ext cx="2590800" cy="707886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Uels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Shahzodasi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burni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41951" y="3435091"/>
            <a:ext cx="2666264" cy="400110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Sent-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Charlz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burni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33526" y="1513875"/>
            <a:ext cx="3152774" cy="400110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Myorchison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burni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Picture 4" descr="Мыс Принца Уэльского — крайняя западная материковая точка Северной  Америки.: gelio — LiveJour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408" y="982134"/>
            <a:ext cx="3244469" cy="2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Северная точка Северной Америки | VIGIL Jour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125" y="3131104"/>
            <a:ext cx="3286125" cy="185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325071" y="2730994"/>
            <a:ext cx="3152774" cy="400110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911800" y="4565307"/>
            <a:ext cx="3152774" cy="400110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6" name="Picture 8" descr="Мыс Сент-Чарльз. Описание мес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13" y="4990070"/>
            <a:ext cx="3209403" cy="188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325071" y="6482543"/>
            <a:ext cx="3152774" cy="400110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80" name="Picture 12" descr="Крайние точки материка – Справочный материал. В помощь учителю.  Географические координаты крайних точек всех материков. Координаты  высочайших вершин мир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8" y="4461899"/>
            <a:ext cx="2217543" cy="165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8988" y="5527393"/>
            <a:ext cx="2217543" cy="707886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18076" y="-1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050" name="Picture 2" descr="Эрик Рыжий, великий первооткрыватель и беглец | Пикаб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7" y="1082586"/>
            <a:ext cx="31813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9488" y="1096474"/>
            <a:ext cx="4006922" cy="397031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Erik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Grenlandiyani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141" y="5172770"/>
            <a:ext cx="3051702" cy="765693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Erik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Rauda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Эрик Рыжий — маркетинговый ход из X века. | Первопроходцы | Яндекс Дзе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7660" r="7505" b="3351"/>
          <a:stretch/>
        </p:blipFill>
        <p:spPr bwMode="auto">
          <a:xfrm>
            <a:off x="7550534" y="1208200"/>
            <a:ext cx="4464484" cy="34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636632"/>
              </p:ext>
            </p:extLst>
          </p:nvPr>
        </p:nvGraphicFramePr>
        <p:xfrm>
          <a:off x="7550534" y="1208199"/>
          <a:ext cx="4487479" cy="349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name="Image" r:id="rId5" imgW="5942520" imgH="4622040" progId="Photoshop.Image.13">
                  <p:embed/>
                </p:oleObj>
              </mc:Choice>
              <mc:Fallback>
                <p:oleObj name="Image" r:id="rId5" imgW="5942520" imgH="4622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0534" y="1208199"/>
                        <a:ext cx="4487479" cy="349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32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Крупнейшие острова и полуострова Северной Америки: названия, площадь и  карты— Природа Мир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0"/>
          <a:stretch/>
        </p:blipFill>
        <p:spPr bwMode="auto">
          <a:xfrm>
            <a:off x="9091928" y="3847210"/>
            <a:ext cx="2942971" cy="172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0440" y="929820"/>
            <a:ext cx="8011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Kabot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Nyufaundlend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Labrador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qirg‘oqlarini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kashf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TimesTAD"/>
            </a:endParaRPr>
          </a:p>
        </p:txBody>
      </p:sp>
      <p:pic>
        <p:nvPicPr>
          <p:cNvPr id="5" name="Picture 2" descr="Соединенные Штаты Америки континент, лист, трава, сша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52" y="2127156"/>
            <a:ext cx="3619293" cy="39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18076" y="-1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074" name="Picture 2" descr="Кто такой Джон Кабот? Кратко - История - Наука - Каталог статей - Блог Ильи  Винштей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2" y="914400"/>
            <a:ext cx="3924728" cy="52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692225" y="6020388"/>
            <a:ext cx="3051702" cy="765693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Kabot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Ньюфаундленд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89" y="2066678"/>
            <a:ext cx="2667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ьюфаундленд и лабрадор — littlejapan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770" y="2110898"/>
            <a:ext cx="2861602" cy="162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8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8727" y="950974"/>
            <a:ext cx="47163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XVII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Genri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Gudzon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shotland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Aleksandr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Makkenzi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TimesTAD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18076" y="-1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098" name="Picture 2" descr="Гудзон, Генри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" y="914400"/>
            <a:ext cx="3918784" cy="422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Маккензи, Александр (путешественник)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2347" y="1045306"/>
            <a:ext cx="2956900" cy="35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514887" y="5142876"/>
            <a:ext cx="3406378" cy="734870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Genri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Gudzon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8794946" y="4857339"/>
            <a:ext cx="3051702" cy="1044870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Aleksandr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Makkenzi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Hudson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84" y="4367294"/>
            <a:ext cx="3155640" cy="195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265408"/>
              </p:ext>
            </p:extLst>
          </p:nvPr>
        </p:nvGraphicFramePr>
        <p:xfrm>
          <a:off x="4627585" y="4349548"/>
          <a:ext cx="3189926" cy="197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Image" r:id="rId6" imgW="4203000" imgH="2603160" progId="Photoshop.Image.13">
                  <p:embed/>
                </p:oleObj>
              </mc:Choice>
              <mc:Fallback>
                <p:oleObj name="Image" r:id="rId6" imgW="4203000" imgH="2603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27585" y="4349548"/>
                        <a:ext cx="3189926" cy="197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45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Животные Южной Америки. Описание и особенности животных Южной Америки |  Животный ми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088"/>
            <a:ext cx="9529908" cy="62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6" name="Picture 50" descr="GPI: Южная Америка остается одним из самых мирных регионов на планете - ИА  REGN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r="20177"/>
          <a:stretch/>
        </p:blipFill>
        <p:spPr bwMode="auto">
          <a:xfrm>
            <a:off x="2799675" y="2122501"/>
            <a:ext cx="3930558" cy="36715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07673" y="61586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Amerika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1746" name="Picture 2" descr="Америка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132" y="1040472"/>
            <a:ext cx="2917825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6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61369" y="995737"/>
            <a:ext cx="8106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XX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R. Amundsen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solidFill>
                <a:srgbClr val="242021"/>
              </a:solidFill>
              <a:latin typeface="TimesTAD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18076" y="-1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122" name="Picture 2" descr="Амундсен, Руаль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498" y="914400"/>
            <a:ext cx="3318553" cy="47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318498" y="5665664"/>
            <a:ext cx="3318553" cy="1063909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Rual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Amundsen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Залив Амундсена - это... Что такое Залив Амундсена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49" y="2892956"/>
            <a:ext cx="3418999" cy="320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осс, Джон - Wikiw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884" y="2892956"/>
            <a:ext cx="4490640" cy="320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080404"/>
              </p:ext>
            </p:extLst>
          </p:nvPr>
        </p:nvGraphicFramePr>
        <p:xfrm>
          <a:off x="3955549" y="2908582"/>
          <a:ext cx="3405176" cy="318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Image" r:id="rId6" imgW="4558680" imgH="4266360" progId="Photoshop.Image.13">
                  <p:embed/>
                </p:oleObj>
              </mc:Choice>
              <mc:Fallback>
                <p:oleObj name="Image" r:id="rId6" imgW="4558680" imgH="4266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55549" y="2908582"/>
                        <a:ext cx="3405176" cy="3185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68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004" y="965715"/>
            <a:ext cx="119859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1732-yilda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sayyohlaridan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Fyodorov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Mixail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Gvozdev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Aleut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Alyaska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sohillarini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Vitus 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Bering, 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Aleksey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Chirikov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(1741- y.). </a:t>
            </a:r>
            <a:endParaRPr lang="en-US" dirty="0" smtClean="0">
              <a:solidFill>
                <a:srgbClr val="242021"/>
              </a:solidFill>
              <a:latin typeface="TimesTAD"/>
            </a:endParaRPr>
          </a:p>
        </p:txBody>
      </p:sp>
      <p:pic>
        <p:nvPicPr>
          <p:cNvPr id="8194" name="Picture 2" descr="Вперед, к Америке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846" y="2932453"/>
            <a:ext cx="3673868" cy="29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Географическое положение Северной Америки - online present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4" t="38979" r="33020" b="1533"/>
          <a:stretch/>
        </p:blipFill>
        <p:spPr bwMode="auto">
          <a:xfrm flipH="1">
            <a:off x="2610533" y="2932453"/>
            <a:ext cx="2437308" cy="309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Иван Фёдоров и Михаил Гвоздев - ... МОРЕПЛАВАТЕЛЕЙ - ВЕЛИКОЛЕПНАЯ СОТНЯ -  Каталог статей - Тинейдже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95" b="1395"/>
          <a:stretch/>
        </p:blipFill>
        <p:spPr bwMode="auto">
          <a:xfrm>
            <a:off x="228600" y="2882682"/>
            <a:ext cx="2254928" cy="32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Как великий путешественник пожертвовал жизнью ради открытия Русской Америки:  События: Путешествия: Lenta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19" y="2932453"/>
            <a:ext cx="2987681" cy="298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18076" y="-1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4269913"/>
            <a:ext cx="11734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Savdo-sotiq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qo‘yishda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Grigoriy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Shelixov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Alyaska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atashgan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1798-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monopoliyaga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Amerikasi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1867-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Alyaska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sotib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yuborilgan</a:t>
            </a:r>
            <a:r>
              <a:rPr lang="en-US" dirty="0" smtClean="0">
                <a:solidFill>
                  <a:srgbClr val="242021"/>
                </a:solidFill>
                <a:latin typeface="TimesTAD"/>
              </a:rPr>
              <a:t>.</a:t>
            </a:r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18076" y="-1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172" name="Picture 4" descr="Шелихов, Григорий Иванович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9" y="990600"/>
            <a:ext cx="260985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2982857" y="1096659"/>
            <a:ext cx="3945276" cy="3074008"/>
          </a:xfrm>
          <a:prstGeom prst="rect">
            <a:avLst/>
          </a:prstGeom>
        </p:spPr>
      </p:pic>
      <p:pic>
        <p:nvPicPr>
          <p:cNvPr id="7178" name="Picture 10" descr="Çar'ın sattığı Alaska Putin'e iade edilecek iddias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91" y="1084286"/>
            <a:ext cx="5090974" cy="26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357824"/>
              </p:ext>
            </p:extLst>
          </p:nvPr>
        </p:nvGraphicFramePr>
        <p:xfrm>
          <a:off x="7060092" y="1102264"/>
          <a:ext cx="5090974" cy="2665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Image" r:id="rId6" imgW="6793560" imgH="3555360" progId="Photoshop.Image.13">
                  <p:embed/>
                </p:oleObj>
              </mc:Choice>
              <mc:Fallback>
                <p:oleObj name="Image" r:id="rId6" imgW="6793560" imgH="3555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60092" y="1102264"/>
                        <a:ext cx="5090974" cy="2665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48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9046" y="1214154"/>
            <a:ext cx="55803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Lavraziya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quruqligining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boshlarida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Yevrosiyodan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748487"/>
              </p:ext>
            </p:extLst>
          </p:nvPr>
        </p:nvGraphicFramePr>
        <p:xfrm>
          <a:off x="6095999" y="1000392"/>
          <a:ext cx="5888443" cy="3727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8" name="Image" r:id="rId3" imgW="7212600" imgH="4736160" progId="Photoshop.Image.13">
                  <p:embed/>
                </p:oleObj>
              </mc:Choice>
              <mc:Fallback>
                <p:oleObj name="Image" r:id="rId3" imgW="7212600" imgH="4736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5999" y="1000392"/>
                        <a:ext cx="5888443" cy="3727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95734" y="1972630"/>
            <a:ext cx="12362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Lavraziya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71884" y="3472572"/>
            <a:ext cx="131318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Gondvana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7557" y="4759582"/>
            <a:ext cx="11776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km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uzoqlashgan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39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69848" y="1083527"/>
            <a:ext cx="66052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Kordilyera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Qoyali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Appalachi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kaledon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burmalanishlarida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alp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burmalanishida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yoshargan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uchrasa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magmatik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metamorfik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География 7 класс: Горы Северной Америки. Особенности природ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r="21729"/>
          <a:stretch/>
        </p:blipFill>
        <p:spPr bwMode="auto">
          <a:xfrm>
            <a:off x="154112" y="1087349"/>
            <a:ext cx="4764905" cy="51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716242"/>
              </p:ext>
            </p:extLst>
          </p:nvPr>
        </p:nvGraphicFramePr>
        <p:xfrm>
          <a:off x="154112" y="1083527"/>
          <a:ext cx="4762500" cy="519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name="Image" r:id="rId4" imgW="6348960" imgH="6920280" progId="Photoshop.Image.13">
                  <p:embed/>
                </p:oleObj>
              </mc:Choice>
              <mc:Fallback>
                <p:oleObj name="Image" r:id="rId4" imgW="6348960" imgH="6920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112" y="1083527"/>
                        <a:ext cx="4762500" cy="519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 rot="4448217">
            <a:off x="1233547" y="3696383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Kordilyera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 rot="4391596">
            <a:off x="1574504" y="3494422"/>
            <a:ext cx="14418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Qoyali</a:t>
            </a:r>
            <a:r>
              <a:rPr lang="en-US" sz="1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 rot="19275699">
            <a:off x="2915876" y="4008742"/>
            <a:ext cx="103906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Appalachi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1180" y="1166537"/>
            <a:ext cx="30828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Kaledon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200150" y="1671041"/>
            <a:ext cx="409575" cy="66833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977125" y="1600333"/>
            <a:ext cx="5565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419" y="1066800"/>
            <a:ext cx="11470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halokatli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42" name="Picture 2" descr="Знаменитый вулкан Попокатепетль в Мекси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5" y="1711008"/>
            <a:ext cx="4960955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Загадка вулкана Орисаба - 4sport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78" y="1711008"/>
            <a:ext cx="5999490" cy="45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7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qazilmalari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01" y="1093931"/>
            <a:ext cx="5576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40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qazilmalarga</a:t>
            </a:r>
            <a:r>
              <a:rPr lang="en-US" sz="40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boy.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Magmatik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metamorfik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jinslardan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tog‘liklarda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40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nikel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40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endParaRPr lang="en-US" sz="4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Ученикам 7 класса ВОПРОС Какие полезные ископаемые залегают в Аппалачах? -  Школьные Знания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36" y="1005155"/>
            <a:ext cx="4517875" cy="537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4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qazilmalari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3515" y="1395772"/>
            <a:ext cx="63901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Appalachi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qazilmalarga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  <a:endParaRPr lang="en-US" sz="4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qatlamlarida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12048" r="49726" b="4671"/>
          <a:stretch/>
        </p:blipFill>
        <p:spPr>
          <a:xfrm>
            <a:off x="7184768" y="1005155"/>
            <a:ext cx="4187527" cy="56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9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59" y="989096"/>
            <a:ext cx="3132258" cy="41405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Кордильеры Северной Америки - фото, информация,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01" y="2318394"/>
            <a:ext cx="3708340" cy="26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2604" y="5068279"/>
            <a:ext cx="11602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Kordilyera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Qoyali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tizmalaridir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320" name="Picture 8" descr="Скалистые горы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542" y="1061909"/>
            <a:ext cx="3952125" cy="393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3736851" y="1193262"/>
            <a:ext cx="2404120" cy="680453"/>
          </a:xfrm>
          <a:prstGeom prst="wedgeRectCallout">
            <a:avLst>
              <a:gd name="adj1" fmla="val -92008"/>
              <a:gd name="adj2" fmla="val 182839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endParaRPr lang="en-US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40058" y="4449190"/>
            <a:ext cx="1845894" cy="680453"/>
          </a:xfrm>
          <a:prstGeom prst="wedgeRectCallout">
            <a:avLst>
              <a:gd name="adj1" fmla="val 23684"/>
              <a:gd name="adj2" fmla="val -115686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141053" y="1321539"/>
            <a:ext cx="1845033" cy="423900"/>
          </a:xfrm>
          <a:prstGeom prst="wedgeRectCallout">
            <a:avLst>
              <a:gd name="adj1" fmla="val -51002"/>
              <a:gd name="adj2" fmla="val 6735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Denali (6194 m)</a:t>
            </a:r>
            <a:endParaRPr lang="en-US" sz="1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339933" y="2132693"/>
            <a:ext cx="1370912" cy="436718"/>
          </a:xfrm>
          <a:prstGeom prst="wedgeRectCallout">
            <a:avLst>
              <a:gd name="adj1" fmla="val -23124"/>
              <a:gd name="adj2" fmla="val 40391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Ajal</a:t>
            </a:r>
            <a:r>
              <a:rPr lang="en-US" sz="1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r>
              <a:rPr lang="en-US" sz="1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(-86 m)</a:t>
            </a:r>
            <a:endParaRPr lang="en-US" sz="1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Рельеф и полезные ископаемые Северной Америки — урок. География, 7 класс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5"/>
          <a:stretch/>
        </p:blipFill>
        <p:spPr bwMode="auto">
          <a:xfrm>
            <a:off x="158202" y="953041"/>
            <a:ext cx="3801438" cy="44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4500413" y="1066783"/>
            <a:ext cx="2037708" cy="587294"/>
          </a:xfrm>
          <a:prstGeom prst="wedgeRectCallout">
            <a:avLst>
              <a:gd name="adj1" fmla="val -21323"/>
              <a:gd name="adj2" fmla="val -48817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75" y="2011398"/>
            <a:ext cx="3838215" cy="33003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19326" y="1066783"/>
            <a:ext cx="36616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Lavrentiy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Missisipi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shakllaridir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412248"/>
              </p:ext>
            </p:extLst>
          </p:nvPr>
        </p:nvGraphicFramePr>
        <p:xfrm>
          <a:off x="158202" y="953041"/>
          <a:ext cx="3801437" cy="447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6" name="Image" r:id="rId5" imgW="5066640" imgH="5968080" progId="Photoshop.Image.13">
                  <p:embed/>
                </p:oleObj>
              </mc:Choice>
              <mc:Fallback>
                <p:oleObj name="Image" r:id="rId5" imgW="5066640" imgH="5968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202" y="953041"/>
                        <a:ext cx="3801437" cy="4476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27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9866333"/>
              </p:ext>
            </p:extLst>
          </p:nvPr>
        </p:nvGraphicFramePr>
        <p:xfrm>
          <a:off x="-1" y="719666"/>
          <a:ext cx="12206859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" name="Прямоугольник 46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нак ''плюс'' 1">
            <a:extLst>
              <a:ext uri="{FF2B5EF4-FFF2-40B4-BE49-F238E27FC236}">
                <a16:creationId xmlns:a16="http://schemas.microsoft.com/office/drawing/2014/main" xmlns="" id="{7941BB76-9EBB-4EC7-B452-0901CCD25C3C}"/>
              </a:ext>
            </a:extLst>
          </p:cNvPr>
          <p:cNvSpPr/>
          <p:nvPr/>
        </p:nvSpPr>
        <p:spPr>
          <a:xfrm>
            <a:off x="11353800" y="1143000"/>
            <a:ext cx="685799" cy="6096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нак ''плюс'' 5">
            <a:extLst>
              <a:ext uri="{FF2B5EF4-FFF2-40B4-BE49-F238E27FC236}">
                <a16:creationId xmlns:a16="http://schemas.microsoft.com/office/drawing/2014/main" xmlns="" id="{DDFFBD1A-8C06-4C00-B15F-14F93D2EECBD}"/>
              </a:ext>
            </a:extLst>
          </p:cNvPr>
          <p:cNvSpPr/>
          <p:nvPr/>
        </p:nvSpPr>
        <p:spPr>
          <a:xfrm>
            <a:off x="11506200" y="4577561"/>
            <a:ext cx="685799" cy="6096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нак ''плюс'' 6">
            <a:extLst>
              <a:ext uri="{FF2B5EF4-FFF2-40B4-BE49-F238E27FC236}">
                <a16:creationId xmlns:a16="http://schemas.microsoft.com/office/drawing/2014/main" xmlns="" id="{0933E091-8A41-4BD3-88DA-C27D8BC5AECD}"/>
              </a:ext>
            </a:extLst>
          </p:cNvPr>
          <p:cNvSpPr/>
          <p:nvPr/>
        </p:nvSpPr>
        <p:spPr>
          <a:xfrm>
            <a:off x="11487076" y="5833534"/>
            <a:ext cx="685799" cy="6096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нак умножения 3">
            <a:extLst>
              <a:ext uri="{FF2B5EF4-FFF2-40B4-BE49-F238E27FC236}">
                <a16:creationId xmlns:a16="http://schemas.microsoft.com/office/drawing/2014/main" xmlns="" id="{A5635F93-E392-4764-B74A-4149075693BF}"/>
              </a:ext>
            </a:extLst>
          </p:cNvPr>
          <p:cNvSpPr/>
          <p:nvPr/>
        </p:nvSpPr>
        <p:spPr>
          <a:xfrm>
            <a:off x="11487075" y="3489030"/>
            <a:ext cx="685799" cy="581295"/>
          </a:xfrm>
          <a:prstGeom prst="mathMultiply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нак умножения 3">
            <a:extLst>
              <a:ext uri="{FF2B5EF4-FFF2-40B4-BE49-F238E27FC236}">
                <a16:creationId xmlns:a16="http://schemas.microsoft.com/office/drawing/2014/main" xmlns="" id="{A5635F93-E392-4764-B74A-4149075693BF}"/>
              </a:ext>
            </a:extLst>
          </p:cNvPr>
          <p:cNvSpPr/>
          <p:nvPr/>
        </p:nvSpPr>
        <p:spPr>
          <a:xfrm>
            <a:off x="11353800" y="2359552"/>
            <a:ext cx="685799" cy="581295"/>
          </a:xfrm>
          <a:prstGeom prst="mathMultiply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81756" y="98613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51144" y="218853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09509" y="331801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51144" y="445623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1756" y="563402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4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1294" y="4790152"/>
            <a:ext cx="85070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(500 km) Flint-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Mamont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g‘ori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</a:p>
        </p:txBody>
      </p:sp>
      <p:pic>
        <p:nvPicPr>
          <p:cNvPr id="14338" name="Picture 2" descr="Аппалач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86"/>
          <a:stretch/>
        </p:blipFill>
        <p:spPr bwMode="auto">
          <a:xfrm>
            <a:off x="74383" y="1049248"/>
            <a:ext cx="4086651" cy="309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290244" y="4462522"/>
            <a:ext cx="2928136" cy="1204793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Appalachi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 descr="Гора Митчел на карте ми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6"/>
          <a:stretch/>
        </p:blipFill>
        <p:spPr bwMode="auto">
          <a:xfrm>
            <a:off x="4206411" y="1089667"/>
            <a:ext cx="4028463" cy="267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4674741" y="3935038"/>
            <a:ext cx="3133619" cy="815095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Mitchell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674741" y="1049248"/>
            <a:ext cx="2435969" cy="643166"/>
          </a:xfrm>
          <a:prstGeom prst="wedgeRectCallout">
            <a:avLst>
              <a:gd name="adj1" fmla="val -21577"/>
              <a:gd name="adj2" fmla="val -4930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2037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2" name="Picture 6" descr="Мамонтова пещера: Подземное царство Кентукки | TourPedia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51" y="1049248"/>
            <a:ext cx="3911749" cy="269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8280251" y="3935037"/>
            <a:ext cx="3869933" cy="815095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Flint-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Mamont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4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9" t="25204" r="19277" b="2807"/>
          <a:stretch/>
        </p:blipFill>
        <p:spPr>
          <a:xfrm>
            <a:off x="0" y="1021628"/>
            <a:ext cx="5436404" cy="5836371"/>
          </a:xfrm>
          <a:prstGeom prst="rect">
            <a:avLst/>
          </a:prstGeom>
        </p:spPr>
      </p:pic>
      <p:sp>
        <p:nvSpPr>
          <p:cNvPr id="48" name="Rectangle 1668">
            <a:extLst>
              <a:ext uri="{FF2B5EF4-FFF2-40B4-BE49-F238E27FC236}">
                <a16:creationId xmlns:a16="http://schemas.microsoft.com/office/drawing/2014/main" xmlns="" id="{50DD42AD-53A3-4559-853A-4EED5233C0FF}"/>
              </a:ext>
            </a:extLst>
          </p:cNvPr>
          <p:cNvSpPr/>
          <p:nvPr/>
        </p:nvSpPr>
        <p:spPr>
          <a:xfrm>
            <a:off x="6371553" y="5723500"/>
            <a:ext cx="5184000" cy="720080"/>
          </a:xfrm>
          <a:prstGeom prst="rect">
            <a:avLst/>
          </a:prstGeom>
          <a:solidFill>
            <a:srgbClr val="DF5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3" name="Rectangle 1662">
            <a:extLst>
              <a:ext uri="{FF2B5EF4-FFF2-40B4-BE49-F238E27FC236}">
                <a16:creationId xmlns:a16="http://schemas.microsoft.com/office/drawing/2014/main" xmlns="" id="{ADF97D9F-ADF1-42CD-ABD1-54B4341A998C}"/>
              </a:ext>
            </a:extLst>
          </p:cNvPr>
          <p:cNvSpPr/>
          <p:nvPr/>
        </p:nvSpPr>
        <p:spPr>
          <a:xfrm>
            <a:off x="6396072" y="1861409"/>
            <a:ext cx="5184000" cy="739499"/>
          </a:xfrm>
          <a:prstGeom prst="rect">
            <a:avLst/>
          </a:prstGeom>
          <a:solidFill>
            <a:srgbClr val="06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ko-KR" altLang="en-US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1664" name="Isosceles Triangle 26">
            <a:extLst>
              <a:ext uri="{FF2B5EF4-FFF2-40B4-BE49-F238E27FC236}">
                <a16:creationId xmlns:a16="http://schemas.microsoft.com/office/drawing/2014/main" xmlns="" id="{CF212331-9304-48EC-87F1-732AFDA1E5C1}"/>
              </a:ext>
            </a:extLst>
          </p:cNvPr>
          <p:cNvSpPr/>
          <p:nvPr/>
        </p:nvSpPr>
        <p:spPr>
          <a:xfrm rot="16200000">
            <a:off x="4484291" y="1499304"/>
            <a:ext cx="2383195" cy="1427846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97213 w 2205213"/>
              <a:gd name="connsiteY0" fmla="*/ 1064702 h 1064702"/>
              <a:gd name="connsiteX1" fmla="*/ 0 w 2205213"/>
              <a:gd name="connsiteY1" fmla="*/ 0 h 1064702"/>
              <a:gd name="connsiteX2" fmla="*/ 2205213 w 2205213"/>
              <a:gd name="connsiteY2" fmla="*/ 1064702 h 1064702"/>
              <a:gd name="connsiteX3" fmla="*/ 1197213 w 2205213"/>
              <a:gd name="connsiteY3" fmla="*/ 1064702 h 1064702"/>
              <a:gd name="connsiteX0" fmla="*/ 1180481 w 2188481"/>
              <a:gd name="connsiteY0" fmla="*/ 1064702 h 1064702"/>
              <a:gd name="connsiteX1" fmla="*/ 0 w 2188481"/>
              <a:gd name="connsiteY1" fmla="*/ 0 h 1064702"/>
              <a:gd name="connsiteX2" fmla="*/ 2188481 w 2188481"/>
              <a:gd name="connsiteY2" fmla="*/ 1064702 h 1064702"/>
              <a:gd name="connsiteX3" fmla="*/ 1180481 w 2188481"/>
              <a:gd name="connsiteY3" fmla="*/ 1064702 h 1064702"/>
              <a:gd name="connsiteX0" fmla="*/ 1172115 w 2180115"/>
              <a:gd name="connsiteY0" fmla="*/ 1067431 h 1067431"/>
              <a:gd name="connsiteX1" fmla="*/ 0 w 2180115"/>
              <a:gd name="connsiteY1" fmla="*/ 0 h 1067431"/>
              <a:gd name="connsiteX2" fmla="*/ 2180115 w 2180115"/>
              <a:gd name="connsiteY2" fmla="*/ 1067431 h 1067431"/>
              <a:gd name="connsiteX3" fmla="*/ 1172115 w 2180115"/>
              <a:gd name="connsiteY3" fmla="*/ 1067431 h 1067431"/>
              <a:gd name="connsiteX0" fmla="*/ 2058690 w 3066690"/>
              <a:gd name="connsiteY0" fmla="*/ 780509 h 780509"/>
              <a:gd name="connsiteX1" fmla="*/ 0 w 3066690"/>
              <a:gd name="connsiteY1" fmla="*/ 0 h 780509"/>
              <a:gd name="connsiteX2" fmla="*/ 3066690 w 3066690"/>
              <a:gd name="connsiteY2" fmla="*/ 780509 h 780509"/>
              <a:gd name="connsiteX3" fmla="*/ 2058690 w 3066690"/>
              <a:gd name="connsiteY3" fmla="*/ 780509 h 780509"/>
              <a:gd name="connsiteX0" fmla="*/ 2272761 w 3280761"/>
              <a:gd name="connsiteY0" fmla="*/ 759299 h 759299"/>
              <a:gd name="connsiteX1" fmla="*/ -1 w 3280761"/>
              <a:gd name="connsiteY1" fmla="*/ 0 h 759299"/>
              <a:gd name="connsiteX2" fmla="*/ 3280761 w 3280761"/>
              <a:gd name="connsiteY2" fmla="*/ 759299 h 759299"/>
              <a:gd name="connsiteX3" fmla="*/ 2272761 w 3280761"/>
              <a:gd name="connsiteY3" fmla="*/ 759299 h 759299"/>
              <a:gd name="connsiteX0" fmla="*/ 2319591 w 3327591"/>
              <a:gd name="connsiteY0" fmla="*/ 761950 h 761950"/>
              <a:gd name="connsiteX1" fmla="*/ 0 w 3327591"/>
              <a:gd name="connsiteY1" fmla="*/ 0 h 761950"/>
              <a:gd name="connsiteX2" fmla="*/ 3327591 w 3327591"/>
              <a:gd name="connsiteY2" fmla="*/ 761950 h 761950"/>
              <a:gd name="connsiteX3" fmla="*/ 2319591 w 3327591"/>
              <a:gd name="connsiteY3" fmla="*/ 761950 h 761950"/>
              <a:gd name="connsiteX0" fmla="*/ 2496519 w 3504519"/>
              <a:gd name="connsiteY0" fmla="*/ 832061 h 832061"/>
              <a:gd name="connsiteX1" fmla="*/ 1 w 3504519"/>
              <a:gd name="connsiteY1" fmla="*/ 0 h 832061"/>
              <a:gd name="connsiteX2" fmla="*/ 3504519 w 3504519"/>
              <a:gd name="connsiteY2" fmla="*/ 832061 h 832061"/>
              <a:gd name="connsiteX3" fmla="*/ 2496519 w 3504519"/>
              <a:gd name="connsiteY3" fmla="*/ 832061 h 83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4519" h="832061">
                <a:moveTo>
                  <a:pt x="2496519" y="832061"/>
                </a:moveTo>
                <a:lnTo>
                  <a:pt x="1" y="0"/>
                </a:lnTo>
                <a:lnTo>
                  <a:pt x="3504519" y="832061"/>
                </a:lnTo>
                <a:lnTo>
                  <a:pt x="2496519" y="832061"/>
                </a:lnTo>
                <a:close/>
              </a:path>
            </a:pathLst>
          </a:cu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5" name="Rectangle 1664">
            <a:extLst>
              <a:ext uri="{FF2B5EF4-FFF2-40B4-BE49-F238E27FC236}">
                <a16:creationId xmlns:a16="http://schemas.microsoft.com/office/drawing/2014/main" xmlns="" id="{20A147DB-2BA9-4AB1-A943-5731537C75B7}"/>
              </a:ext>
            </a:extLst>
          </p:cNvPr>
          <p:cNvSpPr/>
          <p:nvPr/>
        </p:nvSpPr>
        <p:spPr>
          <a:xfrm>
            <a:off x="6396072" y="2780928"/>
            <a:ext cx="5184000" cy="741285"/>
          </a:xfrm>
          <a:prstGeom prst="rect">
            <a:avLst/>
          </a:prstGeom>
          <a:solidFill>
            <a:srgbClr val="07A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b="1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1666" name="Isosceles Triangle 48">
            <a:extLst>
              <a:ext uri="{FF2B5EF4-FFF2-40B4-BE49-F238E27FC236}">
                <a16:creationId xmlns:a16="http://schemas.microsoft.com/office/drawing/2014/main" xmlns="" id="{50CF94AF-4201-4C40-B7CF-6D726F505431}"/>
              </a:ext>
            </a:extLst>
          </p:cNvPr>
          <p:cNvSpPr/>
          <p:nvPr/>
        </p:nvSpPr>
        <p:spPr>
          <a:xfrm rot="16200000">
            <a:off x="5231022" y="2425050"/>
            <a:ext cx="820657" cy="153896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2693 w 1120693"/>
              <a:gd name="connsiteY0" fmla="*/ 1075334 h 1075334"/>
              <a:gd name="connsiteX1" fmla="*/ 0 w 1120693"/>
              <a:gd name="connsiteY1" fmla="*/ 0 h 1075334"/>
              <a:gd name="connsiteX2" fmla="*/ 1120693 w 1120693"/>
              <a:gd name="connsiteY2" fmla="*/ 1075334 h 1075334"/>
              <a:gd name="connsiteX3" fmla="*/ 112693 w 1120693"/>
              <a:gd name="connsiteY3" fmla="*/ 1075334 h 1075334"/>
              <a:gd name="connsiteX0" fmla="*/ 83413 w 1091413"/>
              <a:gd name="connsiteY0" fmla="*/ 1072603 h 1072603"/>
              <a:gd name="connsiteX1" fmla="*/ 0 w 1091413"/>
              <a:gd name="connsiteY1" fmla="*/ 0 h 1072603"/>
              <a:gd name="connsiteX2" fmla="*/ 1091413 w 1091413"/>
              <a:gd name="connsiteY2" fmla="*/ 1072603 h 1072603"/>
              <a:gd name="connsiteX3" fmla="*/ 83413 w 1091413"/>
              <a:gd name="connsiteY3" fmla="*/ 1072603 h 1072603"/>
              <a:gd name="connsiteX0" fmla="*/ 79231 w 1087231"/>
              <a:gd name="connsiteY0" fmla="*/ 1069873 h 1069873"/>
              <a:gd name="connsiteX1" fmla="*/ 0 w 1087231"/>
              <a:gd name="connsiteY1" fmla="*/ 0 h 1069873"/>
              <a:gd name="connsiteX2" fmla="*/ 1087231 w 1087231"/>
              <a:gd name="connsiteY2" fmla="*/ 1069873 h 1069873"/>
              <a:gd name="connsiteX3" fmla="*/ 79231 w 1087231"/>
              <a:gd name="connsiteY3" fmla="*/ 1069873 h 1069873"/>
              <a:gd name="connsiteX0" fmla="*/ 62499 w 1070499"/>
              <a:gd name="connsiteY0" fmla="*/ 1075334 h 1075334"/>
              <a:gd name="connsiteX1" fmla="*/ 0 w 1070499"/>
              <a:gd name="connsiteY1" fmla="*/ 0 h 1075334"/>
              <a:gd name="connsiteX2" fmla="*/ 1070499 w 1070499"/>
              <a:gd name="connsiteY2" fmla="*/ 1075334 h 1075334"/>
              <a:gd name="connsiteX3" fmla="*/ 62499 w 1070499"/>
              <a:gd name="connsiteY3" fmla="*/ 1075334 h 1075334"/>
              <a:gd name="connsiteX0" fmla="*/ 66683 w 1074683"/>
              <a:gd name="connsiteY0" fmla="*/ 1075332 h 1075332"/>
              <a:gd name="connsiteX1" fmla="*/ 0 w 1074683"/>
              <a:gd name="connsiteY1" fmla="*/ 0 h 1075332"/>
              <a:gd name="connsiteX2" fmla="*/ 1074683 w 1074683"/>
              <a:gd name="connsiteY2" fmla="*/ 1075332 h 1075332"/>
              <a:gd name="connsiteX3" fmla="*/ 66683 w 1074683"/>
              <a:gd name="connsiteY3" fmla="*/ 1075332 h 1075332"/>
              <a:gd name="connsiteX0" fmla="*/ 110070 w 1118070"/>
              <a:gd name="connsiteY0" fmla="*/ 1075330 h 1075330"/>
              <a:gd name="connsiteX1" fmla="*/ 0 w 1118070"/>
              <a:gd name="connsiteY1" fmla="*/ 0 h 1075330"/>
              <a:gd name="connsiteX2" fmla="*/ 1118070 w 1118070"/>
              <a:gd name="connsiteY2" fmla="*/ 1075330 h 1075330"/>
              <a:gd name="connsiteX3" fmla="*/ 110070 w 1118070"/>
              <a:gd name="connsiteY3" fmla="*/ 1075330 h 107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070" h="1075330">
                <a:moveTo>
                  <a:pt x="110070" y="1075330"/>
                </a:moveTo>
                <a:lnTo>
                  <a:pt x="0" y="0"/>
                </a:lnTo>
                <a:lnTo>
                  <a:pt x="1118070" y="1075330"/>
                </a:lnTo>
                <a:lnTo>
                  <a:pt x="110070" y="1075330"/>
                </a:lnTo>
                <a:close/>
              </a:path>
            </a:pathLst>
          </a:custGeom>
          <a:solidFill>
            <a:srgbClr val="068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7" name="Rectangle 1666">
            <a:extLst>
              <a:ext uri="{FF2B5EF4-FFF2-40B4-BE49-F238E27FC236}">
                <a16:creationId xmlns:a16="http://schemas.microsoft.com/office/drawing/2014/main" xmlns="" id="{7F9A7267-069F-4A48-ADA2-F6E34740233C}"/>
              </a:ext>
            </a:extLst>
          </p:cNvPr>
          <p:cNvSpPr/>
          <p:nvPr/>
        </p:nvSpPr>
        <p:spPr>
          <a:xfrm>
            <a:off x="6382895" y="3736804"/>
            <a:ext cx="5184000" cy="772316"/>
          </a:xfrm>
          <a:prstGeom prst="rect">
            <a:avLst/>
          </a:prstGeom>
          <a:solidFill>
            <a:srgbClr val="90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1668" name="Isosceles Triangle 49">
            <a:extLst>
              <a:ext uri="{FF2B5EF4-FFF2-40B4-BE49-F238E27FC236}">
                <a16:creationId xmlns:a16="http://schemas.microsoft.com/office/drawing/2014/main" xmlns="" id="{313D6ADC-C56B-42F4-9CEA-76A8DE6D4F65}"/>
              </a:ext>
            </a:extLst>
          </p:cNvPr>
          <p:cNvSpPr/>
          <p:nvPr/>
        </p:nvSpPr>
        <p:spPr>
          <a:xfrm rot="16200000">
            <a:off x="5184787" y="3309873"/>
            <a:ext cx="873584" cy="1524907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1035624"/>
              <a:gd name="connsiteY0" fmla="*/ 1085967 h 1085967"/>
              <a:gd name="connsiteX1" fmla="*/ 1035624 w 1035624"/>
              <a:gd name="connsiteY1" fmla="*/ 0 h 1085967"/>
              <a:gd name="connsiteX2" fmla="*/ 1008000 w 1035624"/>
              <a:gd name="connsiteY2" fmla="*/ 1085967 h 1085967"/>
              <a:gd name="connsiteX3" fmla="*/ 0 w 1035624"/>
              <a:gd name="connsiteY3" fmla="*/ 1085967 h 1085967"/>
              <a:gd name="connsiteX0" fmla="*/ 0 w 1060722"/>
              <a:gd name="connsiteY0" fmla="*/ 1075043 h 1075043"/>
              <a:gd name="connsiteX1" fmla="*/ 1060722 w 1060722"/>
              <a:gd name="connsiteY1" fmla="*/ 0 h 1075043"/>
              <a:gd name="connsiteX2" fmla="*/ 1008000 w 1060722"/>
              <a:gd name="connsiteY2" fmla="*/ 1075043 h 1075043"/>
              <a:gd name="connsiteX3" fmla="*/ 0 w 1060722"/>
              <a:gd name="connsiteY3" fmla="*/ 1075043 h 1075043"/>
              <a:gd name="connsiteX0" fmla="*/ 0 w 1069087"/>
              <a:gd name="connsiteY0" fmla="*/ 1075043 h 1075043"/>
              <a:gd name="connsiteX1" fmla="*/ 1069087 w 1069087"/>
              <a:gd name="connsiteY1" fmla="*/ 0 h 1075043"/>
              <a:gd name="connsiteX2" fmla="*/ 1008000 w 1069087"/>
              <a:gd name="connsiteY2" fmla="*/ 1075043 h 1075043"/>
              <a:gd name="connsiteX3" fmla="*/ 0 w 1069087"/>
              <a:gd name="connsiteY3" fmla="*/ 1075043 h 1075043"/>
              <a:gd name="connsiteX0" fmla="*/ 0 w 1127820"/>
              <a:gd name="connsiteY0" fmla="*/ 1065507 h 1065507"/>
              <a:gd name="connsiteX1" fmla="*/ 1127820 w 1127820"/>
              <a:gd name="connsiteY1" fmla="*/ 0 h 1065507"/>
              <a:gd name="connsiteX2" fmla="*/ 1008000 w 1127820"/>
              <a:gd name="connsiteY2" fmla="*/ 1065507 h 1065507"/>
              <a:gd name="connsiteX3" fmla="*/ 0 w 1127820"/>
              <a:gd name="connsiteY3" fmla="*/ 1065507 h 106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820" h="1065507">
                <a:moveTo>
                  <a:pt x="0" y="1065507"/>
                </a:moveTo>
                <a:lnTo>
                  <a:pt x="1127820" y="0"/>
                </a:lnTo>
                <a:lnTo>
                  <a:pt x="1008000" y="1065507"/>
                </a:lnTo>
                <a:lnTo>
                  <a:pt x="0" y="1065507"/>
                </a:lnTo>
                <a:close/>
              </a:path>
            </a:pathLst>
          </a:custGeom>
          <a:solidFill>
            <a:srgbClr val="739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9" name="Rectangle 1668">
            <a:extLst>
              <a:ext uri="{FF2B5EF4-FFF2-40B4-BE49-F238E27FC236}">
                <a16:creationId xmlns:a16="http://schemas.microsoft.com/office/drawing/2014/main" xmlns="" id="{50DD42AD-53A3-4559-853A-4EED5233C0FF}"/>
              </a:ext>
            </a:extLst>
          </p:cNvPr>
          <p:cNvSpPr/>
          <p:nvPr/>
        </p:nvSpPr>
        <p:spPr>
          <a:xfrm>
            <a:off x="6384767" y="4718916"/>
            <a:ext cx="5184000" cy="762312"/>
          </a:xfrm>
          <a:prstGeom prst="rect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0" name="Isosceles Triangle 50">
            <a:extLst>
              <a:ext uri="{FF2B5EF4-FFF2-40B4-BE49-F238E27FC236}">
                <a16:creationId xmlns:a16="http://schemas.microsoft.com/office/drawing/2014/main" xmlns="" id="{F75E25C9-6231-4DC9-853C-42DF7CA44280}"/>
              </a:ext>
            </a:extLst>
          </p:cNvPr>
          <p:cNvSpPr/>
          <p:nvPr/>
        </p:nvSpPr>
        <p:spPr>
          <a:xfrm rot="16200000">
            <a:off x="4735923" y="3825923"/>
            <a:ext cx="1782108" cy="1514112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2109512"/>
              <a:gd name="connsiteY0" fmla="*/ 1054069 h 1054069"/>
              <a:gd name="connsiteX1" fmla="*/ 2109512 w 2109512"/>
              <a:gd name="connsiteY1" fmla="*/ 0 h 1054069"/>
              <a:gd name="connsiteX2" fmla="*/ 1008000 w 2109512"/>
              <a:gd name="connsiteY2" fmla="*/ 1054069 h 1054069"/>
              <a:gd name="connsiteX3" fmla="*/ 0 w 2109512"/>
              <a:gd name="connsiteY3" fmla="*/ 1054069 h 1054069"/>
              <a:gd name="connsiteX0" fmla="*/ 0 w 2172255"/>
              <a:gd name="connsiteY0" fmla="*/ 1064989 h 1064989"/>
              <a:gd name="connsiteX1" fmla="*/ 2172255 w 2172255"/>
              <a:gd name="connsiteY1" fmla="*/ 0 h 1064989"/>
              <a:gd name="connsiteX2" fmla="*/ 1008000 w 2172255"/>
              <a:gd name="connsiteY2" fmla="*/ 1064989 h 1064989"/>
              <a:gd name="connsiteX3" fmla="*/ 0 w 2172255"/>
              <a:gd name="connsiteY3" fmla="*/ 1064989 h 1064989"/>
              <a:gd name="connsiteX0" fmla="*/ 0 w 2168072"/>
              <a:gd name="connsiteY0" fmla="*/ 1064989 h 1064989"/>
              <a:gd name="connsiteX1" fmla="*/ 2168072 w 2168072"/>
              <a:gd name="connsiteY1" fmla="*/ 0 h 1064989"/>
              <a:gd name="connsiteX2" fmla="*/ 1008000 w 2168072"/>
              <a:gd name="connsiteY2" fmla="*/ 1064989 h 1064989"/>
              <a:gd name="connsiteX3" fmla="*/ 0 w 2168072"/>
              <a:gd name="connsiteY3" fmla="*/ 1064989 h 1064989"/>
              <a:gd name="connsiteX0" fmla="*/ 0 w 2194255"/>
              <a:gd name="connsiteY0" fmla="*/ 1057967 h 1057967"/>
              <a:gd name="connsiteX1" fmla="*/ 2194255 w 2194255"/>
              <a:gd name="connsiteY1" fmla="*/ 0 h 1057967"/>
              <a:gd name="connsiteX2" fmla="*/ 1008000 w 2194255"/>
              <a:gd name="connsiteY2" fmla="*/ 1057967 h 1057967"/>
              <a:gd name="connsiteX3" fmla="*/ 0 w 2194255"/>
              <a:gd name="connsiteY3" fmla="*/ 1057967 h 1057967"/>
              <a:gd name="connsiteX0" fmla="*/ 0 w 2289085"/>
              <a:gd name="connsiteY0" fmla="*/ 1057965 h 1057965"/>
              <a:gd name="connsiteX1" fmla="*/ 2289085 w 2289085"/>
              <a:gd name="connsiteY1" fmla="*/ 0 h 1057965"/>
              <a:gd name="connsiteX2" fmla="*/ 1008000 w 2289085"/>
              <a:gd name="connsiteY2" fmla="*/ 1057965 h 1057965"/>
              <a:gd name="connsiteX3" fmla="*/ 0 w 2289085"/>
              <a:gd name="connsiteY3" fmla="*/ 1057965 h 1057965"/>
              <a:gd name="connsiteX0" fmla="*/ 0 w 2348219"/>
              <a:gd name="connsiteY0" fmla="*/ 1057965 h 1057965"/>
              <a:gd name="connsiteX1" fmla="*/ 2348219 w 2348219"/>
              <a:gd name="connsiteY1" fmla="*/ 0 h 1057965"/>
              <a:gd name="connsiteX2" fmla="*/ 1008000 w 2348219"/>
              <a:gd name="connsiteY2" fmla="*/ 1057965 h 1057965"/>
              <a:gd name="connsiteX3" fmla="*/ 0 w 2348219"/>
              <a:gd name="connsiteY3" fmla="*/ 1057965 h 105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219" h="1057965">
                <a:moveTo>
                  <a:pt x="0" y="1057965"/>
                </a:moveTo>
                <a:lnTo>
                  <a:pt x="2348219" y="0"/>
                </a:lnTo>
                <a:lnTo>
                  <a:pt x="1008000" y="1057965"/>
                </a:lnTo>
                <a:lnTo>
                  <a:pt x="0" y="1057965"/>
                </a:lnTo>
                <a:close/>
              </a:path>
            </a:pathLst>
          </a:custGeom>
          <a:solidFill>
            <a:srgbClr val="C9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42" name="Rectangle 1662">
            <a:extLst>
              <a:ext uri="{FF2B5EF4-FFF2-40B4-BE49-F238E27FC236}">
                <a16:creationId xmlns:a16="http://schemas.microsoft.com/office/drawing/2014/main" xmlns="" id="{ADF97D9F-ADF1-42CD-ABD1-54B4341A998C}"/>
              </a:ext>
            </a:extLst>
          </p:cNvPr>
          <p:cNvSpPr/>
          <p:nvPr/>
        </p:nvSpPr>
        <p:spPr>
          <a:xfrm>
            <a:off x="6389501" y="1024003"/>
            <a:ext cx="5184000" cy="686184"/>
          </a:xfrm>
          <a:prstGeom prst="rect">
            <a:avLst/>
          </a:prstGeom>
          <a:solidFill>
            <a:srgbClr val="045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Isosceles Triangle 26">
            <a:extLst>
              <a:ext uri="{FF2B5EF4-FFF2-40B4-BE49-F238E27FC236}">
                <a16:creationId xmlns:a16="http://schemas.microsoft.com/office/drawing/2014/main" xmlns="" id="{CF212331-9304-48EC-87F1-732AFDA1E5C1}"/>
              </a:ext>
            </a:extLst>
          </p:cNvPr>
          <p:cNvSpPr/>
          <p:nvPr/>
        </p:nvSpPr>
        <p:spPr>
          <a:xfrm rot="16200000">
            <a:off x="4792074" y="1951712"/>
            <a:ext cx="1700896" cy="1514008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97213 w 2205213"/>
              <a:gd name="connsiteY0" fmla="*/ 1064702 h 1064702"/>
              <a:gd name="connsiteX1" fmla="*/ 0 w 2205213"/>
              <a:gd name="connsiteY1" fmla="*/ 0 h 1064702"/>
              <a:gd name="connsiteX2" fmla="*/ 2205213 w 2205213"/>
              <a:gd name="connsiteY2" fmla="*/ 1064702 h 1064702"/>
              <a:gd name="connsiteX3" fmla="*/ 1197213 w 2205213"/>
              <a:gd name="connsiteY3" fmla="*/ 1064702 h 1064702"/>
              <a:gd name="connsiteX0" fmla="*/ 1180481 w 2188481"/>
              <a:gd name="connsiteY0" fmla="*/ 1064702 h 1064702"/>
              <a:gd name="connsiteX1" fmla="*/ 0 w 2188481"/>
              <a:gd name="connsiteY1" fmla="*/ 0 h 1064702"/>
              <a:gd name="connsiteX2" fmla="*/ 2188481 w 2188481"/>
              <a:gd name="connsiteY2" fmla="*/ 1064702 h 1064702"/>
              <a:gd name="connsiteX3" fmla="*/ 1180481 w 2188481"/>
              <a:gd name="connsiteY3" fmla="*/ 1064702 h 1064702"/>
              <a:gd name="connsiteX0" fmla="*/ 1172115 w 2180115"/>
              <a:gd name="connsiteY0" fmla="*/ 1067431 h 1067431"/>
              <a:gd name="connsiteX1" fmla="*/ 0 w 2180115"/>
              <a:gd name="connsiteY1" fmla="*/ 0 h 1067431"/>
              <a:gd name="connsiteX2" fmla="*/ 2180115 w 2180115"/>
              <a:gd name="connsiteY2" fmla="*/ 1067431 h 1067431"/>
              <a:gd name="connsiteX3" fmla="*/ 1172115 w 2180115"/>
              <a:gd name="connsiteY3" fmla="*/ 1067431 h 1067431"/>
              <a:gd name="connsiteX0" fmla="*/ 1287529 w 2295529"/>
              <a:gd name="connsiteY0" fmla="*/ 1067429 h 1067429"/>
              <a:gd name="connsiteX1" fmla="*/ -1 w 2295529"/>
              <a:gd name="connsiteY1" fmla="*/ 0 h 1067429"/>
              <a:gd name="connsiteX2" fmla="*/ 2295529 w 2295529"/>
              <a:gd name="connsiteY2" fmla="*/ 1067429 h 1067429"/>
              <a:gd name="connsiteX3" fmla="*/ 1287529 w 2295529"/>
              <a:gd name="connsiteY3" fmla="*/ 1067429 h 1067429"/>
              <a:gd name="connsiteX0" fmla="*/ 1238149 w 2246149"/>
              <a:gd name="connsiteY0" fmla="*/ 1041999 h 1041999"/>
              <a:gd name="connsiteX1" fmla="*/ 0 w 2246149"/>
              <a:gd name="connsiteY1" fmla="*/ 0 h 1041999"/>
              <a:gd name="connsiteX2" fmla="*/ 2246149 w 2246149"/>
              <a:gd name="connsiteY2" fmla="*/ 1041999 h 1041999"/>
              <a:gd name="connsiteX3" fmla="*/ 1238149 w 2246149"/>
              <a:gd name="connsiteY3" fmla="*/ 1041999 h 1041999"/>
              <a:gd name="connsiteX0" fmla="*/ 1299877 w 2307877"/>
              <a:gd name="connsiteY0" fmla="*/ 1057891 h 1057891"/>
              <a:gd name="connsiteX1" fmla="*/ 0 w 2307877"/>
              <a:gd name="connsiteY1" fmla="*/ 0 h 1057891"/>
              <a:gd name="connsiteX2" fmla="*/ 2307877 w 2307877"/>
              <a:gd name="connsiteY2" fmla="*/ 1057891 h 1057891"/>
              <a:gd name="connsiteX3" fmla="*/ 1299877 w 2307877"/>
              <a:gd name="connsiteY3" fmla="*/ 1057891 h 105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7877" h="1057891">
                <a:moveTo>
                  <a:pt x="1299877" y="1057891"/>
                </a:moveTo>
                <a:lnTo>
                  <a:pt x="0" y="0"/>
                </a:lnTo>
                <a:lnTo>
                  <a:pt x="2307877" y="1057891"/>
                </a:lnTo>
                <a:lnTo>
                  <a:pt x="1299877" y="1057891"/>
                </a:lnTo>
                <a:close/>
              </a:path>
            </a:pathLst>
          </a:custGeom>
          <a:solidFill>
            <a:srgbClr val="056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49" name="Isosceles Triangle 50">
            <a:extLst>
              <a:ext uri="{FF2B5EF4-FFF2-40B4-BE49-F238E27FC236}">
                <a16:creationId xmlns:a16="http://schemas.microsoft.com/office/drawing/2014/main" xmlns="" id="{F75E25C9-6231-4DC9-853C-42DF7CA44280}"/>
              </a:ext>
            </a:extLst>
          </p:cNvPr>
          <p:cNvSpPr/>
          <p:nvPr/>
        </p:nvSpPr>
        <p:spPr>
          <a:xfrm rot="16200000">
            <a:off x="4381319" y="4410161"/>
            <a:ext cx="2565753" cy="1450896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2109512"/>
              <a:gd name="connsiteY0" fmla="*/ 1054069 h 1054069"/>
              <a:gd name="connsiteX1" fmla="*/ 2109512 w 2109512"/>
              <a:gd name="connsiteY1" fmla="*/ 0 h 1054069"/>
              <a:gd name="connsiteX2" fmla="*/ 1008000 w 2109512"/>
              <a:gd name="connsiteY2" fmla="*/ 1054069 h 1054069"/>
              <a:gd name="connsiteX3" fmla="*/ 0 w 2109512"/>
              <a:gd name="connsiteY3" fmla="*/ 1054069 h 1054069"/>
              <a:gd name="connsiteX0" fmla="*/ 0 w 2172255"/>
              <a:gd name="connsiteY0" fmla="*/ 1064989 h 1064989"/>
              <a:gd name="connsiteX1" fmla="*/ 2172255 w 2172255"/>
              <a:gd name="connsiteY1" fmla="*/ 0 h 1064989"/>
              <a:gd name="connsiteX2" fmla="*/ 1008000 w 2172255"/>
              <a:gd name="connsiteY2" fmla="*/ 1064989 h 1064989"/>
              <a:gd name="connsiteX3" fmla="*/ 0 w 2172255"/>
              <a:gd name="connsiteY3" fmla="*/ 1064989 h 1064989"/>
              <a:gd name="connsiteX0" fmla="*/ 0 w 2168072"/>
              <a:gd name="connsiteY0" fmla="*/ 1064989 h 1064989"/>
              <a:gd name="connsiteX1" fmla="*/ 2168072 w 2168072"/>
              <a:gd name="connsiteY1" fmla="*/ 0 h 1064989"/>
              <a:gd name="connsiteX2" fmla="*/ 1008000 w 2168072"/>
              <a:gd name="connsiteY2" fmla="*/ 1064989 h 1064989"/>
              <a:gd name="connsiteX3" fmla="*/ 0 w 2168072"/>
              <a:gd name="connsiteY3" fmla="*/ 1064989 h 1064989"/>
              <a:gd name="connsiteX0" fmla="*/ 0 w 2711372"/>
              <a:gd name="connsiteY0" fmla="*/ 857863 h 857863"/>
              <a:gd name="connsiteX1" fmla="*/ 2711372 w 2711372"/>
              <a:gd name="connsiteY1" fmla="*/ 0 h 857863"/>
              <a:gd name="connsiteX2" fmla="*/ 1008000 w 2711372"/>
              <a:gd name="connsiteY2" fmla="*/ 857863 h 857863"/>
              <a:gd name="connsiteX3" fmla="*/ 0 w 2711372"/>
              <a:gd name="connsiteY3" fmla="*/ 857863 h 857863"/>
              <a:gd name="connsiteX0" fmla="*/ 0 w 2646692"/>
              <a:gd name="connsiteY0" fmla="*/ 854351 h 854351"/>
              <a:gd name="connsiteX1" fmla="*/ 2646692 w 2646692"/>
              <a:gd name="connsiteY1" fmla="*/ 0 h 854351"/>
              <a:gd name="connsiteX2" fmla="*/ 1008000 w 2646692"/>
              <a:gd name="connsiteY2" fmla="*/ 854351 h 854351"/>
              <a:gd name="connsiteX3" fmla="*/ 0 w 2646692"/>
              <a:gd name="connsiteY3" fmla="*/ 854351 h 854351"/>
              <a:gd name="connsiteX0" fmla="*/ 0 w 2725755"/>
              <a:gd name="connsiteY0" fmla="*/ 868655 h 868655"/>
              <a:gd name="connsiteX1" fmla="*/ 2725755 w 2725755"/>
              <a:gd name="connsiteY1" fmla="*/ 0 h 868655"/>
              <a:gd name="connsiteX2" fmla="*/ 1008000 w 2725755"/>
              <a:gd name="connsiteY2" fmla="*/ 868655 h 868655"/>
              <a:gd name="connsiteX3" fmla="*/ 0 w 2725755"/>
              <a:gd name="connsiteY3" fmla="*/ 868655 h 868655"/>
              <a:gd name="connsiteX0" fmla="*/ 0 w 2725755"/>
              <a:gd name="connsiteY0" fmla="*/ 868655 h 872577"/>
              <a:gd name="connsiteX1" fmla="*/ 2725755 w 2725755"/>
              <a:gd name="connsiteY1" fmla="*/ 0 h 872577"/>
              <a:gd name="connsiteX2" fmla="*/ 977130 w 2725755"/>
              <a:gd name="connsiteY2" fmla="*/ 872577 h 872577"/>
              <a:gd name="connsiteX3" fmla="*/ 0 w 2725755"/>
              <a:gd name="connsiteY3" fmla="*/ 868655 h 872577"/>
              <a:gd name="connsiteX0" fmla="*/ 0 w 3196513"/>
              <a:gd name="connsiteY0" fmla="*/ 880415 h 884337"/>
              <a:gd name="connsiteX1" fmla="*/ 3196513 w 3196513"/>
              <a:gd name="connsiteY1" fmla="*/ 0 h 884337"/>
              <a:gd name="connsiteX2" fmla="*/ 977130 w 3196513"/>
              <a:gd name="connsiteY2" fmla="*/ 884337 h 884337"/>
              <a:gd name="connsiteX3" fmla="*/ 0 w 3196513"/>
              <a:gd name="connsiteY3" fmla="*/ 880415 h 884337"/>
              <a:gd name="connsiteX0" fmla="*/ 0 w 3281404"/>
              <a:gd name="connsiteY0" fmla="*/ 892175 h 896097"/>
              <a:gd name="connsiteX1" fmla="*/ 3281404 w 3281404"/>
              <a:gd name="connsiteY1" fmla="*/ 0 h 896097"/>
              <a:gd name="connsiteX2" fmla="*/ 977130 w 3281404"/>
              <a:gd name="connsiteY2" fmla="*/ 896097 h 896097"/>
              <a:gd name="connsiteX3" fmla="*/ 0 w 3281404"/>
              <a:gd name="connsiteY3" fmla="*/ 892175 h 896097"/>
              <a:gd name="connsiteX0" fmla="*/ 0 w 3529680"/>
              <a:gd name="connsiteY0" fmla="*/ 1009872 h 1013794"/>
              <a:gd name="connsiteX1" fmla="*/ 3529680 w 3529680"/>
              <a:gd name="connsiteY1" fmla="*/ 0 h 1013794"/>
              <a:gd name="connsiteX2" fmla="*/ 977130 w 3529680"/>
              <a:gd name="connsiteY2" fmla="*/ 1013794 h 1013794"/>
              <a:gd name="connsiteX3" fmla="*/ 0 w 3529680"/>
              <a:gd name="connsiteY3" fmla="*/ 1009872 h 101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680" h="1013794">
                <a:moveTo>
                  <a:pt x="0" y="1009872"/>
                </a:moveTo>
                <a:lnTo>
                  <a:pt x="3529680" y="0"/>
                </a:lnTo>
                <a:lnTo>
                  <a:pt x="977130" y="1013794"/>
                </a:lnTo>
                <a:lnTo>
                  <a:pt x="0" y="1009872"/>
                </a:lnTo>
                <a:close/>
              </a:path>
            </a:pathLst>
          </a:custGeom>
          <a:solidFill>
            <a:srgbClr val="9A3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93882" y="1838700"/>
            <a:ext cx="4461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defTabSz="914400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Subarktika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93882" y="2754982"/>
            <a:ext cx="4043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232" y="982817"/>
            <a:ext cx="3492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11611" y="3757783"/>
            <a:ext cx="3100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985313" y="5701649"/>
            <a:ext cx="3857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70" y="5295616"/>
            <a:ext cx="1609717" cy="144623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482600" y="6382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Iqlim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985313" y="4715136"/>
            <a:ext cx="315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046619"/>
              </p:ext>
            </p:extLst>
          </p:nvPr>
        </p:nvGraphicFramePr>
        <p:xfrm>
          <a:off x="-2370" y="982134"/>
          <a:ext cx="4948170" cy="5640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Image" r:id="rId5" imgW="7250760" imgH="7783920" progId="Photoshop.Image.13">
                  <p:embed/>
                </p:oleObj>
              </mc:Choice>
              <mc:Fallback>
                <p:oleObj name="Image" r:id="rId5" imgW="7250760" imgH="7783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370" y="982134"/>
                        <a:ext cx="4948170" cy="5640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13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98669" y="36811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5637" y="3524250"/>
            <a:ext cx="211639" cy="7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17560" y="2257151"/>
            <a:ext cx="624109" cy="38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3544" y="2644199"/>
            <a:ext cx="245731" cy="26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7276" y="3910013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5637" y="3829051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41669" y="1015697"/>
            <a:ext cx="61813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ta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manfiy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120804"/>
              </p:ext>
            </p:extLst>
          </p:nvPr>
        </p:nvGraphicFramePr>
        <p:xfrm>
          <a:off x="60969" y="974778"/>
          <a:ext cx="5468645" cy="583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9" name="Image" r:id="rId3" imgW="7250760" imgH="7783920" progId="Photoshop.Image.13">
                  <p:embed/>
                </p:oleObj>
              </mc:Choice>
              <mc:Fallback>
                <p:oleObj name="Image" r:id="rId3" imgW="7250760" imgH="7783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9" y="974778"/>
                        <a:ext cx="5468645" cy="583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699716" y="942547"/>
            <a:ext cx="2775119" cy="369332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18" name="Picture 18" descr="Арктические пустыни - online present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88111"/>
            <a:ext cx="3780082" cy="283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1953809" y="2151414"/>
            <a:ext cx="1682963" cy="489044"/>
          </a:xfrm>
          <a:prstGeom prst="wedgeRoundRectCallout">
            <a:avLst>
              <a:gd name="adj1" fmla="val 30961"/>
              <a:gd name="adj2" fmla="val -110843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 °C 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90398" y="1161732"/>
            <a:ext cx="1682963" cy="791931"/>
          </a:xfrm>
          <a:prstGeom prst="wedgeRoundRectCallout">
            <a:avLst>
              <a:gd name="adj1" fmla="val 83030"/>
              <a:gd name="adj2" fmla="val -9781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50 - 100 mm 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3902330" y="1886959"/>
            <a:ext cx="1745182" cy="791931"/>
          </a:xfrm>
          <a:prstGeom prst="wedgeRoundRectCallout">
            <a:avLst>
              <a:gd name="adj1" fmla="val -54500"/>
              <a:gd name="adj2" fmla="val -68716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8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5637" y="3524250"/>
            <a:ext cx="211639" cy="7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17560" y="2257151"/>
            <a:ext cx="624109" cy="38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3544" y="2644199"/>
            <a:ext cx="245731" cy="26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7276" y="3910013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5637" y="3829051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41669" y="1009838"/>
            <a:ext cx="60846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Subarktika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Namgarchilik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750430"/>
              </p:ext>
            </p:extLst>
          </p:nvPr>
        </p:nvGraphicFramePr>
        <p:xfrm>
          <a:off x="60969" y="990394"/>
          <a:ext cx="5468645" cy="583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3" name="Image" r:id="rId3" imgW="7250760" imgH="7783920" progId="Photoshop.Image.13">
                  <p:embed/>
                </p:oleObj>
              </mc:Choice>
              <mc:Fallback>
                <p:oleObj name="Image" r:id="rId3" imgW="7250760" imgH="7783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9" y="990394"/>
                        <a:ext cx="5468645" cy="583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321365" y="2112623"/>
            <a:ext cx="3108543" cy="369332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Subarktika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85751" y="2238101"/>
            <a:ext cx="1830726" cy="562249"/>
          </a:xfrm>
          <a:prstGeom prst="wedgeRoundRectCallout">
            <a:avLst>
              <a:gd name="adj1" fmla="val 30961"/>
              <a:gd name="adj2" fmla="val -110843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Yanvarda</a:t>
            </a:r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-25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-30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b="1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463798" y="3003835"/>
            <a:ext cx="2108202" cy="562249"/>
          </a:xfrm>
          <a:prstGeom prst="wedgeRoundRectCallout">
            <a:avLst>
              <a:gd name="adj1" fmla="val 30961"/>
              <a:gd name="adj2" fmla="val -110843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Iyulda</a:t>
            </a:r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°C 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+7 °C 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90398" y="990394"/>
            <a:ext cx="1926078" cy="791931"/>
          </a:xfrm>
          <a:prstGeom prst="wedgeRoundRectCallout">
            <a:avLst>
              <a:gd name="adj1" fmla="val 63743"/>
              <a:gd name="adj2" fmla="val 70804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26643" name="Picture 19" descr="Канада: богатства севера – Vunderkind.Inf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78" y="3623789"/>
            <a:ext cx="5238094" cy="30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5637" y="3524250"/>
            <a:ext cx="211639" cy="7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17560" y="2257151"/>
            <a:ext cx="624109" cy="38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3544" y="2644199"/>
            <a:ext cx="245731" cy="26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7276" y="3910013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5637" y="3829051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5790" y="1166798"/>
            <a:ext cx="59715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Bu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197448"/>
              </p:ext>
            </p:extLst>
          </p:nvPr>
        </p:nvGraphicFramePr>
        <p:xfrm>
          <a:off x="6503117" y="979694"/>
          <a:ext cx="5468645" cy="583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" name="Image" r:id="rId3" imgW="7250760" imgH="7783920" progId="Photoshop.Image.13">
                  <p:embed/>
                </p:oleObj>
              </mc:Choice>
              <mc:Fallback>
                <p:oleObj name="Image" r:id="rId3" imgW="7250760" imgH="7783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03117" y="979694"/>
                        <a:ext cx="5468645" cy="583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012589" y="3154918"/>
            <a:ext cx="2855269" cy="369332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927265" y="4228131"/>
            <a:ext cx="2170649" cy="791931"/>
          </a:xfrm>
          <a:prstGeom prst="wedgeRoundRectCallout">
            <a:avLst>
              <a:gd name="adj1" fmla="val 41489"/>
              <a:gd name="adj2" fmla="val -107204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2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739482"/>
              </p:ext>
            </p:extLst>
          </p:nvPr>
        </p:nvGraphicFramePr>
        <p:xfrm>
          <a:off x="6759338" y="1018763"/>
          <a:ext cx="5468645" cy="583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9" name="Image" r:id="rId3" imgW="7250760" imgH="7783920" progId="Photoshop.Image.13">
                  <p:embed/>
                </p:oleObj>
              </mc:Choice>
              <mc:Fallback>
                <p:oleObj name="Image" r:id="rId3" imgW="7250760" imgH="7783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59338" y="1018763"/>
                        <a:ext cx="5468645" cy="583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5637" y="3524250"/>
            <a:ext cx="211639" cy="7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17560" y="2257151"/>
            <a:ext cx="624109" cy="38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3544" y="2644199"/>
            <a:ext cx="245731" cy="26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7276" y="3910013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5637" y="3829051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3585" y="1125009"/>
            <a:ext cx="68130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40° sh. k.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oralig‘idagi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xususiyatidir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Kaliforniya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58565" y="4245049"/>
            <a:ext cx="3005951" cy="369332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7505475" y="5248001"/>
            <a:ext cx="1988185" cy="562249"/>
          </a:xfrm>
          <a:prstGeom prst="wedgeRoundRectCallout">
            <a:avLst>
              <a:gd name="adj1" fmla="val 30961"/>
              <a:gd name="adj2" fmla="val -110843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endParaRPr lang="en-US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°C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640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5637" y="3524250"/>
            <a:ext cx="211639" cy="7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17560" y="2257151"/>
            <a:ext cx="624109" cy="38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3544" y="2644199"/>
            <a:ext cx="245731" cy="26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7276" y="3910013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5637" y="3829051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41669" y="1180894"/>
            <a:ext cx="58898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sezilib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namgarchilik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717117"/>
              </p:ext>
            </p:extLst>
          </p:nvPr>
        </p:nvGraphicFramePr>
        <p:xfrm>
          <a:off x="460464" y="990394"/>
          <a:ext cx="5468645" cy="583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3" name="Image" r:id="rId3" imgW="7250760" imgH="7783920" progId="Photoshop.Image.13">
                  <p:embed/>
                </p:oleObj>
              </mc:Choice>
              <mc:Fallback>
                <p:oleObj name="Image" r:id="rId3" imgW="7250760" imgH="7783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464" y="990394"/>
                        <a:ext cx="5468645" cy="583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843324" y="5640078"/>
            <a:ext cx="2621295" cy="369332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7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48878"/>
              </p:ext>
            </p:extLst>
          </p:nvPr>
        </p:nvGraphicFramePr>
        <p:xfrm>
          <a:off x="60969" y="990394"/>
          <a:ext cx="5468645" cy="583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Image" r:id="rId3" imgW="7250760" imgH="7783920" progId="Photoshop.Image.13">
                  <p:embed/>
                </p:oleObj>
              </mc:Choice>
              <mc:Fallback>
                <p:oleObj name="Image" r:id="rId3" imgW="7250760" imgH="7783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9" y="990394"/>
                        <a:ext cx="5468645" cy="583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5637" y="3524250"/>
            <a:ext cx="211639" cy="7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17560" y="2257151"/>
            <a:ext cx="624109" cy="38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3544" y="2644199"/>
            <a:ext cx="245731" cy="26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7276" y="3910013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5637" y="3829051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7560" y="1143903"/>
            <a:ext cx="66432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</a:t>
            </a:r>
            <a:b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namgarchilik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84002" y="6138051"/>
            <a:ext cx="3441968" cy="369332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5092885" y="4968437"/>
            <a:ext cx="1727015" cy="562249"/>
          </a:xfrm>
          <a:prstGeom prst="wedgeRoundRectCallout">
            <a:avLst>
              <a:gd name="adj1" fmla="val -89767"/>
              <a:gd name="adj2" fmla="val 95836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endParaRPr lang="en-US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+25 °C </a:t>
            </a:r>
            <a:endParaRPr lang="ru-RU" b="1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790575" y="5629069"/>
            <a:ext cx="2183910" cy="791931"/>
          </a:xfrm>
          <a:prstGeom prst="wedgeRoundRectCallout">
            <a:avLst>
              <a:gd name="adj1" fmla="val 95393"/>
              <a:gd name="adj2" fmla="val 44343"/>
              <a:gd name="adj3" fmla="val 16667"/>
            </a:avLst>
          </a:prstGeom>
          <a:ln>
            <a:solidFill>
              <a:srgbClr val="149C2E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30742" name="Picture 22" descr="GISMETEO.UA: Юг Мексики сильно тряхнуло - 26 сентября 2013 | Стихийные  явления | Новости погоды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19" y="3283889"/>
            <a:ext cx="4361474" cy="27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3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5637" y="3524250"/>
            <a:ext cx="211639" cy="7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17560" y="2257151"/>
            <a:ext cx="624109" cy="38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3544" y="2644199"/>
            <a:ext cx="245731" cy="26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7276" y="3910013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5637" y="3829051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13299" r="4957" b="8694"/>
          <a:stretch/>
        </p:blipFill>
        <p:spPr>
          <a:xfrm>
            <a:off x="1361022" y="982134"/>
            <a:ext cx="8730773" cy="55248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71848" y="1506313"/>
            <a:ext cx="1300051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Yukon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33721" y="2079472"/>
            <a:ext cx="1300051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Makenzi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87225" y="3034218"/>
            <a:ext cx="1446547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Kolumbiya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33670" y="5059138"/>
            <a:ext cx="1300051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Kolorado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5256" y="3505885"/>
            <a:ext cx="1722303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Avliyo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Lavrentiy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29122" y="4228131"/>
            <a:ext cx="1595428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Missisipi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16317" y="5060734"/>
            <a:ext cx="1679583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Rio-Grande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96223" y="1346136"/>
            <a:ext cx="2824052" cy="1077218"/>
          </a:xfrm>
          <a:prstGeom prst="rect">
            <a:avLst/>
          </a:prstGeom>
          <a:solidFill>
            <a:srgbClr val="FF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07404" y="2667326"/>
            <a:ext cx="2824052" cy="107721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84822" y="3942450"/>
            <a:ext cx="2824052" cy="10772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endParaRPr lang="en-US" sz="32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84843" y="5243804"/>
            <a:ext cx="2824052" cy="1077218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76958" y="2832211"/>
            <a:ext cx="4995165" cy="1554812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Hindular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ma’nosini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6089649" y="4311712"/>
            <a:ext cx="5754242" cy="1268569"/>
          </a:xfrm>
          <a:prstGeom prst="wedgeRectCallout">
            <a:avLst>
              <a:gd name="adj1" fmla="val -45106"/>
              <a:gd name="adj2" fmla="val -80040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qor-yomg‘ir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suvidan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94641" y="1034298"/>
            <a:ext cx="4839333" cy="146987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Missisipi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27927" y="4715058"/>
            <a:ext cx="5693229" cy="1942918"/>
          </a:xfrm>
          <a:prstGeom prst="wedgeRectCallout">
            <a:avLst>
              <a:gd name="adj1" fmla="val -22551"/>
              <a:gd name="adj2" fmla="val -6481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Missuri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(“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loyqa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irmog‘i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089649" y="1377266"/>
            <a:ext cx="5754242" cy="2449880"/>
          </a:xfrm>
          <a:prstGeom prst="wedgeRectCallout">
            <a:avLst>
              <a:gd name="adj1" fmla="val -68318"/>
              <a:gd name="adj2" fmla="val -25436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Missisipi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deltasi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18076" y="61585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Shimoliy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Amerika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248" t="18674" r="18332" b="17957"/>
          <a:stretch/>
        </p:blipFill>
        <p:spPr>
          <a:xfrm>
            <a:off x="4664269" y="1315960"/>
            <a:ext cx="7527731" cy="4452897"/>
          </a:xfrm>
          <a:prstGeom prst="rect">
            <a:avLst/>
          </a:prstGeom>
        </p:spPr>
      </p:pic>
      <p:pic>
        <p:nvPicPr>
          <p:cNvPr id="29698" name="Picture 2" descr="Северная Америка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131"/>
            <a:ext cx="4646226" cy="542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-1" y="-107721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Missisipi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Миссисипи река. Где находится на карте Северной Америки, исток и устье,  интересные фак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" y="630943"/>
            <a:ext cx="59055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ека Миссисипи - информация, фото, опис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32" y="630943"/>
            <a:ext cx="6308842" cy="49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593197"/>
              </p:ext>
            </p:extLst>
          </p:nvPr>
        </p:nvGraphicFramePr>
        <p:xfrm>
          <a:off x="-14096" y="716004"/>
          <a:ext cx="5874840" cy="483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Image" r:id="rId5" imgW="7872840" imgH="6476040" progId="Photoshop.Image.13">
                  <p:embed/>
                </p:oleObj>
              </mc:Choice>
              <mc:Fallback>
                <p:oleObj name="Image" r:id="rId5" imgW="7872840" imgH="6476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4096" y="716004"/>
                        <a:ext cx="5874840" cy="4832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54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8986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Avliyo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Lavrentiy</a:t>
            </a:r>
            <a:endParaRPr lang="en-US" sz="5400" kern="0" spc="2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3310" y="982134"/>
            <a:ext cx="64132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Avliyo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Lavrentiy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estuariy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bosgan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Река Святого Лаврентия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2" y="3290458"/>
            <a:ext cx="6310505" cy="316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Тысяча островов на реке Святого Лаврентия. Обсуждение на LiveInternet -  Российский Сервис Онлайн-Днев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299" y="1074601"/>
            <a:ext cx="5209839" cy="47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8986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Rio-Grande </a:t>
            </a:r>
            <a:endParaRPr lang="en-US" sz="5400" kern="0" spc="2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7765" y="1028603"/>
            <a:ext cx="11558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Rio-Grande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Kordilyera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20" name="Picture 4" descr="Рио-Гранде (река, впадает в Мексиканский залив)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1" y="2275402"/>
            <a:ext cx="5721243" cy="377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1" y="2275402"/>
            <a:ext cx="5628381" cy="377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7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8986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Makkenzi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365" y="1027600"/>
            <a:ext cx="115584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Makkenzi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koʻlidan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Makenzi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pasttekisligidan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Bofort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314" name="Picture 2" descr="Река Маккенз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5" y="2922339"/>
            <a:ext cx="5813710" cy="364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075229"/>
              </p:ext>
            </p:extLst>
          </p:nvPr>
        </p:nvGraphicFramePr>
        <p:xfrm>
          <a:off x="6370611" y="2874865"/>
          <a:ext cx="5675906" cy="3605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Image" r:id="rId4" imgW="7745760" imgH="4545720" progId="Photoshop.Image.13">
                  <p:embed/>
                </p:oleObj>
              </mc:Choice>
              <mc:Fallback>
                <p:oleObj name="Image" r:id="rId4" imgW="7745760" imgH="45457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0611" y="2874865"/>
                        <a:ext cx="5675906" cy="3605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5637" y="3524250"/>
            <a:ext cx="211639" cy="7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17560" y="2257151"/>
            <a:ext cx="624109" cy="38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3544" y="2644199"/>
            <a:ext cx="245731" cy="26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7276" y="3910013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5637" y="3829051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8509"/>
              </p:ext>
            </p:extLst>
          </p:nvPr>
        </p:nvGraphicFramePr>
        <p:xfrm>
          <a:off x="28525" y="982134"/>
          <a:ext cx="6113166" cy="3712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Image" r:id="rId3" imgW="8050680" imgH="4888800" progId="Photoshop.Image.13">
                  <p:embed/>
                </p:oleObj>
              </mc:Choice>
              <mc:Fallback>
                <p:oleObj name="Image" r:id="rId3" imgW="8050680" imgH="4888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25" y="982134"/>
                        <a:ext cx="6113166" cy="3712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Великие озера Северной Америки (США и Канады): фото, видео, где находятся  великие американские озера на карте. - webmandry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5366"/>
            <a:ext cx="2980172" cy="22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24200" y="4825639"/>
            <a:ext cx="87274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Shimoliy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Amerikadagi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yonma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-yon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5 ta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koʻl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Yuqori</a:t>
            </a:r>
            <a:r>
              <a:rPr lang="en-US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Michigan, </a:t>
            </a:r>
            <a:r>
              <a:rPr lang="en-US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Guron</a:t>
            </a:r>
            <a:r>
              <a:rPr lang="en-US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Eri</a:t>
            </a:r>
            <a:r>
              <a:rPr lang="en-US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Ontario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ko‘llari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umumiy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nom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Buyuk</a:t>
            </a:r>
            <a:r>
              <a:rPr lang="en-US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ko‘llar</a:t>
            </a:r>
            <a:r>
              <a:rPr lang="en-US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deb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ataladi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ru-RU" sz="2800" dirty="0"/>
          </a:p>
        </p:txBody>
      </p:sp>
      <p:pic>
        <p:nvPicPr>
          <p:cNvPr id="14" name="Picture 2" descr="Великие озера США | Озера, Природные чудеса, Озеро гуро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"/>
          <a:stretch/>
        </p:blipFill>
        <p:spPr bwMode="auto">
          <a:xfrm>
            <a:off x="6427188" y="994066"/>
            <a:ext cx="5377388" cy="371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891400" y="1354147"/>
            <a:ext cx="9028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13600" y="3310318"/>
            <a:ext cx="11849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74185" y="2877059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Guron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12766" y="3910013"/>
            <a:ext cx="4924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55807" y="3154628"/>
            <a:ext cx="100540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Ontario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26750" y="61586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Niagara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sharsharasi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5014" y="1166829"/>
            <a:ext cx="51180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Buyuk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koʻllar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dunyoda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chuchuk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havzasidir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Koʻllar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bir-birlari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qisqa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serostona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daryolar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orqali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tutashgan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Koʻllar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Atlantika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okeaniga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San-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Lavrentiy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daryosi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orqali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oqadi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Eri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Ontario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koʻllarini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bir-biriga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bogʻlovchi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Niagara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daryosida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Niagara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sharsharasi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bor.</a:t>
            </a:r>
            <a:endParaRPr lang="ru-RU" sz="2800" dirty="0"/>
          </a:p>
        </p:txBody>
      </p:sp>
      <p:pic>
        <p:nvPicPr>
          <p:cNvPr id="6" name="Picture 4" descr="Гифка niagara падение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98" y="982134"/>
            <a:ext cx="6728659" cy="477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рекрасные Великие озёра Северной Америки - KnowH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98" y="982134"/>
            <a:ext cx="1736737" cy="12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26750" y="61586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7950" y="1040472"/>
            <a:ext cx="11570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Havzada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Vinnipeg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havzasidagi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daryolarga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Yukon,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Kolorado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Freyzer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Kolumbiya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shovqinli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Kolorado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Kanyon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darasi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mashhurdir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290" name="Picture 2" descr="Большое Медвежье озеро: месторасположение, природные особенности и  интересные факты :: SYL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2809876"/>
            <a:ext cx="4367430" cy="278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Большое Невольничье озеро, Исток Маккенз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30" y="2772510"/>
            <a:ext cx="4021119" cy="2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Озера мира: Озеро Виннипе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735145"/>
            <a:ext cx="3673111" cy="2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9069409" y="5588234"/>
            <a:ext cx="2515898" cy="59348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Vinnipeg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40250" y="5599230"/>
            <a:ext cx="2880818" cy="59201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855378" y="5589704"/>
            <a:ext cx="3070221" cy="59201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Qullar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26750" y="61586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656" y="1144550"/>
            <a:ext cx="11578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Amerikaning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havzasiga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4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24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iqlimiga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yilga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268" name="Picture 4" descr="Соленое озеро в с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6" y="2344878"/>
            <a:ext cx="6209444" cy="413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Большое Соленое озеро - Great Salt Lake - qaz.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15" y="2314662"/>
            <a:ext cx="4169845" cy="416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13014" y="175400"/>
            <a:ext cx="11815281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>
                <a:solidFill>
                  <a:sysClr val="window" lastClr="FFFFFF"/>
                </a:solidFill>
              </a:rPr>
              <a:t>Alyaskadagi</a:t>
            </a:r>
            <a:r>
              <a:rPr lang="en-US" sz="4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>
                <a:solidFill>
                  <a:sysClr val="window" lastClr="FFFFFF"/>
                </a:solidFill>
              </a:rPr>
              <a:t>Xabbort</a:t>
            </a:r>
            <a:r>
              <a:rPr lang="en-US" sz="4400" kern="0" spc="21" dirty="0">
                <a:solidFill>
                  <a:sysClr val="window" lastClr="FFFFFF"/>
                </a:solidFill>
              </a:rPr>
              <a:t> tog‘-</a:t>
            </a:r>
            <a:r>
              <a:rPr lang="en-US" sz="4400" kern="0" spc="21" dirty="0" err="1">
                <a:solidFill>
                  <a:sysClr val="window" lastClr="FFFFFF"/>
                </a:solidFill>
              </a:rPr>
              <a:t>vodiy</a:t>
            </a:r>
            <a:r>
              <a:rPr lang="en-US" sz="4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muzligi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1266" name="Picture 2" descr="Хаббард — крупнейший ледник, который наращивают свою ледяную мощь |  BooK_LifE | Яндекс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3" y="2345908"/>
            <a:ext cx="5723166" cy="42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6175228" y="1154286"/>
            <a:ext cx="5753067" cy="3256907"/>
          </a:xfrm>
          <a:prstGeom prst="wedgeRectCallout">
            <a:avLst>
              <a:gd name="adj1" fmla="val -50117"/>
              <a:gd name="adj2" fmla="val -22223"/>
            </a:avLst>
          </a:prstGeom>
          <a:solidFill>
            <a:srgbClr val="0070C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Grenlandiya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Kanada-Arktika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arxipelagi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Kordilyera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tog‘laridagi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muzlar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2,2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348643" y="4583345"/>
            <a:ext cx="5406235" cy="922825"/>
          </a:xfrm>
          <a:prstGeom prst="wedgeRectCallout">
            <a:avLst>
              <a:gd name="adj1" fmla="val -55438"/>
              <a:gd name="adj2" fmla="val -21110"/>
            </a:avLst>
          </a:prstGeom>
          <a:solidFill>
            <a:srgbClr val="0070C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 km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55955" y="1090106"/>
            <a:ext cx="5451685" cy="1147830"/>
          </a:xfrm>
          <a:prstGeom prst="wedgeRectCallout">
            <a:avLst>
              <a:gd name="adj1" fmla="val -22835"/>
              <a:gd name="adj2" fmla="val 76455"/>
            </a:avLst>
          </a:prstGeom>
          <a:solidFill>
            <a:srgbClr val="0070C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sharidagi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muzlikdir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upload.wikimedia.org/wikipedia/commons/thumb/8/8b/Topographic_map_of_Greenland_bedrock.jpg/300px-Topographic_map_of_Greenland_bedr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78" y="4440749"/>
            <a:ext cx="2033698" cy="24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18076" y="61585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Xulosa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9698" name="Picture 2" descr="Северная Америка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19" y="1090815"/>
            <a:ext cx="2877907" cy="33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lyaska xaritasi rus tilida. Dunyo xaritasida Alyaska, nomi va tavsifi  ko'rsatilgan fotosurat. Bog'lar va o'yin-kulgi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464" y="4653652"/>
            <a:ext cx="3037886" cy="188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Гифка niagara падение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877" y="2772161"/>
            <a:ext cx="2723997" cy="19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3750" t="13998" r="49749" b="34031"/>
          <a:stretch/>
        </p:blipFill>
        <p:spPr>
          <a:xfrm>
            <a:off x="9268936" y="1040471"/>
            <a:ext cx="2754503" cy="1731691"/>
          </a:xfrm>
          <a:prstGeom prst="rect">
            <a:avLst/>
          </a:prstGeom>
        </p:spPr>
      </p:pic>
      <p:pic>
        <p:nvPicPr>
          <p:cNvPr id="10" name="Picture 2" descr="Большой Гранд-Каньон в Колорадо (Grand Canyon) -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4" y="1090815"/>
            <a:ext cx="3280960" cy="20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Обои США, Кентукки, экскурсия, Мамонтова пещера картинки на рабочий стол,  раздел природа - скачать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5"/>
          <a:stretch/>
        </p:blipFill>
        <p:spPr bwMode="auto">
          <a:xfrm>
            <a:off x="1904080" y="2945861"/>
            <a:ext cx="2892639" cy="17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ay Of Fundy - Lessons - Tes Tea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4" y="4701847"/>
            <a:ext cx="3280960" cy="19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205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15899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80403345"/>
              </p:ext>
            </p:extLst>
          </p:nvPr>
        </p:nvGraphicFramePr>
        <p:xfrm>
          <a:off x="2835730" y="975605"/>
          <a:ext cx="82640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9496" y="-59117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6" y="4526351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еверная Америка — Википед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9" y="1767154"/>
            <a:ext cx="3035067" cy="303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603881" y="6023743"/>
            <a:ext cx="7797288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71462" y="1070632"/>
            <a:ext cx="11590337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AutoNum type="arabicPeriod"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99- 103-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Shimol</a:t>
            </a:r>
            <a:r>
              <a:rPr lang="en-US" sz="4000" b="1" dirty="0" err="1" smtClean="0">
                <a:latin typeface="Arial"/>
                <a:cs typeface="Arial"/>
              </a:rPr>
              <a:t>iy</a:t>
            </a:r>
            <a:r>
              <a:rPr lang="en-US" sz="4000" b="1" dirty="0" smtClean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Amerika</a:t>
            </a:r>
            <a:r>
              <a:rPr lang="en-US" sz="4000" b="1" dirty="0">
                <a:latin typeface="Arial"/>
                <a:cs typeface="Arial"/>
              </a:rPr>
              <a:t>. </a:t>
            </a:r>
            <a:r>
              <a:rPr lang="en-US" sz="4000" b="1" dirty="0" err="1">
                <a:latin typeface="Arial"/>
                <a:cs typeface="Arial"/>
              </a:rPr>
              <a:t>Geografik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o‘rni</a:t>
            </a:r>
            <a:r>
              <a:rPr lang="en-US" sz="4000" b="1" dirty="0">
                <a:latin typeface="Arial"/>
                <a:cs typeface="Arial"/>
              </a:rPr>
              <a:t>, </a:t>
            </a:r>
            <a:r>
              <a:rPr lang="en-US" sz="4000" b="1" dirty="0" err="1">
                <a:latin typeface="Arial"/>
                <a:cs typeface="Arial"/>
              </a:rPr>
              <a:t>o‘rganilish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tarixi</a:t>
            </a:r>
            <a:r>
              <a:rPr lang="en-US" sz="4000" b="1" dirty="0">
                <a:latin typeface="Arial"/>
                <a:cs typeface="Arial"/>
              </a:rPr>
              <a:t>, </a:t>
            </a:r>
            <a:r>
              <a:rPr lang="en-US" sz="4000" b="1" dirty="0" err="1">
                <a:latin typeface="Arial"/>
                <a:cs typeface="Arial"/>
              </a:rPr>
              <a:t>geologik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tuzilishi</a:t>
            </a:r>
            <a:r>
              <a:rPr lang="en-US" sz="4000" b="1" dirty="0">
                <a:latin typeface="Arial"/>
                <a:cs typeface="Arial"/>
              </a:rPr>
              <a:t>, </a:t>
            </a:r>
            <a:r>
              <a:rPr lang="en-US" sz="4000" b="1" dirty="0" err="1" smtClean="0">
                <a:latin typeface="Arial"/>
                <a:cs typeface="Arial"/>
              </a:rPr>
              <a:t>foydali</a:t>
            </a:r>
            <a:r>
              <a:rPr lang="en-US" sz="4000" b="1" dirty="0" smtClean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qazilmalari</a:t>
            </a:r>
            <a:r>
              <a:rPr lang="en-US" sz="4000" b="1" dirty="0">
                <a:latin typeface="Arial"/>
                <a:cs typeface="Arial"/>
              </a:rPr>
              <a:t>. </a:t>
            </a:r>
            <a:r>
              <a:rPr lang="en-US" sz="4000" b="1" dirty="0" err="1">
                <a:latin typeface="Arial"/>
                <a:cs typeface="Arial"/>
              </a:rPr>
              <a:t>Relyefi</a:t>
            </a:r>
            <a:r>
              <a:rPr lang="en-US" sz="4000" b="1" dirty="0">
                <a:latin typeface="Arial"/>
                <a:cs typeface="Arial"/>
              </a:rPr>
              <a:t>. </a:t>
            </a:r>
            <a:r>
              <a:rPr lang="en-US" sz="4000" b="1" dirty="0" err="1" smtClean="0">
                <a:latin typeface="Arial"/>
                <a:cs typeface="Arial"/>
              </a:rPr>
              <a:t>Iqlimi</a:t>
            </a:r>
            <a:r>
              <a:rPr lang="en-US" sz="4000" b="1" dirty="0" smtClean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va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ichki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 smtClean="0">
                <a:latin typeface="Arial"/>
                <a:cs typeface="Arial"/>
              </a:rPr>
              <a:t>suvlari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es-E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Amerika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materigining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xaritalarini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85"/>
            <a:ext cx="1348283" cy="134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36055" y="1134365"/>
            <a:ext cx="6742840" cy="1576514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nyodagi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Grenlandiya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Grenland, ledeno prostranstvo i američka žudnja | Politika | DW | 24.08.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7" y="2796996"/>
            <a:ext cx="66675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82" y="1134365"/>
            <a:ext cx="2382110" cy="2382110"/>
          </a:xfrm>
          <a:prstGeom prst="rect">
            <a:avLst/>
          </a:prstGeom>
        </p:spPr>
      </p:pic>
      <p:pic>
        <p:nvPicPr>
          <p:cNvPr id="22534" name="Picture 6" descr="Гренландия - виды тур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84" y="3610799"/>
            <a:ext cx="4715838" cy="293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s://upload.wikimedia.org/wikipedia/commons/thumb/8/8b/Topographic_map_of_Greenland_bedrock.jpg/300px-Topographic_map_of_Greenland_bedro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182" y="1074057"/>
            <a:ext cx="2097227" cy="251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330377" y="2822805"/>
            <a:ext cx="6748518" cy="54519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Orolning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80 %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74117" y="1172292"/>
            <a:ext cx="6650665" cy="111370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arxipelag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Arktikasi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materikka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4" descr="primap National ma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2" b="11678"/>
          <a:stretch/>
        </p:blipFill>
        <p:spPr bwMode="auto">
          <a:xfrm>
            <a:off x="7213921" y="1172292"/>
            <a:ext cx="4560264" cy="23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Pin by Billy Wilson on Canadian | Canada national parks, Quttinirpaaq  national park, National pa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233" y="3653093"/>
            <a:ext cx="4447640" cy="256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TPSKIDKI — Норвегия | Норвегия, Архипелаг, Остр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3" y="2476702"/>
            <a:ext cx="6755009" cy="41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17380" y="1138585"/>
            <a:ext cx="6384112" cy="1242765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darasi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Kolorado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kanyonining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km, </a:t>
            </a: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446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Большой Гранд-Каньон в Колорадо (Grand Canyon) -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92" y="2445879"/>
            <a:ext cx="6835023" cy="42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Гранд-каньон отмечает 100-летний юбилей | Galopom T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48" y="1203114"/>
            <a:ext cx="4428161" cy="26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Гранд-Каньон Колорадо. | Партнерская сеть &quot;Doubletrad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48" y="4015440"/>
            <a:ext cx="4428161" cy="25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74118" y="1182566"/>
            <a:ext cx="6321892" cy="111370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g‘ori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Flint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Mamont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g‘orining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500 km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Мамонтова пеще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9" y="2404783"/>
            <a:ext cx="6610350" cy="42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Mamont G'or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/>
          <a:stretch/>
        </p:blipFill>
        <p:spPr bwMode="auto">
          <a:xfrm>
            <a:off x="6910068" y="1182566"/>
            <a:ext cx="4953091" cy="29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Обои США, Кентукки, экскурсия, Мамонтова пещера картинки на рабочий стол,  раздел природа - скачать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5"/>
          <a:stretch/>
        </p:blipFill>
        <p:spPr bwMode="auto">
          <a:xfrm>
            <a:off x="6910069" y="4218171"/>
            <a:ext cx="4953091" cy="2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1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7542</TotalTime>
  <Words>1383</Words>
  <Application>Microsoft Office PowerPoint</Application>
  <PresentationFormat>Широкоэкранный</PresentationFormat>
  <Paragraphs>244</Paragraphs>
  <Slides>50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9" baseType="lpstr">
      <vt:lpstr>맑은 고딕</vt:lpstr>
      <vt:lpstr>Arial</vt:lpstr>
      <vt:lpstr>Calibri</vt:lpstr>
      <vt:lpstr>Calibri Light</vt:lpstr>
      <vt:lpstr>Tahoma</vt:lpstr>
      <vt:lpstr>TimesTAD</vt:lpstr>
      <vt:lpstr>Verdana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Geografik o‘rni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1452</cp:revision>
  <dcterms:created xsi:type="dcterms:W3CDTF">2020-04-09T12:18:10Z</dcterms:created>
  <dcterms:modified xsi:type="dcterms:W3CDTF">2020-12-14T08:58:01Z</dcterms:modified>
</cp:coreProperties>
</file>