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25"/>
  </p:notesMasterIdLst>
  <p:sldIdLst>
    <p:sldId id="256" r:id="rId5"/>
    <p:sldId id="335" r:id="rId6"/>
    <p:sldId id="320" r:id="rId7"/>
    <p:sldId id="272" r:id="rId8"/>
    <p:sldId id="336" r:id="rId9"/>
    <p:sldId id="344" r:id="rId10"/>
    <p:sldId id="345" r:id="rId11"/>
    <p:sldId id="346" r:id="rId12"/>
    <p:sldId id="347" r:id="rId13"/>
    <p:sldId id="333" r:id="rId14"/>
    <p:sldId id="348" r:id="rId15"/>
    <p:sldId id="349" r:id="rId16"/>
    <p:sldId id="350" r:id="rId17"/>
    <p:sldId id="351" r:id="rId18"/>
    <p:sldId id="352" r:id="rId19"/>
    <p:sldId id="353" r:id="rId20"/>
    <p:sldId id="354" r:id="rId21"/>
    <p:sldId id="334" r:id="rId22"/>
    <p:sldId id="277" r:id="rId23"/>
    <p:sldId id="27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16" autoAdjust="0"/>
    <p:restoredTop sz="94628" autoAdjust="0"/>
  </p:normalViewPr>
  <p:slideViewPr>
    <p:cSldViewPr snapToGrid="0">
      <p:cViewPr>
        <p:scale>
          <a:sx n="77" d="100"/>
          <a:sy n="77" d="100"/>
        </p:scale>
        <p:origin x="-102" y="-61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668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668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668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831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589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194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7284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8884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9567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642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7146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1241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0877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3584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211412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7982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681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2862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6401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217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8214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0661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896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988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1812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6835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45230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7982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681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286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6401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2177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8214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0661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896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9889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18126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6835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4523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572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00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00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emf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00409" y="1981156"/>
            <a:ext cx="11393629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Bernard fait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chambre </a:t>
            </a:r>
            <a:endParaRPr lang="fr-FR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1892" y="1988927"/>
            <a:ext cx="573087" cy="18045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046042" y="394600"/>
            <a:ext cx="1766357" cy="1075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046042" y="394599"/>
            <a:ext cx="1766358" cy="10590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96497" y="568689"/>
            <a:ext cx="2865446" cy="58787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6-classe</a:t>
            </a:r>
            <a:endParaRPr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=""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518975" y="394600"/>
            <a:ext cx="9172091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6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>
                <a:latin typeface="Arial" pitchFamily="34" charset="0"/>
                <a:cs typeface="Arial" pitchFamily="34" charset="0"/>
              </a:rPr>
              <a:t>Le Fran</a:t>
            </a:r>
            <a:r>
              <a:rPr lang="fr-FR" sz="6600" dirty="0">
                <a:latin typeface="Arial" pitchFamily="34" charset="0"/>
                <a:cs typeface="Arial" pitchFamily="34" charset="0"/>
              </a:rPr>
              <a:t>ç</a:t>
            </a:r>
            <a:r>
              <a:rPr lang="en-US" sz="6600" dirty="0" err="1">
                <a:latin typeface="Arial" pitchFamily="34" charset="0"/>
                <a:cs typeface="Arial" pitchFamily="34" charset="0"/>
              </a:rPr>
              <a:t>ais</a:t>
            </a:r>
            <a:endParaRPr lang="ru-RU" sz="6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192" y="3366654"/>
            <a:ext cx="5595657" cy="3133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92" y="4009402"/>
            <a:ext cx="5730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355" y="890630"/>
            <a:ext cx="6589712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465" y="1709053"/>
            <a:ext cx="5046619" cy="5038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3980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0645" y="1029198"/>
            <a:ext cx="114651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IMPÉRATIF</a:t>
            </a:r>
          </a:p>
          <a:p>
            <a:pPr algn="ctr"/>
            <a:r>
              <a:rPr lang="en-US" sz="3200" b="1" dirty="0" err="1" smtClean="0">
                <a:solidFill>
                  <a:srgbClr val="F33D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Buyruq</a:t>
            </a:r>
            <a:r>
              <a:rPr lang="en-US" sz="3200" b="1" dirty="0" smtClean="0">
                <a:solidFill>
                  <a:srgbClr val="F33D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33D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mayli</a:t>
            </a:r>
            <a:endParaRPr lang="en-US" sz="3200" b="1" dirty="0">
              <a:solidFill>
                <a:srgbClr val="F33D6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4" t="12650" r="234" b="53846"/>
          <a:stretch/>
        </p:blipFill>
        <p:spPr bwMode="auto">
          <a:xfrm>
            <a:off x="1160583" y="2106416"/>
            <a:ext cx="9601201" cy="4394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6008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7351"/>
          <a:stretch/>
        </p:blipFill>
        <p:spPr bwMode="auto">
          <a:xfrm>
            <a:off x="2073885" y="961292"/>
            <a:ext cx="7949345" cy="5718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070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396" y="1101605"/>
            <a:ext cx="9879989" cy="5508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9867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322" y="1200150"/>
            <a:ext cx="8323385" cy="5202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335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747" y="1027234"/>
            <a:ext cx="9115484" cy="578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394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46" b="59487"/>
          <a:stretch/>
        </p:blipFill>
        <p:spPr bwMode="auto">
          <a:xfrm>
            <a:off x="0" y="1207476"/>
            <a:ext cx="11700521" cy="412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6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20"/>
          <a:stretch/>
        </p:blipFill>
        <p:spPr bwMode="auto">
          <a:xfrm>
            <a:off x="0" y="1219198"/>
            <a:ext cx="12039600" cy="5587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069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355" y="890630"/>
            <a:ext cx="6589712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465" y="1709053"/>
            <a:ext cx="5046619" cy="5038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3980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="" xmlns:a16="http://schemas.microsoft.com/office/drawing/2014/main" id="{65FBCB75-6840-4B9D-AB3A-0ED47F23E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1440" y="4766728"/>
            <a:ext cx="1568646" cy="1918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33724"/>
            <a:ext cx="12247152" cy="13993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=""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204115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=""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=""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=""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14886" y="1545350"/>
            <a:ext cx="11687631" cy="284596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</a:t>
            </a:r>
            <a:r>
              <a:rPr lang="en-US" sz="4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l’activité 3,4,5, à la page 51.</a:t>
            </a:r>
            <a:endParaRPr lang="en-US" sz="4800" b="1" dirty="0">
              <a:solidFill>
                <a:srgbClr val="00B0F0"/>
              </a:solidFill>
              <a:cs typeface="Arial" panose="020B0604020202020204" pitchFamily="34" charset="0"/>
            </a:endParaRPr>
          </a:p>
          <a:p>
            <a:endParaRPr lang="en-US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Apprenez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coeur l’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ératif</a:t>
            </a:r>
          </a:p>
          <a:p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55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69" y="731693"/>
            <a:ext cx="11620935" cy="4685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4654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80"/>
            <a:ext cx="970597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891" y="4587214"/>
            <a:ext cx="2580265" cy="1946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407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25810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ln w="57150">
            <a:solidFill>
              <a:srgbClr val="0070C0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algn="ctr"/>
            <a:r>
              <a:rPr lang="fr-FR" sz="8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leçon est finie et merci pour l’attention!!!</a:t>
            </a:r>
            <a:endParaRPr sz="8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=""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=""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3005" t="2190" r="7299" b="2723"/>
          <a:stretch/>
        </p:blipFill>
        <p:spPr>
          <a:xfrm>
            <a:off x="3380510" y="2923309"/>
            <a:ext cx="5297219" cy="374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995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0546" y="1193999"/>
            <a:ext cx="939338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qilishingiz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gapiring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45" y="2867592"/>
            <a:ext cx="3546763" cy="967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670" y="4468181"/>
            <a:ext cx="3707615" cy="10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30" b="4249"/>
          <a:stretch/>
        </p:blipFill>
        <p:spPr bwMode="auto">
          <a:xfrm>
            <a:off x="6747163" y="2999210"/>
            <a:ext cx="3419475" cy="3543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5412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4654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80"/>
            <a:ext cx="970597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10" y="948705"/>
            <a:ext cx="11989290" cy="4967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92" y="4947805"/>
            <a:ext cx="8068454" cy="1150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1721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910" y="3976406"/>
            <a:ext cx="8123931" cy="2881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4654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80"/>
            <a:ext cx="970597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58" y="1006620"/>
            <a:ext cx="11621315" cy="3038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846536" y="-312514"/>
            <a:ext cx="1003789" cy="3642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2809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0645" y="1029198"/>
            <a:ext cx="114651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Mon 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week-end»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46013" y="1932628"/>
            <a:ext cx="1057421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J'attends avec impatience le week-end depuis jeudi. J'ai beaucoup à faire, assez de passe-temps, mais pendant la semaine, je suis trop occupé. Mais samedi et dimanche sont mes jours!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620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7872" y="969858"/>
            <a:ext cx="1159625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veux d'abord avoir une bonne nuit de sommeil, et je dors jusqu'à 9 heures. Ensuite, je prends le petit déjeuner et je lis le journal. Après avoir mangé, je lave la vaisselle et commence à nettoyer.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passer l'aspirateur, faire les  devoirs, préparer le dîner, etc. Cela prend beaucoup de temps! Mais après ce travail, je peux me consacrer à mes loisirs.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669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1658" y="1254368"/>
            <a:ext cx="1065627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J'adore la musique et j'ai récemment commencé à jouer de la guitare. Cet instrument de musique est assez complexe, mais la résonance des cordes me semble excellente. Actuellement, je joue de petits morceaux de musique, mais à l'avenir j'aimerais mieux jouer!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341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498" y="1241937"/>
            <a:ext cx="1156748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autre de mes passe-temps est la lecture. Je suis passionné par les romans historiques, mais j'aime aussi les thrillers. Je lis tous les soirs, surtout le week-end!</a:t>
            </a:r>
          </a:p>
          <a:p>
            <a:pPr algn="just"/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dimanche, je vais souvent au cinéma ou je visite des amis. Parfois, nous sortons de la ville pour un pique-nique. Dans la nature, nous jouons au tennis ou au football.</a:t>
            </a:r>
          </a:p>
          <a:p>
            <a:pPr algn="just"/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Malheureusement, le week-end passe vite et la semaine de travail recommence</a:t>
            </a:r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fr-FR" sz="2400" b="1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386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4308</TotalTime>
  <Words>300</Words>
  <Application>Microsoft Office PowerPoint</Application>
  <PresentationFormat>Произвольный</PresentationFormat>
  <Paragraphs>23</Paragraphs>
  <Slides>20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Тема Office</vt:lpstr>
      <vt:lpstr>Shablon</vt:lpstr>
      <vt:lpstr>1_Shablon</vt:lpstr>
      <vt:lpstr>2_Shablon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XTB</dc:creator>
  <cp:lastModifiedBy>Документы</cp:lastModifiedBy>
  <cp:revision>285</cp:revision>
  <dcterms:created xsi:type="dcterms:W3CDTF">2020-04-14T20:23:07Z</dcterms:created>
  <dcterms:modified xsi:type="dcterms:W3CDTF">2020-12-01T17:15:48Z</dcterms:modified>
</cp:coreProperties>
</file>