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290" r:id="rId3"/>
    <p:sldId id="316" r:id="rId4"/>
    <p:sldId id="319" r:id="rId5"/>
    <p:sldId id="320" r:id="rId6"/>
    <p:sldId id="305" r:id="rId7"/>
    <p:sldId id="293" r:id="rId8"/>
    <p:sldId id="306" r:id="rId9"/>
    <p:sldId id="288" r:id="rId10"/>
    <p:sldId id="321" r:id="rId11"/>
    <p:sldId id="258" r:id="rId12"/>
    <p:sldId id="324" r:id="rId13"/>
    <p:sldId id="325" r:id="rId14"/>
    <p:sldId id="326" r:id="rId15"/>
    <p:sldId id="322" r:id="rId16"/>
    <p:sldId id="323" r:id="rId17"/>
    <p:sldId id="315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E21"/>
    <a:srgbClr val="F33D68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5" autoAdjust="0"/>
    <p:restoredTop sz="98779" autoAdjust="0"/>
  </p:normalViewPr>
  <p:slideViewPr>
    <p:cSldViewPr snapToGrid="0">
      <p:cViewPr varScale="1">
        <p:scale>
          <a:sx n="72" d="100"/>
          <a:sy n="72" d="100"/>
        </p:scale>
        <p:origin x="9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1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00409" y="1981156"/>
            <a:ext cx="1139362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 me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léve de bon matin 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n-lt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+mn-lt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AIS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b="3820"/>
          <a:stretch/>
        </p:blipFill>
        <p:spPr bwMode="auto">
          <a:xfrm>
            <a:off x="8204028" y="3414532"/>
            <a:ext cx="2762755" cy="30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4" y="3252203"/>
            <a:ext cx="6818091" cy="32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728" y="1056719"/>
            <a:ext cx="3769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prépare le paté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871221"/>
            <a:ext cx="11855571" cy="37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0185" y="5573487"/>
            <a:ext cx="6688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>
                <a:solidFill>
                  <a:srgbClr val="02BE21"/>
                </a:solidFill>
              </a:rPr>
              <a:t>Faites votre attention aux articles </a:t>
            </a:r>
            <a:endParaRPr lang="ru-RU" sz="3600" b="1" i="1" dirty="0">
              <a:solidFill>
                <a:srgbClr val="02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16279" r="28525" b="4832"/>
          <a:stretch/>
        </p:blipFill>
        <p:spPr bwMode="auto">
          <a:xfrm>
            <a:off x="3390313" y="1153550"/>
            <a:ext cx="5430130" cy="53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" y="1431063"/>
            <a:ext cx="12350187" cy="45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0" y="1492089"/>
            <a:ext cx="12035400" cy="33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Частичный артикль (Article partitif) - Французский язык для начинающ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14" y="1117660"/>
            <a:ext cx="9544011" cy="568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3" y="1725654"/>
            <a:ext cx="11932687" cy="33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2" y="1380279"/>
            <a:ext cx="11218039" cy="49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9548" y="2200583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159" y="2215580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9547" y="2603332"/>
            <a:ext cx="7857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33225" y="2588335"/>
            <a:ext cx="7328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33093" y="2972664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1194" y="2961090"/>
            <a:ext cx="4812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36616" y="3330422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7355" y="3345419"/>
            <a:ext cx="4812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7688" y="3737901"/>
            <a:ext cx="7328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56780" y="3752898"/>
            <a:ext cx="7857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07847" y="4122230"/>
            <a:ext cx="4956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46815" y="4122230"/>
            <a:ext cx="4956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6711" y="4483410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58470" y="4483410"/>
            <a:ext cx="534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31789" y="4844590"/>
            <a:ext cx="534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3064" y="4856165"/>
            <a:ext cx="5495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958338" y="5205770"/>
            <a:ext cx="442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31685" y="5225497"/>
            <a:ext cx="442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1700" y="5847856"/>
            <a:ext cx="7857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43555" y="5996742"/>
            <a:ext cx="1847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312" name="Прямоугольник 13311"/>
          <p:cNvSpPr/>
          <p:nvPr/>
        </p:nvSpPr>
        <p:spPr>
          <a:xfrm>
            <a:off x="3382025" y="5996742"/>
            <a:ext cx="4956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6,7 à la page 63.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11" y="2642868"/>
            <a:ext cx="1945388" cy="23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" y="1205013"/>
            <a:ext cx="11968235" cy="50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270" y="1114591"/>
            <a:ext cx="11812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allons apprendre les expressions nessecaire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83" y="1942651"/>
            <a:ext cx="3196964" cy="4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63" y="2507472"/>
            <a:ext cx="4483141" cy="49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3" y="3497842"/>
            <a:ext cx="3492807" cy="45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59" y="2997779"/>
            <a:ext cx="4042176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92" y="4286852"/>
            <a:ext cx="5370175" cy="4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79" y="5854775"/>
            <a:ext cx="3643576" cy="4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53" y="4751920"/>
            <a:ext cx="5922189" cy="6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ECDD43-248C-4D3A-B78C-75A61F26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195763"/>
            <a:ext cx="8629650" cy="20438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10" y="970987"/>
            <a:ext cx="5467987" cy="8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812924"/>
            <a:ext cx="11663484" cy="46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/>
        </p:blipFill>
        <p:spPr bwMode="auto">
          <a:xfrm>
            <a:off x="0" y="1369218"/>
            <a:ext cx="11292510" cy="22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5669B-45DD-4301-872B-5EE5846D4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35" l="0" r="98955">
                        <a14:foregroundMark x1="27015" y1="2122" x2="22239" y2="14324"/>
                        <a14:foregroundMark x1="12090" y1="27321" x2="3920" y2="25938"/>
                        <a14:foregroundMark x1="1583" y1="28344" x2="0" y2="32095"/>
                        <a14:foregroundMark x1="43881" y1="27851" x2="40448" y2="30239"/>
                        <a14:foregroundMark x1="38060" y1="52520" x2="43881" y2="39788"/>
                        <a14:foregroundMark x1="43881" y1="39788" x2="44925" y2="23873"/>
                        <a14:foregroundMark x1="44925" y1="23873" x2="53881" y2="26525"/>
                        <a14:foregroundMark x1="53881" y1="26525" x2="57313" y2="45889"/>
                        <a14:foregroundMark x1="53731" y1="67905" x2="45970" y2="75332"/>
                        <a14:foregroundMark x1="45970" y1="75332" x2="36567" y2="71618"/>
                        <a14:foregroundMark x1="36567" y1="71618" x2="32537" y2="72414"/>
                        <a14:foregroundMark x1="2388" y1="75597" x2="81194" y2="93369"/>
                        <a14:foregroundMark x1="81194" y1="93369" x2="94776" y2="92042"/>
                        <a14:foregroundMark x1="94776" y1="92042" x2="84179" y2="87533"/>
                        <a14:foregroundMark x1="53731" y1="68170" x2="57448" y2="66283"/>
                        <a14:foregroundMark x1="79154" y1="70724" x2="86418" y2="75862"/>
                        <a14:foregroundMark x1="62687" y1="89920" x2="11194" y2="96021"/>
                        <a14:foregroundMark x1="90149" y1="82493" x2="97463" y2="91777"/>
                        <a14:foregroundMark x1="97463" y1="91777" x2="97463" y2="95756"/>
                        <a14:foregroundMark x1="95075" y1="93369" x2="55373" y2="99735"/>
                        <a14:foregroundMark x1="55373" y1="99735" x2="55373" y2="99735"/>
                        <a14:foregroundMark x1="72836" y1="88594" x2="88507" y2="81698"/>
                        <a14:foregroundMark x1="92090" y1="81963" x2="95522" y2="79576"/>
                        <a14:foregroundMark x1="97463" y1="80637" x2="97463" y2="90451"/>
                        <a14:foregroundMark x1="97612" y1="96552" x2="79552" y2="97613"/>
                        <a14:foregroundMark x1="98955" y1="73740" x2="85224" y2="81167"/>
                        <a14:foregroundMark x1="36716" y1="57825" x2="36716" y2="57825"/>
                        <a14:backgroundMark x1="14776" y1="796" x2="11045" y2="14854"/>
                        <a14:backgroundMark x1="11045" y1="14854" x2="448" y2="24138"/>
                        <a14:backgroundMark x1="4776" y1="2653" x2="4776" y2="1592"/>
                        <a14:backgroundMark x1="7761" y1="3714" x2="1791" y2="0"/>
                        <a14:backgroundMark x1="7164" y1="531" x2="0" y2="10610"/>
                        <a14:backgroundMark x1="0" y1="10610" x2="149" y2="28382"/>
                        <a14:backgroundMark x1="0" y1="30769" x2="1194" y2="22812"/>
                        <a14:backgroundMark x1="79104" y1="70557" x2="70149" y2="65517"/>
                        <a14:backgroundMark x1="70149" y1="65517" x2="61343" y2="65782"/>
                        <a14:backgroundMark x1="61343" y1="65782" x2="56567" y2="633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58000" y="3719013"/>
            <a:ext cx="5334000" cy="300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60BBCA-D052-4C2F-9B29-EBA11E017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0" y="1095375"/>
            <a:ext cx="9048750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91017"/>
            <a:ext cx="11866732" cy="22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65169" y1="58800" x2="67753" y2="59067"/>
                        <a14:foregroundMark x1="50337" y1="34133" x2="53258" y2="42800"/>
                        <a14:foregroundMark x1="48202" y1="31067" x2="45618" y2="44533"/>
                        <a14:foregroundMark x1="57191" y1="26400" x2="63820" y2="45867"/>
                        <a14:foregroundMark x1="47978" y1="57067" x2="48202" y2="76933"/>
                        <a14:foregroundMark x1="50337" y1="57333" x2="52921" y2="62400"/>
                        <a14:foregroundMark x1="41011" y1="71333" x2="41011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01" y="3271224"/>
            <a:ext cx="4105220" cy="34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21" y="2205514"/>
            <a:ext cx="5083741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4" y="1449112"/>
            <a:ext cx="12199302" cy="4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2" y="1046139"/>
            <a:ext cx="11956537" cy="43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0742" y="5802339"/>
            <a:ext cx="47990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/>
              <a:t>Par exemple:</a:t>
            </a:r>
            <a:r>
              <a:rPr lang="fr-FR" sz="2800" dirty="0"/>
              <a:t>  </a:t>
            </a:r>
            <a:r>
              <a:rPr lang="fr-FR" sz="2800" b="1" dirty="0">
                <a:solidFill>
                  <a:srgbClr val="002060"/>
                </a:solidFill>
              </a:rPr>
              <a:t>Je me léve à 7 h 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1332</TotalTime>
  <Words>85</Words>
  <Application>Microsoft Office PowerPoint</Application>
  <PresentationFormat>Широкоэкранный</PresentationFormat>
  <Paragraphs>34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ILYOS</cp:lastModifiedBy>
  <cp:revision>125</cp:revision>
  <dcterms:created xsi:type="dcterms:W3CDTF">2020-09-24T15:27:08Z</dcterms:created>
  <dcterms:modified xsi:type="dcterms:W3CDTF">2020-12-21T17:56:23Z</dcterms:modified>
</cp:coreProperties>
</file>