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27" r:id="rId2"/>
    <p:sldId id="290" r:id="rId3"/>
    <p:sldId id="316" r:id="rId4"/>
    <p:sldId id="319" r:id="rId5"/>
    <p:sldId id="320" r:id="rId6"/>
    <p:sldId id="305" r:id="rId7"/>
    <p:sldId id="293" r:id="rId8"/>
    <p:sldId id="306" r:id="rId9"/>
    <p:sldId id="288" r:id="rId10"/>
    <p:sldId id="321" r:id="rId11"/>
    <p:sldId id="258" r:id="rId12"/>
    <p:sldId id="324" r:id="rId13"/>
    <p:sldId id="325" r:id="rId14"/>
    <p:sldId id="326" r:id="rId15"/>
    <p:sldId id="322" r:id="rId16"/>
    <p:sldId id="323" r:id="rId17"/>
    <p:sldId id="315" r:id="rId18"/>
    <p:sldId id="275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E21"/>
    <a:srgbClr val="F33D68"/>
    <a:srgbClr val="EB45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855" autoAdjust="0"/>
    <p:restoredTop sz="98779" autoAdjust="0"/>
  </p:normalViewPr>
  <p:slideViewPr>
    <p:cSldViewPr snapToGrid="0">
      <p:cViewPr varScale="1">
        <p:scale>
          <a:sx n="72" d="100"/>
          <a:sy n="72" d="100"/>
        </p:scale>
        <p:origin x="990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317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751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226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941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0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00409" y="1981156"/>
            <a:ext cx="11393629" cy="95314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Je me 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léve de bon matin </a:t>
            </a:r>
            <a:endParaRPr lang="fr-FR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1892" y="1988927"/>
            <a:ext cx="573087" cy="180459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793360" y="193693"/>
            <a:ext cx="20190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793360" y="177323"/>
            <a:ext cx="2019040" cy="127631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70157" y="346187"/>
            <a:ext cx="2865446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  <a:cs typeface="Arial"/>
              </a:rPr>
              <a:t>6-classe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518975" y="394600"/>
            <a:ext cx="9172091" cy="104687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600" dirty="0">
                <a:solidFill>
                  <a:schemeClr val="bg1"/>
                </a:solidFill>
                <a:latin typeface="+mn-lt"/>
              </a:rPr>
              <a:t>FRAN</a:t>
            </a:r>
            <a:r>
              <a:rPr lang="fr-FR" sz="6600" dirty="0">
                <a:solidFill>
                  <a:schemeClr val="bg1"/>
                </a:solidFill>
                <a:latin typeface="+mn-lt"/>
              </a:rPr>
              <a:t>Ç</a:t>
            </a:r>
            <a:r>
              <a:rPr lang="en-US" sz="6600" dirty="0">
                <a:solidFill>
                  <a:schemeClr val="bg1"/>
                </a:solidFill>
                <a:latin typeface="+mn-lt"/>
              </a:rPr>
              <a:t>AIS</a:t>
            </a:r>
            <a:endParaRPr lang="ru-RU" sz="66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92" y="4009402"/>
            <a:ext cx="57308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20" b="3820"/>
          <a:stretch/>
        </p:blipFill>
        <p:spPr bwMode="auto">
          <a:xfrm>
            <a:off x="8204028" y="3414532"/>
            <a:ext cx="2762755" cy="3067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94" y="3252203"/>
            <a:ext cx="6818091" cy="3229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327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56728" y="1056719"/>
            <a:ext cx="37694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 prépare le paté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02" y="1871221"/>
            <a:ext cx="11855571" cy="3702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70185" y="5573487"/>
            <a:ext cx="66887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i="1" dirty="0">
                <a:solidFill>
                  <a:srgbClr val="02BE21"/>
                </a:solidFill>
              </a:rPr>
              <a:t>Faites votre attention aux articles </a:t>
            </a:r>
            <a:endParaRPr lang="ru-RU" sz="3600" b="1" i="1" dirty="0">
              <a:solidFill>
                <a:srgbClr val="02BE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825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20" t="16279" r="28525" b="4832"/>
          <a:stretch/>
        </p:blipFill>
        <p:spPr bwMode="auto">
          <a:xfrm>
            <a:off x="3390313" y="1153550"/>
            <a:ext cx="5430130" cy="531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789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90" y="1431063"/>
            <a:ext cx="12350187" cy="451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018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00" y="1492089"/>
            <a:ext cx="12035400" cy="338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8400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Частичный артикль (Article partitif) - Французский язык для начинающи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214" y="1117660"/>
            <a:ext cx="9544011" cy="5683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59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13" y="1725654"/>
            <a:ext cx="11932687" cy="3355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2604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72" y="1380279"/>
            <a:ext cx="11218039" cy="4985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719548" y="2200583"/>
            <a:ext cx="54950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fr-FR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des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83159" y="2215580"/>
            <a:ext cx="54950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des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19547" y="2603332"/>
            <a:ext cx="78579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De la 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733225" y="2588335"/>
            <a:ext cx="73289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De la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233093" y="2972664"/>
            <a:ext cx="54950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des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281194" y="2961090"/>
            <a:ext cx="48122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du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836616" y="3330422"/>
            <a:ext cx="54950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des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577355" y="3345419"/>
            <a:ext cx="48122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du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837688" y="3737901"/>
            <a:ext cx="73289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De la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656780" y="3752898"/>
            <a:ext cx="78579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b="1" cap="all" dirty="0">
                <a:ln w="0"/>
                <a:gradFill flip="none">
                  <a:gsLst>
                    <a:gs pos="0">
                      <a:srgbClr val="5B9BD5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5B9BD5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5B9BD5">
                        <a:shade val="65000"/>
                        <a:satMod val="130000"/>
                      </a:srgbClr>
                    </a:gs>
                    <a:gs pos="92000">
                      <a:srgbClr val="5B9BD5">
                        <a:shade val="50000"/>
                        <a:satMod val="120000"/>
                      </a:srgbClr>
                    </a:gs>
                    <a:gs pos="100000">
                      <a:srgbClr val="5B9BD5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De la 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507847" y="4122230"/>
            <a:ext cx="49564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De 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7846815" y="4122230"/>
            <a:ext cx="49564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De 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796711" y="4483410"/>
            <a:ext cx="54950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b="1" cap="all" dirty="0">
                <a:ln w="0"/>
                <a:gradFill flip="none">
                  <a:gsLst>
                    <a:gs pos="0">
                      <a:srgbClr val="5B9BD5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5B9BD5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5B9BD5">
                        <a:shade val="65000"/>
                        <a:satMod val="130000"/>
                      </a:srgbClr>
                    </a:gs>
                    <a:gs pos="92000">
                      <a:srgbClr val="5B9BD5">
                        <a:shade val="50000"/>
                        <a:satMod val="120000"/>
                      </a:srgbClr>
                    </a:gs>
                    <a:gs pos="100000">
                      <a:srgbClr val="5B9BD5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des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4458470" y="4483410"/>
            <a:ext cx="53412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Du 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731789" y="4844590"/>
            <a:ext cx="53412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b="1" cap="all" dirty="0">
                <a:ln w="0"/>
                <a:gradFill flip="none">
                  <a:gsLst>
                    <a:gs pos="0">
                      <a:srgbClr val="5B9BD5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5B9BD5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5B9BD5">
                        <a:shade val="65000"/>
                        <a:satMod val="130000"/>
                      </a:srgbClr>
                    </a:gs>
                    <a:gs pos="92000">
                      <a:srgbClr val="5B9BD5">
                        <a:shade val="50000"/>
                        <a:satMod val="120000"/>
                      </a:srgbClr>
                    </a:gs>
                    <a:gs pos="100000">
                      <a:srgbClr val="5B9BD5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Du 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3893064" y="4856165"/>
            <a:ext cx="54950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des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1958338" y="5205770"/>
            <a:ext cx="44275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b="1" cap="all" dirty="0">
                <a:ln w="0"/>
                <a:gradFill flip="none">
                  <a:gsLst>
                    <a:gs pos="0">
                      <a:srgbClr val="5B9BD5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5B9BD5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5B9BD5">
                        <a:shade val="65000"/>
                        <a:satMod val="130000"/>
                      </a:srgbClr>
                    </a:gs>
                    <a:gs pos="92000">
                      <a:srgbClr val="5B9BD5">
                        <a:shade val="50000"/>
                        <a:satMod val="120000"/>
                      </a:srgbClr>
                    </a:gs>
                    <a:gs pos="100000">
                      <a:srgbClr val="5B9BD5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de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731685" y="5225497"/>
            <a:ext cx="44275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de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61700" y="5847856"/>
            <a:ext cx="78579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b="1" cap="all" dirty="0">
                <a:ln w="0"/>
                <a:gradFill flip="none">
                  <a:gsLst>
                    <a:gs pos="0">
                      <a:srgbClr val="5B9BD5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5B9BD5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5B9BD5">
                        <a:shade val="65000"/>
                        <a:satMod val="130000"/>
                      </a:srgbClr>
                    </a:gs>
                    <a:gs pos="92000">
                      <a:srgbClr val="5B9BD5">
                        <a:shade val="50000"/>
                        <a:satMod val="120000"/>
                      </a:srgbClr>
                    </a:gs>
                    <a:gs pos="100000">
                      <a:srgbClr val="5B9BD5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De la 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3343555" y="5996742"/>
            <a:ext cx="18473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13312" name="Прямоугольник 13311"/>
          <p:cNvSpPr/>
          <p:nvPr/>
        </p:nvSpPr>
        <p:spPr>
          <a:xfrm>
            <a:off x="3382025" y="5996742"/>
            <a:ext cx="49564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De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4163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58803" y="1625826"/>
            <a:ext cx="11262896" cy="210730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45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Faites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l’activité 6,7 à la page 63.</a:t>
            </a:r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Apprenez par coeur </a:t>
            </a:r>
            <a:r>
              <a:rPr lang="en-US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mots nouveaux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6311" y="2642868"/>
            <a:ext cx="1945388" cy="2378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908" y="-163321"/>
            <a:ext cx="4086387" cy="2158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378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56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99" y="1205013"/>
            <a:ext cx="11968235" cy="5010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55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6270" y="1114591"/>
            <a:ext cx="1181214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Nous allons apprendre les expressions nessecaire </a:t>
            </a:r>
            <a:endParaRPr lang="ru-RU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383" y="1942651"/>
            <a:ext cx="3196964" cy="405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763" y="2507472"/>
            <a:ext cx="4483141" cy="496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333" y="3497842"/>
            <a:ext cx="3492807" cy="452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659" y="2997779"/>
            <a:ext cx="4042176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292" y="4286852"/>
            <a:ext cx="5370175" cy="473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679" y="5854775"/>
            <a:ext cx="3643576" cy="485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653" y="4751920"/>
            <a:ext cx="5922189" cy="615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927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FECDD43-248C-4D3A-B78C-75A61F26A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" y="4195763"/>
            <a:ext cx="8629650" cy="2043864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510" y="970987"/>
            <a:ext cx="5467987" cy="86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" y="1812924"/>
            <a:ext cx="11663484" cy="461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0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29"/>
          <a:stretch/>
        </p:blipFill>
        <p:spPr bwMode="auto">
          <a:xfrm>
            <a:off x="0" y="1369218"/>
            <a:ext cx="11292510" cy="221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585669B-45DD-4301-872B-5EE5846D47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735" l="0" r="98955">
                        <a14:foregroundMark x1="27015" y1="2122" x2="22239" y2="14324"/>
                        <a14:foregroundMark x1="12090" y1="27321" x2="3920" y2="25938"/>
                        <a14:foregroundMark x1="1583" y1="28344" x2="0" y2="32095"/>
                        <a14:foregroundMark x1="43881" y1="27851" x2="40448" y2="30239"/>
                        <a14:foregroundMark x1="38060" y1="52520" x2="43881" y2="39788"/>
                        <a14:foregroundMark x1="43881" y1="39788" x2="44925" y2="23873"/>
                        <a14:foregroundMark x1="44925" y1="23873" x2="53881" y2="26525"/>
                        <a14:foregroundMark x1="53881" y1="26525" x2="57313" y2="45889"/>
                        <a14:foregroundMark x1="53731" y1="67905" x2="45970" y2="75332"/>
                        <a14:foregroundMark x1="45970" y1="75332" x2="36567" y2="71618"/>
                        <a14:foregroundMark x1="36567" y1="71618" x2="32537" y2="72414"/>
                        <a14:foregroundMark x1="2388" y1="75597" x2="81194" y2="93369"/>
                        <a14:foregroundMark x1="81194" y1="93369" x2="94776" y2="92042"/>
                        <a14:foregroundMark x1="94776" y1="92042" x2="84179" y2="87533"/>
                        <a14:foregroundMark x1="53731" y1="68170" x2="57448" y2="66283"/>
                        <a14:foregroundMark x1="79154" y1="70724" x2="86418" y2="75862"/>
                        <a14:foregroundMark x1="62687" y1="89920" x2="11194" y2="96021"/>
                        <a14:foregroundMark x1="90149" y1="82493" x2="97463" y2="91777"/>
                        <a14:foregroundMark x1="97463" y1="91777" x2="97463" y2="95756"/>
                        <a14:foregroundMark x1="95075" y1="93369" x2="55373" y2="99735"/>
                        <a14:foregroundMark x1="55373" y1="99735" x2="55373" y2="99735"/>
                        <a14:foregroundMark x1="72836" y1="88594" x2="88507" y2="81698"/>
                        <a14:foregroundMark x1="92090" y1="81963" x2="95522" y2="79576"/>
                        <a14:foregroundMark x1="97463" y1="80637" x2="97463" y2="90451"/>
                        <a14:foregroundMark x1="97612" y1="96552" x2="79552" y2="97613"/>
                        <a14:foregroundMark x1="98955" y1="73740" x2="85224" y2="81167"/>
                        <a14:foregroundMark x1="36716" y1="57825" x2="36716" y2="57825"/>
                        <a14:backgroundMark x1="14776" y1="796" x2="11045" y2="14854"/>
                        <a14:backgroundMark x1="11045" y1="14854" x2="448" y2="24138"/>
                        <a14:backgroundMark x1="4776" y1="2653" x2="4776" y2="1592"/>
                        <a14:backgroundMark x1="7761" y1="3714" x2="1791" y2="0"/>
                        <a14:backgroundMark x1="7164" y1="531" x2="0" y2="10610"/>
                        <a14:backgroundMark x1="0" y1="10610" x2="149" y2="28382"/>
                        <a14:backgroundMark x1="0" y1="30769" x2="1194" y2="22812"/>
                        <a14:backgroundMark x1="79104" y1="70557" x2="70149" y2="65517"/>
                        <a14:backgroundMark x1="70149" y1="65517" x2="61343" y2="65782"/>
                        <a14:backgroundMark x1="61343" y1="65782" x2="56567" y2="633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858000" y="3719013"/>
            <a:ext cx="5334000" cy="30013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460BBCA-D052-4C2F-9B29-EBA11E0172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5100" y="1095375"/>
            <a:ext cx="9048750" cy="54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43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45" y="1591017"/>
            <a:ext cx="11866732" cy="2251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90000">
                        <a14:foregroundMark x1="65169" y1="58800" x2="67753" y2="59067"/>
                        <a14:foregroundMark x1="50337" y1="34133" x2="53258" y2="42800"/>
                        <a14:foregroundMark x1="48202" y1="31067" x2="45618" y2="44533"/>
                        <a14:foregroundMark x1="57191" y1="26400" x2="63820" y2="45867"/>
                        <a14:foregroundMark x1="47978" y1="57067" x2="48202" y2="76933"/>
                        <a14:foregroundMark x1="50337" y1="57333" x2="52921" y2="62400"/>
                        <a14:foregroundMark x1="41011" y1="71333" x2="41011" y2="7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801" y="3271224"/>
            <a:ext cx="4105220" cy="345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18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521" y="2205514"/>
            <a:ext cx="5083741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259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345" y="1072654"/>
            <a:ext cx="4406082" cy="1277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84" y="1449112"/>
            <a:ext cx="12199302" cy="4639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08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62" y="1046139"/>
            <a:ext cx="11956537" cy="4396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00742" y="5802339"/>
            <a:ext cx="4799071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sz="2800" b="1" dirty="0"/>
              <a:t>Par exemple:</a:t>
            </a:r>
            <a:r>
              <a:rPr lang="fr-FR" sz="2800" dirty="0"/>
              <a:t>  </a:t>
            </a:r>
            <a:r>
              <a:rPr lang="fr-FR" sz="2800" b="1" dirty="0">
                <a:solidFill>
                  <a:srgbClr val="002060"/>
                </a:solidFill>
              </a:rPr>
              <a:t>Je me léve à 7 h  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44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1332</TotalTime>
  <Words>85</Words>
  <Application>Microsoft Office PowerPoint</Application>
  <PresentationFormat>Широкоэкранный</PresentationFormat>
  <Paragraphs>34</Paragraphs>
  <Slides>18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ILYOS</cp:lastModifiedBy>
  <cp:revision>125</cp:revision>
  <dcterms:created xsi:type="dcterms:W3CDTF">2020-09-24T15:27:08Z</dcterms:created>
  <dcterms:modified xsi:type="dcterms:W3CDTF">2020-12-21T17:56:23Z</dcterms:modified>
</cp:coreProperties>
</file>