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7" r:id="rId2"/>
    <p:sldId id="290" r:id="rId3"/>
    <p:sldId id="316" r:id="rId4"/>
    <p:sldId id="293" r:id="rId5"/>
    <p:sldId id="319" r:id="rId6"/>
    <p:sldId id="320" r:id="rId7"/>
    <p:sldId id="305" r:id="rId8"/>
    <p:sldId id="306" r:id="rId9"/>
    <p:sldId id="288" r:id="rId10"/>
    <p:sldId id="321" r:id="rId11"/>
    <p:sldId id="324" r:id="rId12"/>
    <p:sldId id="325" r:id="rId13"/>
    <p:sldId id="258" r:id="rId14"/>
    <p:sldId id="326" r:id="rId15"/>
    <p:sldId id="299" r:id="rId16"/>
    <p:sldId id="322" r:id="rId17"/>
    <p:sldId id="323" r:id="rId18"/>
    <p:sldId id="315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5" autoAdjust="0"/>
    <p:restoredTop sz="98779" autoAdjust="0"/>
  </p:normalViewPr>
  <p:slideViewPr>
    <p:cSldViewPr snapToGrid="0">
      <p:cViewPr varScale="1">
        <p:scale>
          <a:sx n="71" d="100"/>
          <a:sy n="71" d="100"/>
        </p:scale>
        <p:origin x="9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00409" y="1981156"/>
            <a:ext cx="1139362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Je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reviens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chez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et je ...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1892" y="1988927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 smtClean="0">
                <a:solidFill>
                  <a:schemeClr val="bg1"/>
                </a:solidFill>
                <a:latin typeface="+mn-lt"/>
              </a:rPr>
              <a:t>FRAN</a:t>
            </a:r>
            <a:r>
              <a:rPr lang="fr-FR" sz="6600" dirty="0" smtClean="0">
                <a:solidFill>
                  <a:schemeClr val="bg1"/>
                </a:solidFill>
                <a:latin typeface="+mn-lt"/>
              </a:rPr>
              <a:t>Ç</a:t>
            </a:r>
            <a:r>
              <a:rPr lang="en-US" sz="6600" dirty="0" smtClean="0">
                <a:solidFill>
                  <a:schemeClr val="bg1"/>
                </a:solidFill>
                <a:latin typeface="+mn-lt"/>
              </a:rPr>
              <a:t>AIS</a:t>
            </a:r>
            <a:endParaRPr lang="ru-RU" sz="6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42" y="3347425"/>
            <a:ext cx="5706558" cy="25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20" y="3058458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1BF492-03FD-46CF-908E-7A288ABD5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3" t="42361" r="31719" b="39167"/>
          <a:stretch/>
        </p:blipFill>
        <p:spPr>
          <a:xfrm>
            <a:off x="42203" y="1161939"/>
            <a:ext cx="11944770" cy="2343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5" y="450056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67" y="3756074"/>
            <a:ext cx="4115028" cy="273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8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2" b="5218"/>
          <a:stretch/>
        </p:blipFill>
        <p:spPr bwMode="auto">
          <a:xfrm>
            <a:off x="927186" y="1020783"/>
            <a:ext cx="10397306" cy="570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49AA093-1F7A-4B55-80A1-552A4F81119F}"/>
              </a:ext>
            </a:extLst>
          </p:cNvPr>
          <p:cNvSpPr/>
          <p:nvPr/>
        </p:nvSpPr>
        <p:spPr>
          <a:xfrm>
            <a:off x="209331" y="789950"/>
            <a:ext cx="16889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8201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/>
          <a:stretch/>
        </p:blipFill>
        <p:spPr bwMode="auto">
          <a:xfrm>
            <a:off x="1223889" y="970670"/>
            <a:ext cx="9580098" cy="570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t="16279" r="28525" b="4832"/>
          <a:stretch/>
        </p:blipFill>
        <p:spPr bwMode="auto">
          <a:xfrm>
            <a:off x="3390313" y="1153550"/>
            <a:ext cx="5430130" cy="53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6" b="24871"/>
          <a:stretch/>
        </p:blipFill>
        <p:spPr bwMode="auto">
          <a:xfrm>
            <a:off x="117376" y="1237958"/>
            <a:ext cx="12074623" cy="531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8DC838-49C2-4E8B-B9E1-42A8AD5C3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9" t="26250" r="11563" b="24167"/>
          <a:stretch/>
        </p:blipFill>
        <p:spPr>
          <a:xfrm>
            <a:off x="190499" y="1438275"/>
            <a:ext cx="11515725" cy="44016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3EE2189-9CA6-4E97-A3D6-D8996A5FD2E7}"/>
              </a:ext>
            </a:extLst>
          </p:cNvPr>
          <p:cNvSpPr/>
          <p:nvPr/>
        </p:nvSpPr>
        <p:spPr>
          <a:xfrm>
            <a:off x="7940847" y="2017066"/>
            <a:ext cx="103170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irons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044E5F2-4EF8-4189-BC50-A35EF0DAAAD1}"/>
              </a:ext>
            </a:extLst>
          </p:cNvPr>
          <p:cNvSpPr/>
          <p:nvPr/>
        </p:nvSpPr>
        <p:spPr>
          <a:xfrm>
            <a:off x="4492797" y="2780645"/>
            <a:ext cx="117457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partira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2F0CE29-F74B-43C2-87BF-7EA4E0A3F3B5}"/>
              </a:ext>
            </a:extLst>
          </p:cNvPr>
          <p:cNvSpPr/>
          <p:nvPr/>
        </p:nvSpPr>
        <p:spPr>
          <a:xfrm>
            <a:off x="4648200" y="3180755"/>
            <a:ext cx="117457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devras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32FA97B-A373-4F67-BF99-0CE4955D8957}"/>
              </a:ext>
            </a:extLst>
          </p:cNvPr>
          <p:cNvSpPr/>
          <p:nvPr/>
        </p:nvSpPr>
        <p:spPr>
          <a:xfrm>
            <a:off x="4800131" y="3580330"/>
            <a:ext cx="141969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me </a:t>
            </a:r>
            <a:r>
              <a:rPr lang="en-US" sz="2000" b="1" dirty="0" err="1">
                <a:solidFill>
                  <a:srgbClr val="0070C0"/>
                </a:solidFill>
              </a:rPr>
              <a:t>leverai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0DF419C-F6F0-48AD-AD4B-8475DA846685}"/>
              </a:ext>
            </a:extLst>
          </p:cNvPr>
          <p:cNvSpPr/>
          <p:nvPr/>
        </p:nvSpPr>
        <p:spPr>
          <a:xfrm>
            <a:off x="3947830" y="3969370"/>
            <a:ext cx="108993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partira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29F427A-8A99-44F1-BBC0-51F6520EC957}"/>
              </a:ext>
            </a:extLst>
          </p:cNvPr>
          <p:cNvSpPr/>
          <p:nvPr/>
        </p:nvSpPr>
        <p:spPr>
          <a:xfrm>
            <a:off x="2235371" y="4293280"/>
            <a:ext cx="135555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rgbClr val="0070C0"/>
                </a:solidFill>
              </a:rPr>
              <a:t>revenirons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59175C-D2FC-40F5-BF21-3060E2FC9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3" t="27083" r="20781" b="37778"/>
          <a:stretch/>
        </p:blipFill>
        <p:spPr>
          <a:xfrm>
            <a:off x="171450" y="1372570"/>
            <a:ext cx="11849100" cy="42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CDCBCFF-8E78-4B7C-9E4F-18018548D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67" t="39913" r="20941" b="41043"/>
          <a:stretch/>
        </p:blipFill>
        <p:spPr>
          <a:xfrm>
            <a:off x="0" y="2190748"/>
            <a:ext cx="12131225" cy="237172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B1C5DC9-3C1F-4023-AFB8-53AA8E463A4B}"/>
              </a:ext>
            </a:extLst>
          </p:cNvPr>
          <p:cNvSpPr/>
          <p:nvPr/>
        </p:nvSpPr>
        <p:spPr>
          <a:xfrm>
            <a:off x="8972550" y="2162175"/>
            <a:ext cx="2114550" cy="5238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FD52BC-93CA-4F14-9256-23A5B8D0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56" y="2243137"/>
            <a:ext cx="1530569" cy="44291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037FCB-122C-4BB7-ABB3-B3E50CBBFCD9}"/>
              </a:ext>
            </a:extLst>
          </p:cNvPr>
          <p:cNvSpPr/>
          <p:nvPr/>
        </p:nvSpPr>
        <p:spPr>
          <a:xfrm>
            <a:off x="6538912" y="2619375"/>
            <a:ext cx="2114550" cy="44291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404C6E-320B-4355-99D1-2B76C8FBA7C5}"/>
              </a:ext>
            </a:extLst>
          </p:cNvPr>
          <p:cNvSpPr/>
          <p:nvPr/>
        </p:nvSpPr>
        <p:spPr>
          <a:xfrm>
            <a:off x="9039225" y="3790948"/>
            <a:ext cx="1800225" cy="46672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1CB82C-6261-44AC-AA7D-05737DC75562}"/>
              </a:ext>
            </a:extLst>
          </p:cNvPr>
          <p:cNvSpPr/>
          <p:nvPr/>
        </p:nvSpPr>
        <p:spPr>
          <a:xfrm>
            <a:off x="1543050" y="4183856"/>
            <a:ext cx="2114550" cy="5238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81532" y="1562236"/>
            <a:ext cx="11262896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2,3,4 à la page 53.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55" y="3140410"/>
            <a:ext cx="4166785" cy="28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A7EBA8-C2E0-4207-BE60-20A1FF819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5" t="40278" r="14609" b="30139"/>
          <a:stretch/>
        </p:blipFill>
        <p:spPr>
          <a:xfrm>
            <a:off x="419099" y="1314450"/>
            <a:ext cx="11610975" cy="2659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16186D-1699-4B51-95BC-03A55CD02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3705225"/>
            <a:ext cx="4762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43E7C9A-3D0A-4DAF-B1E7-57A6C9B07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8" t="48334" r="13984" b="7777"/>
          <a:stretch/>
        </p:blipFill>
        <p:spPr>
          <a:xfrm>
            <a:off x="409575" y="1470964"/>
            <a:ext cx="11649075" cy="39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21" y="2205514"/>
            <a:ext cx="5083741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4059F1-F530-4B64-8F59-194AC2CC0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7639" r="14922" b="29028"/>
          <a:stretch/>
        </p:blipFill>
        <p:spPr>
          <a:xfrm>
            <a:off x="123825" y="1362074"/>
            <a:ext cx="11906250" cy="3998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ECDD43-248C-4D3A-B78C-75A61F26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4195763"/>
            <a:ext cx="8629650" cy="20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B44342-0D87-4657-B241-12771993A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6" t="49029" r="33828" b="24860"/>
          <a:stretch/>
        </p:blipFill>
        <p:spPr>
          <a:xfrm>
            <a:off x="109309" y="1514474"/>
            <a:ext cx="11973381" cy="3286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85669B-45DD-4301-872B-5EE5846D4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35" l="0" r="98955">
                        <a14:foregroundMark x1="27015" y1="2122" x2="22239" y2="14324"/>
                        <a14:foregroundMark x1="12090" y1="27321" x2="3920" y2="25938"/>
                        <a14:foregroundMark x1="1583" y1="28344" x2="0" y2="32095"/>
                        <a14:foregroundMark x1="43881" y1="27851" x2="40448" y2="30239"/>
                        <a14:foregroundMark x1="38060" y1="52520" x2="43881" y2="39788"/>
                        <a14:foregroundMark x1="43881" y1="39788" x2="44925" y2="23873"/>
                        <a14:foregroundMark x1="44925" y1="23873" x2="53881" y2="26525"/>
                        <a14:foregroundMark x1="53881" y1="26525" x2="57313" y2="45889"/>
                        <a14:foregroundMark x1="53731" y1="67905" x2="45970" y2="75332"/>
                        <a14:foregroundMark x1="45970" y1="75332" x2="36567" y2="71618"/>
                        <a14:foregroundMark x1="36567" y1="71618" x2="32537" y2="72414"/>
                        <a14:foregroundMark x1="2388" y1="75597" x2="81194" y2="93369"/>
                        <a14:foregroundMark x1="81194" y1="93369" x2="94776" y2="92042"/>
                        <a14:foregroundMark x1="94776" y1="92042" x2="84179" y2="87533"/>
                        <a14:foregroundMark x1="53731" y1="68170" x2="57448" y2="66283"/>
                        <a14:foregroundMark x1="79154" y1="70724" x2="86418" y2="75862"/>
                        <a14:foregroundMark x1="62687" y1="89920" x2="11194" y2="96021"/>
                        <a14:foregroundMark x1="90149" y1="82493" x2="97463" y2="91777"/>
                        <a14:foregroundMark x1="97463" y1="91777" x2="97463" y2="95756"/>
                        <a14:foregroundMark x1="95075" y1="93369" x2="55373" y2="99735"/>
                        <a14:foregroundMark x1="55373" y1="99735" x2="55373" y2="99735"/>
                        <a14:foregroundMark x1="72836" y1="88594" x2="88507" y2="81698"/>
                        <a14:foregroundMark x1="92090" y1="81963" x2="95522" y2="79576"/>
                        <a14:foregroundMark x1="97463" y1="80637" x2="97463" y2="90451"/>
                        <a14:foregroundMark x1="97612" y1="96552" x2="79552" y2="97613"/>
                        <a14:foregroundMark x1="98955" y1="73740" x2="85224" y2="81167"/>
                        <a14:foregroundMark x1="36716" y1="57825" x2="36716" y2="57825"/>
                        <a14:backgroundMark x1="14776" y1="796" x2="11045" y2="14854"/>
                        <a14:backgroundMark x1="11045" y1="14854" x2="448" y2="24138"/>
                        <a14:backgroundMark x1="4776" y1="2653" x2="4776" y2="1592"/>
                        <a14:backgroundMark x1="7761" y1="3714" x2="1791" y2="0"/>
                        <a14:backgroundMark x1="7164" y1="531" x2="0" y2="10610"/>
                        <a14:backgroundMark x1="0" y1="10610" x2="149" y2="28382"/>
                        <a14:backgroundMark x1="0" y1="30769" x2="1194" y2="22812"/>
                        <a14:backgroundMark x1="79104" y1="70557" x2="70149" y2="65517"/>
                        <a14:backgroundMark x1="70149" y1="65517" x2="61343" y2="65782"/>
                        <a14:backgroundMark x1="61343" y1="65782" x2="56567" y2="633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58000" y="3719013"/>
            <a:ext cx="5334000" cy="300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60BBCA-D052-4C2F-9B29-EBA11E017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100" y="1095375"/>
            <a:ext cx="9048750" cy="5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4B4F64-C770-45CA-B1AF-4B8177C52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35139" r="14922" b="16528"/>
          <a:stretch/>
        </p:blipFill>
        <p:spPr>
          <a:xfrm>
            <a:off x="280987" y="1504949"/>
            <a:ext cx="11630025" cy="44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832CEE-9005-42E9-A728-9055A64C8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8" t="34274" r="19453" b="24999"/>
          <a:stretch/>
        </p:blipFill>
        <p:spPr>
          <a:xfrm>
            <a:off x="98875" y="1513372"/>
            <a:ext cx="11994250" cy="38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0C8493-38A5-4A9A-9053-75DD84DE9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" t="12987" r="18382" b="28917"/>
          <a:stretch/>
        </p:blipFill>
        <p:spPr>
          <a:xfrm>
            <a:off x="323849" y="1304923"/>
            <a:ext cx="10744200" cy="45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1209</TotalTime>
  <Words>44</Words>
  <Application>Microsoft Office PowerPoint</Application>
  <PresentationFormat>Широкоэкранный</PresentationFormat>
  <Paragraphs>16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121</cp:revision>
  <dcterms:created xsi:type="dcterms:W3CDTF">2020-09-24T15:27:08Z</dcterms:created>
  <dcterms:modified xsi:type="dcterms:W3CDTF">2020-12-11T04:02:19Z</dcterms:modified>
</cp:coreProperties>
</file>