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18" r:id="rId2"/>
    <p:sldId id="290" r:id="rId3"/>
    <p:sldId id="316" r:id="rId4"/>
    <p:sldId id="310" r:id="rId5"/>
    <p:sldId id="305" r:id="rId6"/>
    <p:sldId id="306" r:id="rId7"/>
    <p:sldId id="288" r:id="rId8"/>
    <p:sldId id="293" r:id="rId9"/>
    <p:sldId id="279" r:id="rId10"/>
    <p:sldId id="311" r:id="rId11"/>
    <p:sldId id="299" r:id="rId12"/>
    <p:sldId id="317" r:id="rId13"/>
    <p:sldId id="309" r:id="rId14"/>
    <p:sldId id="314" r:id="rId15"/>
    <p:sldId id="319" r:id="rId16"/>
    <p:sldId id="258" r:id="rId17"/>
    <p:sldId id="315" r:id="rId18"/>
    <p:sldId id="27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55" autoAdjust="0"/>
    <p:restoredTop sz="98779" autoAdjust="0"/>
  </p:normalViewPr>
  <p:slideViewPr>
    <p:cSldViewPr snapToGrid="0">
      <p:cViewPr varScale="1">
        <p:scale>
          <a:sx n="71" d="100"/>
          <a:sy n="71" d="100"/>
        </p:scale>
        <p:origin x="94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751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22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05044" y="1988927"/>
            <a:ext cx="11393629" cy="169180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Marcel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lire les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contes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ouzbeks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1892" y="1988927"/>
            <a:ext cx="573087" cy="18045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793360" y="193693"/>
            <a:ext cx="20190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793360" y="177323"/>
            <a:ext cx="2019040" cy="12763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370157" y="346187"/>
            <a:ext cx="286544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6-classe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xmlns="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518975" y="394600"/>
            <a:ext cx="9172091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600" dirty="0" smtClean="0">
                <a:solidFill>
                  <a:schemeClr val="bg1"/>
                </a:solidFill>
                <a:latin typeface="+mn-lt"/>
              </a:rPr>
              <a:t>FRAN</a:t>
            </a:r>
            <a:r>
              <a:rPr lang="fr-FR" sz="6600" dirty="0" smtClean="0">
                <a:solidFill>
                  <a:schemeClr val="bg1"/>
                </a:solidFill>
                <a:latin typeface="+mn-lt"/>
              </a:rPr>
              <a:t>Ç</a:t>
            </a:r>
            <a:r>
              <a:rPr lang="en-US" sz="6600" dirty="0" smtClean="0">
                <a:solidFill>
                  <a:schemeClr val="bg1"/>
                </a:solidFill>
                <a:latin typeface="+mn-lt"/>
              </a:rPr>
              <a:t>AIS</a:t>
            </a:r>
            <a:endParaRPr lang="ru-RU" sz="66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92" y="4009402"/>
            <a:ext cx="5730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984" y="3742979"/>
            <a:ext cx="8987415" cy="3019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3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70" r="2019" b="47598"/>
          <a:stretch/>
        </p:blipFill>
        <p:spPr bwMode="auto">
          <a:xfrm>
            <a:off x="246184" y="1207476"/>
            <a:ext cx="11945816" cy="3212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001" y="3853362"/>
            <a:ext cx="8624000" cy="2897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16884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673" y="1143000"/>
            <a:ext cx="85725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49830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5" r="2019" b="8655"/>
          <a:stretch/>
        </p:blipFill>
        <p:spPr bwMode="auto">
          <a:xfrm>
            <a:off x="181707" y="1148860"/>
            <a:ext cx="11945816" cy="4255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54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38" y="1126881"/>
            <a:ext cx="917917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47522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" t="3295" r="3612" b="7953"/>
          <a:stretch/>
        </p:blipFill>
        <p:spPr bwMode="auto">
          <a:xfrm>
            <a:off x="3610708" y="1090245"/>
            <a:ext cx="8229600" cy="5446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8005" y="1764269"/>
            <a:ext cx="293584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comment?</a:t>
            </a:r>
          </a:p>
          <a:p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Trouvez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ici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meme</a:t>
            </a:r>
          </a:p>
          <a:p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suis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habile </a:t>
            </a:r>
          </a:p>
          <a:p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6580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17" y="1003761"/>
            <a:ext cx="10339754" cy="581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30924" y="1192796"/>
            <a:ext cx="759855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Allons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-y  au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conte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votre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choix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mes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élèves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Trouvez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votre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mieux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heros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!</a:t>
            </a:r>
          </a:p>
          <a:p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Raconter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peu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lui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!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978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358803" y="1625826"/>
            <a:ext cx="11262896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l’activité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2,3,4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page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53.</a:t>
            </a: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Apprenez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coeur </a:t>
            </a:r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mots nouveaux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859" y="3025727"/>
            <a:ext cx="2646759" cy="32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908" y="-163321"/>
            <a:ext cx="4086387" cy="215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7813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0952" y1="56463" x2="90952" y2="80272"/>
                        <a14:foregroundMark x1="90000" y1="67347" x2="68095" y2="78231"/>
                        <a14:foregroundMark x1="88571" y1="93878" x2="60476" y2="61905"/>
                        <a14:foregroundMark x1="75714" y1="58503" x2="74762" y2="96599"/>
                        <a14:foregroundMark x1="90476" y1="74830" x2="89048" y2="89116"/>
                        <a14:foregroundMark x1="26190" y1="56463" x2="30000" y2="95918"/>
                        <a14:foregroundMark x1="37619" y1="55102" x2="12381" y2="90476"/>
                        <a14:foregroundMark x1="17143" y1="57143" x2="15238" y2="80272"/>
                        <a14:foregroundMark x1="22381" y1="58503" x2="18571" y2="85034"/>
                        <a14:backgroundMark x1="26190" y1="21769" x2="5238" y2="278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0927" y="3806921"/>
            <a:ext cx="1480283" cy="103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7" y="1039909"/>
            <a:ext cx="10372725" cy="553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5593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99" y="1820741"/>
            <a:ext cx="11804801" cy="3630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2706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892" y="4474463"/>
            <a:ext cx="2678065" cy="2370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92" t="29102" r="8654" b="18846"/>
          <a:stretch/>
        </p:blipFill>
        <p:spPr bwMode="auto">
          <a:xfrm>
            <a:off x="2039816" y="4205122"/>
            <a:ext cx="2532183" cy="2557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29" y="970133"/>
            <a:ext cx="11823456" cy="3234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7-конечная звезда 3"/>
          <p:cNvSpPr/>
          <p:nvPr/>
        </p:nvSpPr>
        <p:spPr>
          <a:xfrm>
            <a:off x="11285402" y="1471440"/>
            <a:ext cx="457200" cy="457200"/>
          </a:xfrm>
          <a:prstGeom prst="star7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1335" y="1776434"/>
            <a:ext cx="4762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7721" y="2349502"/>
            <a:ext cx="4762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1335" y="2628658"/>
            <a:ext cx="4762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1335" y="3157662"/>
            <a:ext cx="4762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1933" y="3611600"/>
            <a:ext cx="4762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59192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" t="-1" r="-777" b="1588"/>
          <a:stretch/>
        </p:blipFill>
        <p:spPr bwMode="auto">
          <a:xfrm>
            <a:off x="152400" y="1055077"/>
            <a:ext cx="12039599" cy="5685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14" y="1275277"/>
            <a:ext cx="12094185" cy="5250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345" y="1072654"/>
            <a:ext cx="4406082" cy="127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22" y="2799252"/>
            <a:ext cx="107442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36" y="1399443"/>
            <a:ext cx="9597558" cy="105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0449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5" y="1019909"/>
            <a:ext cx="11539153" cy="5527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92186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1110</TotalTime>
  <Words>68</Words>
  <Application>Microsoft Office PowerPoint</Application>
  <PresentationFormat>Широкоэкранный</PresentationFormat>
  <Paragraphs>21</Paragraphs>
  <Slides>18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Учетная запись Майкрософт</cp:lastModifiedBy>
  <cp:revision>108</cp:revision>
  <dcterms:created xsi:type="dcterms:W3CDTF">2020-09-24T15:27:08Z</dcterms:created>
  <dcterms:modified xsi:type="dcterms:W3CDTF">2020-12-11T04:03:28Z</dcterms:modified>
</cp:coreProperties>
</file>