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290" r:id="rId3"/>
    <p:sldId id="316" r:id="rId4"/>
    <p:sldId id="310" r:id="rId5"/>
    <p:sldId id="305" r:id="rId6"/>
    <p:sldId id="306" r:id="rId7"/>
    <p:sldId id="288" r:id="rId8"/>
    <p:sldId id="293" r:id="rId9"/>
    <p:sldId id="279" r:id="rId10"/>
    <p:sldId id="311" r:id="rId11"/>
    <p:sldId id="299" r:id="rId12"/>
    <p:sldId id="317" r:id="rId13"/>
    <p:sldId id="309" r:id="rId14"/>
    <p:sldId id="314" r:id="rId15"/>
    <p:sldId id="319" r:id="rId16"/>
    <p:sldId id="258" r:id="rId17"/>
    <p:sldId id="315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5" autoAdjust="0"/>
    <p:restoredTop sz="98779" autoAdjust="0"/>
  </p:normalViewPr>
  <p:slideViewPr>
    <p:cSldViewPr snapToGrid="0">
      <p:cViewPr varScale="1">
        <p:scale>
          <a:sx n="71" d="100"/>
          <a:sy n="71" d="100"/>
        </p:scale>
        <p:origin x="9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2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05044" y="1988927"/>
            <a:ext cx="1139362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Marcel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lire les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ouzbeks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1892" y="1988927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518975" y="394600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 smtClean="0">
                <a:solidFill>
                  <a:schemeClr val="bg1"/>
                </a:solidFill>
                <a:latin typeface="+mn-lt"/>
              </a:rPr>
              <a:t>FRAN</a:t>
            </a:r>
            <a:r>
              <a:rPr lang="fr-FR" sz="6600" dirty="0" smtClean="0">
                <a:solidFill>
                  <a:schemeClr val="bg1"/>
                </a:solidFill>
                <a:latin typeface="+mn-lt"/>
              </a:rPr>
              <a:t>Ç</a:t>
            </a:r>
            <a:r>
              <a:rPr lang="en-US" sz="6600" dirty="0" smtClean="0">
                <a:solidFill>
                  <a:schemeClr val="bg1"/>
                </a:solidFill>
                <a:latin typeface="+mn-lt"/>
              </a:rPr>
              <a:t>AIS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2" y="4009402"/>
            <a:ext cx="573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84" y="3742979"/>
            <a:ext cx="8987415" cy="301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0" r="2019" b="47598"/>
          <a:stretch/>
        </p:blipFill>
        <p:spPr bwMode="auto">
          <a:xfrm>
            <a:off x="246184" y="1207476"/>
            <a:ext cx="11945816" cy="321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01" y="3853362"/>
            <a:ext cx="8624000" cy="289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8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73" y="11430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83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15" r="2019" b="8655"/>
          <a:stretch/>
        </p:blipFill>
        <p:spPr bwMode="auto">
          <a:xfrm>
            <a:off x="181707" y="1148860"/>
            <a:ext cx="11945816" cy="425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8" y="1126881"/>
            <a:ext cx="917917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5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3295" r="3612" b="7953"/>
          <a:stretch/>
        </p:blipFill>
        <p:spPr bwMode="auto">
          <a:xfrm>
            <a:off x="3610708" y="1090245"/>
            <a:ext cx="8229600" cy="544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005" y="1764269"/>
            <a:ext cx="2935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comment?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Trouvez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meme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suis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habile </a:t>
            </a:r>
          </a:p>
          <a:p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7" y="1003761"/>
            <a:ext cx="10339754" cy="58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0924" y="1192796"/>
            <a:ext cx="759855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Allons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-y  au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conte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choix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élèves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Trouvez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mieux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heros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Raconter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peu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7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9980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2,3,4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59" y="3025727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0952" y1="56463" x2="90952" y2="80272"/>
                        <a14:foregroundMark x1="90000" y1="67347" x2="68095" y2="78231"/>
                        <a14:foregroundMark x1="88571" y1="93878" x2="60476" y2="61905"/>
                        <a14:foregroundMark x1="75714" y1="58503" x2="74762" y2="96599"/>
                        <a14:foregroundMark x1="90476" y1="74830" x2="89048" y2="89116"/>
                        <a14:foregroundMark x1="26190" y1="56463" x2="30000" y2="95918"/>
                        <a14:foregroundMark x1="37619" y1="55102" x2="12381" y2="90476"/>
                        <a14:foregroundMark x1="17143" y1="57143" x2="15238" y2="80272"/>
                        <a14:foregroundMark x1="22381" y1="58503" x2="18571" y2="85034"/>
                        <a14:backgroundMark x1="26190" y1="21769" x2="5238" y2="2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27" y="3806921"/>
            <a:ext cx="1480283" cy="103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039909"/>
            <a:ext cx="103727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59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9" y="1820741"/>
            <a:ext cx="11804801" cy="36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892" y="4474463"/>
            <a:ext cx="2678065" cy="23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2" t="29102" r="8654" b="18846"/>
          <a:stretch/>
        </p:blipFill>
        <p:spPr bwMode="auto">
          <a:xfrm>
            <a:off x="2039816" y="4205122"/>
            <a:ext cx="2532183" cy="2557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9" y="970133"/>
            <a:ext cx="11823456" cy="3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7-конечная звезда 3"/>
          <p:cNvSpPr/>
          <p:nvPr/>
        </p:nvSpPr>
        <p:spPr>
          <a:xfrm>
            <a:off x="11285402" y="1471440"/>
            <a:ext cx="457200" cy="457200"/>
          </a:xfrm>
          <a:prstGeom prst="star7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5" y="1776434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721" y="2349502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5" y="2628658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35" y="3157662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33" y="3611600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19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-1" r="-777" b="1588"/>
          <a:stretch/>
        </p:blipFill>
        <p:spPr bwMode="auto">
          <a:xfrm>
            <a:off x="152400" y="1055077"/>
            <a:ext cx="12039599" cy="56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" y="1275277"/>
            <a:ext cx="12094185" cy="52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2" y="2799252"/>
            <a:ext cx="107442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36" y="1399443"/>
            <a:ext cx="9597558" cy="105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019909"/>
            <a:ext cx="11539153" cy="552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21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1110</TotalTime>
  <Words>68</Words>
  <Application>Microsoft Office PowerPoint</Application>
  <PresentationFormat>Широкоэкранный</PresentationFormat>
  <Paragraphs>21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Учетная запись Майкрософт</cp:lastModifiedBy>
  <cp:revision>108</cp:revision>
  <dcterms:created xsi:type="dcterms:W3CDTF">2020-09-24T15:27:08Z</dcterms:created>
  <dcterms:modified xsi:type="dcterms:W3CDTF">2020-12-11T04:03:28Z</dcterms:modified>
</cp:coreProperties>
</file>