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0"/>
  </p:notesMasterIdLst>
  <p:sldIdLst>
    <p:sldId id="256" r:id="rId3"/>
    <p:sldId id="335" r:id="rId4"/>
    <p:sldId id="272" r:id="rId5"/>
    <p:sldId id="336" r:id="rId6"/>
    <p:sldId id="284" r:id="rId7"/>
    <p:sldId id="295" r:id="rId8"/>
    <p:sldId id="287" r:id="rId9"/>
    <p:sldId id="320" r:id="rId10"/>
    <p:sldId id="333" r:id="rId11"/>
    <p:sldId id="322" r:id="rId12"/>
    <p:sldId id="319" r:id="rId13"/>
    <p:sldId id="323" r:id="rId14"/>
    <p:sldId id="325" r:id="rId15"/>
    <p:sldId id="337" r:id="rId16"/>
    <p:sldId id="334" r:id="rId17"/>
    <p:sldId id="277" r:id="rId18"/>
    <p:sldId id="278"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3D68"/>
    <a:srgbClr val="EB45B4"/>
    <a:srgbClr val="02BE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929F9F4-4A8F-4326-A1B4-22849713DDAB}" styleName="Темный стиль 1 - акцент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96" autoAdjust="0"/>
    <p:restoredTop sz="94660"/>
  </p:normalViewPr>
  <p:slideViewPr>
    <p:cSldViewPr snapToGrid="0">
      <p:cViewPr>
        <p:scale>
          <a:sx n="72" d="100"/>
          <a:sy n="72" d="100"/>
        </p:scale>
        <p:origin x="-64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F1EB4A-7CAA-48DF-AE27-60C412795D77}" type="datetimeFigureOut">
              <a:rPr lang="ru-RU" smtClean="0"/>
              <a:t>19.11.2020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00BBF-5946-4209-978B-0B8435A71D8A}" type="slidenum">
              <a:rPr lang="ru-RU" smtClean="0"/>
              <a:t>‹#›</a:t>
            </a:fld>
            <a:endParaRPr lang="ru-RU"/>
          </a:p>
        </p:txBody>
      </p:sp>
    </p:spTree>
    <p:extLst>
      <p:ext uri="{BB962C8B-B14F-4D97-AF65-F5344CB8AC3E}">
        <p14:creationId xmlns:p14="http://schemas.microsoft.com/office/powerpoint/2010/main" val="2314097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9500BBF-5946-4209-978B-0B8435A71D8A}" type="slidenum">
              <a:rPr lang="ru-RU" smtClean="0"/>
              <a:t>2</a:t>
            </a:fld>
            <a:endParaRPr lang="ru-RU"/>
          </a:p>
        </p:txBody>
      </p:sp>
    </p:spTree>
    <p:extLst>
      <p:ext uri="{BB962C8B-B14F-4D97-AF65-F5344CB8AC3E}">
        <p14:creationId xmlns:p14="http://schemas.microsoft.com/office/powerpoint/2010/main" val="2206668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9500BBF-5946-4209-978B-0B8435A71D8A}" type="slidenum">
              <a:rPr lang="ru-RU" smtClean="0"/>
              <a:t>3</a:t>
            </a:fld>
            <a:endParaRPr lang="ru-RU"/>
          </a:p>
        </p:txBody>
      </p:sp>
    </p:spTree>
    <p:extLst>
      <p:ext uri="{BB962C8B-B14F-4D97-AF65-F5344CB8AC3E}">
        <p14:creationId xmlns:p14="http://schemas.microsoft.com/office/powerpoint/2010/main" val="2206668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9500BBF-5946-4209-978B-0B8435A71D8A}" type="slidenum">
              <a:rPr lang="ru-RU" smtClean="0"/>
              <a:t>4</a:t>
            </a:fld>
            <a:endParaRPr lang="ru-RU"/>
          </a:p>
        </p:txBody>
      </p:sp>
    </p:spTree>
    <p:extLst>
      <p:ext uri="{BB962C8B-B14F-4D97-AF65-F5344CB8AC3E}">
        <p14:creationId xmlns:p14="http://schemas.microsoft.com/office/powerpoint/2010/main" val="2206668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9500BBF-5946-4209-978B-0B8435A71D8A}" type="slidenum">
              <a:rPr lang="ru-RU" smtClean="0"/>
              <a:t>5</a:t>
            </a:fld>
            <a:endParaRPr lang="ru-RU"/>
          </a:p>
        </p:txBody>
      </p:sp>
    </p:spTree>
    <p:extLst>
      <p:ext uri="{BB962C8B-B14F-4D97-AF65-F5344CB8AC3E}">
        <p14:creationId xmlns:p14="http://schemas.microsoft.com/office/powerpoint/2010/main" val="1863497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9500BBF-5946-4209-978B-0B8435A71D8A}" type="slidenum">
              <a:rPr lang="ru-RU" smtClean="0"/>
              <a:t>6</a:t>
            </a:fld>
            <a:endParaRPr lang="ru-RU"/>
          </a:p>
        </p:txBody>
      </p:sp>
    </p:spTree>
    <p:extLst>
      <p:ext uri="{BB962C8B-B14F-4D97-AF65-F5344CB8AC3E}">
        <p14:creationId xmlns:p14="http://schemas.microsoft.com/office/powerpoint/2010/main" val="3387291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9500BBF-5946-4209-978B-0B8435A71D8A}" type="slidenum">
              <a:rPr lang="ru-RU" smtClean="0"/>
              <a:t>7</a:t>
            </a:fld>
            <a:endParaRPr lang="ru-RU"/>
          </a:p>
        </p:txBody>
      </p:sp>
    </p:spTree>
    <p:extLst>
      <p:ext uri="{BB962C8B-B14F-4D97-AF65-F5344CB8AC3E}">
        <p14:creationId xmlns:p14="http://schemas.microsoft.com/office/powerpoint/2010/main" val="2272131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F9F6427-7211-444C-B0E9-9D7623CC965E}" type="datetimeFigureOut">
              <a:rPr lang="ru-RU" smtClean="0"/>
              <a:t>19.11.2020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96269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t>19.11.2020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131924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t>19.11.2020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2479189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4" y="279962"/>
            <a:ext cx="10363201" cy="817561"/>
          </a:xfrm>
        </p:spPr>
        <p:txBody>
          <a:bodyPr/>
          <a:lstStyle/>
          <a:p>
            <a:r>
              <a:rPr lang="en-US"/>
              <a:t>Click to edit Master title style</a:t>
            </a:r>
          </a:p>
        </p:txBody>
      </p:sp>
      <p:sp>
        <p:nvSpPr>
          <p:cNvPr id="4" name="Picture Placeholder 3"/>
          <p:cNvSpPr>
            <a:spLocks noGrp="1"/>
          </p:cNvSpPr>
          <p:nvPr>
            <p:ph type="pic" sz="quarter" idx="10"/>
          </p:nvPr>
        </p:nvSpPr>
        <p:spPr>
          <a:xfrm>
            <a:off x="914401"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399"/>
            </a:lvl1pPr>
          </a:lstStyle>
          <a:p>
            <a:pPr lvl="0"/>
            <a:endParaRPr lang="en-US"/>
          </a:p>
        </p:txBody>
      </p:sp>
      <p:sp>
        <p:nvSpPr>
          <p:cNvPr id="5" name="Picture Placeholder 3"/>
          <p:cNvSpPr>
            <a:spLocks noGrp="1"/>
          </p:cNvSpPr>
          <p:nvPr>
            <p:ph type="pic" sz="quarter" idx="11"/>
          </p:nvPr>
        </p:nvSpPr>
        <p:spPr>
          <a:xfrm>
            <a:off x="4431792"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399"/>
            </a:lvl1pPr>
          </a:lstStyle>
          <a:p>
            <a:pPr lvl="0"/>
            <a:endParaRPr lang="en-US"/>
          </a:p>
        </p:txBody>
      </p:sp>
      <p:sp>
        <p:nvSpPr>
          <p:cNvPr id="6" name="Picture Placeholder 3"/>
          <p:cNvSpPr>
            <a:spLocks noGrp="1"/>
          </p:cNvSpPr>
          <p:nvPr>
            <p:ph type="pic" sz="quarter" idx="12"/>
          </p:nvPr>
        </p:nvSpPr>
        <p:spPr>
          <a:xfrm>
            <a:off x="7949183"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399"/>
            </a:lvl1pPr>
          </a:lstStyle>
          <a:p>
            <a:pPr lvl="0"/>
            <a:endParaRPr lang="en-US"/>
          </a:p>
        </p:txBody>
      </p:sp>
      <p:sp>
        <p:nvSpPr>
          <p:cNvPr id="8" name="Text Placeholder 9"/>
          <p:cNvSpPr>
            <a:spLocks noGrp="1"/>
          </p:cNvSpPr>
          <p:nvPr>
            <p:ph type="body" sz="quarter" idx="14"/>
          </p:nvPr>
        </p:nvSpPr>
        <p:spPr>
          <a:xfrm>
            <a:off x="914401"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3"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914404" y="933453"/>
            <a:ext cx="10363201" cy="406400"/>
          </a:xfrm>
        </p:spPr>
        <p:txBody>
          <a:bodyPr>
            <a:normAutofit/>
          </a:bodyPr>
          <a:lstStyle>
            <a:lvl1pPr marL="0" indent="0" algn="ctr">
              <a:lnSpc>
                <a:spcPct val="86000"/>
              </a:lnSpc>
              <a:spcBef>
                <a:spcPts val="0"/>
              </a:spcBef>
              <a:buNone/>
              <a:defRPr sz="1799" baseline="0"/>
            </a:lvl1pPr>
          </a:lstStyle>
          <a:p>
            <a:pPr lvl="0"/>
            <a:r>
              <a:rPr lang="en-US" dirty="0"/>
              <a:t>Click here to edit subtitle</a:t>
            </a:r>
          </a:p>
        </p:txBody>
      </p:sp>
    </p:spTree>
    <p:extLst>
      <p:ext uri="{BB962C8B-B14F-4D97-AF65-F5344CB8AC3E}">
        <p14:creationId xmlns:p14="http://schemas.microsoft.com/office/powerpoint/2010/main" val="1705456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F9F6427-7211-444C-B0E9-9D7623CC965E}" type="datetimeFigureOut">
              <a:rPr lang="ru-RU" smtClean="0">
                <a:solidFill>
                  <a:prstClr val="black">
                    <a:tint val="75000"/>
                  </a:prstClr>
                </a:solidFill>
              </a:rPr>
              <a:pPr/>
              <a:t>19.11.2020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C43924-36BD-44A4-B824-EB87702FAE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56831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solidFill>
                  <a:prstClr val="black">
                    <a:tint val="75000"/>
                  </a:prstClr>
                </a:solidFill>
              </a:rPr>
              <a:pPr/>
              <a:t>19.11.2020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C43924-36BD-44A4-B824-EB87702FAE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8358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F9F6427-7211-444C-B0E9-9D7623CC965E}" type="datetimeFigureOut">
              <a:rPr lang="ru-RU" smtClean="0">
                <a:solidFill>
                  <a:prstClr val="black">
                    <a:tint val="75000"/>
                  </a:prstClr>
                </a:solidFill>
              </a:rPr>
              <a:pPr/>
              <a:t>19.11.2020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C43924-36BD-44A4-B824-EB87702FAE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50194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F9F6427-7211-444C-B0E9-9D7623CC965E}" type="datetimeFigureOut">
              <a:rPr lang="ru-RU" smtClean="0">
                <a:solidFill>
                  <a:prstClr val="black">
                    <a:tint val="75000"/>
                  </a:prstClr>
                </a:solidFill>
              </a:rPr>
              <a:pPr/>
              <a:t>19.11.2020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1C43924-36BD-44A4-B824-EB87702FAE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18728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F9F6427-7211-444C-B0E9-9D7623CC965E}" type="datetimeFigureOut">
              <a:rPr lang="ru-RU" smtClean="0">
                <a:solidFill>
                  <a:prstClr val="black">
                    <a:tint val="75000"/>
                  </a:prstClr>
                </a:solidFill>
              </a:rPr>
              <a:pPr/>
              <a:t>19.11.2020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1C43924-36BD-44A4-B824-EB87702FAE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63888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F9F6427-7211-444C-B0E9-9D7623CC965E}" type="datetimeFigureOut">
              <a:rPr lang="ru-RU" smtClean="0">
                <a:solidFill>
                  <a:prstClr val="black">
                    <a:tint val="75000"/>
                  </a:prstClr>
                </a:solidFill>
              </a:rPr>
              <a:pPr/>
              <a:t>19.11.2020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1C43924-36BD-44A4-B824-EB87702FAE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16956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9F6427-7211-444C-B0E9-9D7623CC965E}" type="datetimeFigureOut">
              <a:rPr lang="ru-RU" smtClean="0">
                <a:solidFill>
                  <a:prstClr val="black">
                    <a:tint val="75000"/>
                  </a:prstClr>
                </a:solidFill>
              </a:rPr>
              <a:pPr/>
              <a:t>19.11.2020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1C43924-36BD-44A4-B824-EB87702FAE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0764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t>19.11.2020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3504072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F9F6427-7211-444C-B0E9-9D7623CC965E}" type="datetimeFigureOut">
              <a:rPr lang="ru-RU" smtClean="0">
                <a:solidFill>
                  <a:prstClr val="black">
                    <a:tint val="75000"/>
                  </a:prstClr>
                </a:solidFill>
              </a:rPr>
              <a:pPr/>
              <a:t>19.11.2020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1C43924-36BD-44A4-B824-EB87702FAE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20714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F9F6427-7211-444C-B0E9-9D7623CC965E}" type="datetimeFigureOut">
              <a:rPr lang="ru-RU" smtClean="0">
                <a:solidFill>
                  <a:prstClr val="black">
                    <a:tint val="75000"/>
                  </a:prstClr>
                </a:solidFill>
              </a:rPr>
              <a:pPr/>
              <a:t>19.11.2020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1C43924-36BD-44A4-B824-EB87702FAE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75124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solidFill>
                  <a:prstClr val="black">
                    <a:tint val="75000"/>
                  </a:prstClr>
                </a:solidFill>
              </a:rPr>
              <a:pPr/>
              <a:t>19.11.2020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C43924-36BD-44A4-B824-EB87702FAE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65087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solidFill>
                  <a:prstClr val="black">
                    <a:tint val="75000"/>
                  </a:prstClr>
                </a:solidFill>
              </a:rPr>
              <a:pPr/>
              <a:t>19.11.2020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C43924-36BD-44A4-B824-EB87702FAE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71358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4" y="279962"/>
            <a:ext cx="10363201" cy="81756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914401"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399"/>
            </a:lvl1pPr>
          </a:lstStyle>
          <a:p>
            <a:pPr lvl="0"/>
            <a:r>
              <a:rPr lang="ru-RU"/>
              <a:t>Вставка рисунка</a:t>
            </a:r>
            <a:endParaRPr lang="en-US"/>
          </a:p>
        </p:txBody>
      </p:sp>
      <p:sp>
        <p:nvSpPr>
          <p:cNvPr id="5" name="Picture Placeholder 3"/>
          <p:cNvSpPr>
            <a:spLocks noGrp="1"/>
          </p:cNvSpPr>
          <p:nvPr>
            <p:ph type="pic" sz="quarter" idx="11"/>
          </p:nvPr>
        </p:nvSpPr>
        <p:spPr>
          <a:xfrm>
            <a:off x="4431792"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399"/>
            </a:lvl1pPr>
          </a:lstStyle>
          <a:p>
            <a:pPr lvl="0"/>
            <a:r>
              <a:rPr lang="ru-RU"/>
              <a:t>Вставка рисунка</a:t>
            </a:r>
            <a:endParaRPr lang="en-US"/>
          </a:p>
        </p:txBody>
      </p:sp>
      <p:sp>
        <p:nvSpPr>
          <p:cNvPr id="6" name="Picture Placeholder 3"/>
          <p:cNvSpPr>
            <a:spLocks noGrp="1"/>
          </p:cNvSpPr>
          <p:nvPr>
            <p:ph type="pic" sz="quarter" idx="12"/>
          </p:nvPr>
        </p:nvSpPr>
        <p:spPr>
          <a:xfrm>
            <a:off x="7949183"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399"/>
            </a:lvl1pPr>
          </a:lstStyle>
          <a:p>
            <a:pPr lvl="0"/>
            <a:r>
              <a:rPr lang="ru-RU"/>
              <a:t>Вставка рисунка</a:t>
            </a:r>
            <a:endParaRPr lang="en-US"/>
          </a:p>
        </p:txBody>
      </p:sp>
      <p:sp>
        <p:nvSpPr>
          <p:cNvPr id="8" name="Text Placeholder 9"/>
          <p:cNvSpPr>
            <a:spLocks noGrp="1"/>
          </p:cNvSpPr>
          <p:nvPr>
            <p:ph type="body" sz="quarter" idx="14"/>
          </p:nvPr>
        </p:nvSpPr>
        <p:spPr>
          <a:xfrm>
            <a:off x="914401"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Text Placeholder 9"/>
          <p:cNvSpPr>
            <a:spLocks noGrp="1"/>
          </p:cNvSpPr>
          <p:nvPr>
            <p:ph type="body" sz="quarter" idx="15"/>
          </p:nvPr>
        </p:nvSpPr>
        <p:spPr>
          <a:xfrm>
            <a:off x="4431792"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Text Placeholder 9"/>
          <p:cNvSpPr>
            <a:spLocks noGrp="1"/>
          </p:cNvSpPr>
          <p:nvPr>
            <p:ph type="body" sz="quarter" idx="16"/>
          </p:nvPr>
        </p:nvSpPr>
        <p:spPr>
          <a:xfrm>
            <a:off x="7949183"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8" hasCustomPrompt="1"/>
          </p:nvPr>
        </p:nvSpPr>
        <p:spPr>
          <a:xfrm>
            <a:off x="914404" y="933453"/>
            <a:ext cx="10363201" cy="406400"/>
          </a:xfrm>
        </p:spPr>
        <p:txBody>
          <a:bodyPr>
            <a:normAutofit/>
          </a:bodyPr>
          <a:lstStyle>
            <a:lvl1pPr marL="0" indent="0" algn="ctr">
              <a:lnSpc>
                <a:spcPct val="86000"/>
              </a:lnSpc>
              <a:spcBef>
                <a:spcPts val="0"/>
              </a:spcBef>
              <a:buNone/>
              <a:defRPr sz="1799" baseline="0"/>
            </a:lvl1pPr>
          </a:lstStyle>
          <a:p>
            <a:pPr lvl="0"/>
            <a:r>
              <a:rPr lang="en-US" dirty="0"/>
              <a:t>Click here to edit subtitle</a:t>
            </a:r>
          </a:p>
        </p:txBody>
      </p:sp>
    </p:spTree>
    <p:extLst>
      <p:ext uri="{BB962C8B-B14F-4D97-AF65-F5344CB8AC3E}">
        <p14:creationId xmlns:p14="http://schemas.microsoft.com/office/powerpoint/2010/main" val="721141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F9F6427-7211-444C-B0E9-9D7623CC965E}" type="datetimeFigureOut">
              <a:rPr lang="ru-RU" smtClean="0"/>
              <a:t>19.11.2020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183648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F9F6427-7211-444C-B0E9-9D7623CC965E}" type="datetimeFigureOut">
              <a:rPr lang="ru-RU" smtClean="0"/>
              <a:t>19.11.2020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2404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F9F6427-7211-444C-B0E9-9D7623CC965E}" type="datetimeFigureOut">
              <a:rPr lang="ru-RU" smtClean="0"/>
              <a:t>19.11.2020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361830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F9F6427-7211-444C-B0E9-9D7623CC965E}" type="datetimeFigureOut">
              <a:rPr lang="ru-RU" smtClean="0"/>
              <a:t>19.11.2020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2098312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9F6427-7211-444C-B0E9-9D7623CC965E}" type="datetimeFigureOut">
              <a:rPr lang="ru-RU" smtClean="0"/>
              <a:t>19.11.2020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1783908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F9F6427-7211-444C-B0E9-9D7623CC965E}" type="datetimeFigureOut">
              <a:rPr lang="ru-RU" smtClean="0"/>
              <a:t>19.11.2020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845766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F9F6427-7211-444C-B0E9-9D7623CC965E}" type="datetimeFigureOut">
              <a:rPr lang="ru-RU" smtClean="0"/>
              <a:t>19.11.2020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226494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F6427-7211-444C-B0E9-9D7623CC965E}" type="datetimeFigureOut">
              <a:rPr lang="ru-RU" smtClean="0"/>
              <a:t>19.11.2020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43924-36BD-44A4-B824-EB87702FAEEB}" type="slidenum">
              <a:rPr lang="ru-RU" smtClean="0"/>
              <a:t>‹#›</a:t>
            </a:fld>
            <a:endParaRPr lang="ru-RU"/>
          </a:p>
        </p:txBody>
      </p:sp>
    </p:spTree>
    <p:extLst>
      <p:ext uri="{BB962C8B-B14F-4D97-AF65-F5344CB8AC3E}">
        <p14:creationId xmlns:p14="http://schemas.microsoft.com/office/powerpoint/2010/main" val="1140047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F6427-7211-444C-B0E9-9D7623CC965E}" type="datetimeFigureOut">
              <a:rPr lang="ru-RU" smtClean="0">
                <a:solidFill>
                  <a:prstClr val="black">
                    <a:tint val="75000"/>
                  </a:prstClr>
                </a:solidFill>
              </a:rPr>
              <a:pPr/>
              <a:t>19.11.2020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43924-36BD-44A4-B824-EB87702FAE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555720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deutsch.lingolia.com/de/grammatik/satzbau/fragen"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emf"/><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xmlns="" id="{EE80F0AA-4DF1-4DBF-9AA2-5439157D8912}"/>
              </a:ext>
            </a:extLst>
          </p:cNvPr>
          <p:cNvSpPr/>
          <p:nvPr/>
        </p:nvSpPr>
        <p:spPr>
          <a:xfrm>
            <a:off x="0" y="0"/>
            <a:ext cx="12173957" cy="1663700"/>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2396"/>
          </a:p>
        </p:txBody>
      </p:sp>
      <p:sp>
        <p:nvSpPr>
          <p:cNvPr id="15" name="object 4">
            <a:extLst>
              <a:ext uri="{FF2B5EF4-FFF2-40B4-BE49-F238E27FC236}">
                <a16:creationId xmlns:a16="http://schemas.microsoft.com/office/drawing/2014/main" xmlns="" id="{96789AA7-9596-4F83-89FD-AEC28EE179F1}"/>
              </a:ext>
            </a:extLst>
          </p:cNvPr>
          <p:cNvSpPr txBox="1"/>
          <p:nvPr/>
        </p:nvSpPr>
        <p:spPr>
          <a:xfrm>
            <a:off x="1194036" y="1948986"/>
            <a:ext cx="9116156" cy="1691807"/>
          </a:xfrm>
          <a:prstGeom prst="rect">
            <a:avLst/>
          </a:prstGeom>
        </p:spPr>
        <p:txBody>
          <a:bodyPr vert="horz" wrap="square" lIns="0" tIns="29525" rIns="0" bIns="0" rtlCol="0">
            <a:spAutoFit/>
          </a:bodyPr>
          <a:lstStyle/>
          <a:p>
            <a:pPr marL="38918" algn="ctr">
              <a:spcBef>
                <a:spcPts val="233"/>
              </a:spcBef>
            </a:pPr>
            <a:r>
              <a:rPr lang="en-US" sz="6000" b="1" dirty="0" err="1">
                <a:solidFill>
                  <a:srgbClr val="2365C7"/>
                </a:solidFill>
                <a:latin typeface="Arial" panose="020B0604020202020204" pitchFamily="34" charset="0"/>
                <a:cs typeface="Arial" panose="020B0604020202020204" pitchFamily="34" charset="0"/>
              </a:rPr>
              <a:t>Thème</a:t>
            </a:r>
            <a:r>
              <a:rPr lang="en-US" sz="4800" b="1" dirty="0">
                <a:solidFill>
                  <a:srgbClr val="2365C7"/>
                </a:solidFill>
                <a:latin typeface="Arial" panose="020B0604020202020204" pitchFamily="34" charset="0"/>
                <a:cs typeface="Arial" panose="020B0604020202020204" pitchFamily="34" charset="0"/>
              </a:rPr>
              <a:t>: </a:t>
            </a:r>
            <a:r>
              <a:rPr lang="fr-FR" sz="4800" b="1" dirty="0">
                <a:solidFill>
                  <a:srgbClr val="002060"/>
                </a:solidFill>
                <a:latin typeface="Arial" panose="020B0604020202020204" pitchFamily="34" charset="0"/>
                <a:cs typeface="Arial" panose="020B0604020202020204" pitchFamily="34" charset="0"/>
              </a:rPr>
              <a:t>Comment est meublé votre appartement? </a:t>
            </a:r>
            <a:endParaRPr lang="fr-FR" sz="6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1" name="object 10">
            <a:extLst>
              <a:ext uri="{FF2B5EF4-FFF2-40B4-BE49-F238E27FC236}">
                <a16:creationId xmlns:a16="http://schemas.microsoft.com/office/drawing/2014/main" xmlns="" id="{27824596-7DE1-4136-95E4-49A51856B6D3}"/>
              </a:ext>
            </a:extLst>
          </p:cNvPr>
          <p:cNvSpPr/>
          <p:nvPr/>
        </p:nvSpPr>
        <p:spPr>
          <a:xfrm>
            <a:off x="10013699" y="263819"/>
            <a:ext cx="1405367" cy="1276313"/>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2396"/>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634" y="3684098"/>
            <a:ext cx="5934441" cy="2953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Рисунок 2">
            <a:extLst>
              <a:ext uri="{FF2B5EF4-FFF2-40B4-BE49-F238E27FC236}">
                <a16:creationId xmlns:a16="http://schemas.microsoft.com/office/drawing/2014/main" xmlns="" id="{F5C7BBE8-1ACD-4DFC-9F67-2B47A2376720}"/>
              </a:ext>
            </a:extLst>
          </p:cNvPr>
          <p:cNvPicPr>
            <a:picLocks noChangeAspect="1"/>
          </p:cNvPicPr>
          <p:nvPr/>
        </p:nvPicPr>
        <p:blipFill rotWithShape="1">
          <a:blip r:embed="rId3"/>
          <a:srcRect b="75724"/>
          <a:stretch/>
        </p:blipFill>
        <p:spPr>
          <a:xfrm>
            <a:off x="18043" y="29589"/>
            <a:ext cx="12183507" cy="1663700"/>
          </a:xfrm>
          <a:prstGeom prst="rect">
            <a:avLst/>
          </a:prstGeom>
        </p:spPr>
      </p:pic>
      <p:sp>
        <p:nvSpPr>
          <p:cNvPr id="12" name="object 5">
            <a:extLst>
              <a:ext uri="{FF2B5EF4-FFF2-40B4-BE49-F238E27FC236}">
                <a16:creationId xmlns:a16="http://schemas.microsoft.com/office/drawing/2014/main" xmlns="" id="{F8501FEB-7C63-4150-9E32-DFA6B4B43BAB}"/>
              </a:ext>
            </a:extLst>
          </p:cNvPr>
          <p:cNvSpPr/>
          <p:nvPr/>
        </p:nvSpPr>
        <p:spPr>
          <a:xfrm>
            <a:off x="165022" y="3620457"/>
            <a:ext cx="487672" cy="1540335"/>
          </a:xfrm>
          <a:custGeom>
            <a:avLst/>
            <a:gdLst/>
            <a:ahLst/>
            <a:cxnLst/>
            <a:rect l="l" t="t" r="r" b="b"/>
            <a:pathLst>
              <a:path w="344170" h="680719">
                <a:moveTo>
                  <a:pt x="343828" y="0"/>
                </a:moveTo>
                <a:lnTo>
                  <a:pt x="0" y="0"/>
                </a:lnTo>
                <a:lnTo>
                  <a:pt x="0" y="680466"/>
                </a:lnTo>
                <a:lnTo>
                  <a:pt x="343828" y="680466"/>
                </a:lnTo>
                <a:lnTo>
                  <a:pt x="343828" y="0"/>
                </a:lnTo>
                <a:close/>
              </a:path>
            </a:pathLst>
          </a:custGeom>
          <a:solidFill>
            <a:schemeClr val="bg1">
              <a:lumMod val="75000"/>
            </a:schemeClr>
          </a:solidFill>
        </p:spPr>
        <p:txBody>
          <a:bodyPr wrap="square" lIns="0" tIns="0" rIns="0" bIns="0" rtlCol="0"/>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396"/>
          </a:p>
        </p:txBody>
      </p:sp>
      <p:sp>
        <p:nvSpPr>
          <p:cNvPr id="14" name="object 5">
            <a:extLst>
              <a:ext uri="{FF2B5EF4-FFF2-40B4-BE49-F238E27FC236}">
                <a16:creationId xmlns:a16="http://schemas.microsoft.com/office/drawing/2014/main" xmlns="" id="{35935324-4584-426A-B4E4-AFEA6A9A92F8}"/>
              </a:ext>
            </a:extLst>
          </p:cNvPr>
          <p:cNvSpPr/>
          <p:nvPr/>
        </p:nvSpPr>
        <p:spPr>
          <a:xfrm>
            <a:off x="176276" y="1928650"/>
            <a:ext cx="487672" cy="1540335"/>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396"/>
          </a:p>
        </p:txBody>
      </p:sp>
    </p:spTree>
    <p:extLst>
      <p:ext uri="{BB962C8B-B14F-4D97-AF65-F5344CB8AC3E}">
        <p14:creationId xmlns:p14="http://schemas.microsoft.com/office/powerpoint/2010/main" val="5042757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40117" y="1166842"/>
            <a:ext cx="10511765" cy="4524315"/>
          </a:xfrm>
          <a:prstGeom prst="rect">
            <a:avLst/>
          </a:prstGeom>
        </p:spPr>
        <p:txBody>
          <a:bodyPr wrap="square">
            <a:spAutoFit/>
          </a:bodyPr>
          <a:lstStyle/>
          <a:p>
            <a:pPr algn="l"/>
            <a:r>
              <a:rPr lang="fr-FR" sz="3600" b="1" i="0" dirty="0">
                <a:solidFill>
                  <a:srgbClr val="002060"/>
                </a:solidFill>
                <a:effectLst/>
                <a:latin typeface="Arial" panose="020B0604020202020204" pitchFamily="34" charset="0"/>
                <a:cs typeface="Arial" panose="020B0604020202020204" pitchFamily="34" charset="0"/>
              </a:rPr>
              <a:t>À quoi servent les pronoms et déterminants interrogatifs ?</a:t>
            </a:r>
          </a:p>
          <a:p>
            <a:pPr algn="just"/>
            <a:r>
              <a:rPr lang="fr-FR" sz="2400" b="1" dirty="0">
                <a:solidFill>
                  <a:srgbClr val="0070C0"/>
                </a:solidFill>
                <a:effectLst/>
                <a:latin typeface="Arial" panose="020B0604020202020204" pitchFamily="34" charset="0"/>
                <a:cs typeface="Arial" panose="020B0604020202020204" pitchFamily="34" charset="0"/>
              </a:rPr>
              <a:t>Les pronoms interrogatifs sont </a:t>
            </a:r>
            <a:r>
              <a:rPr lang="fr-FR" sz="2400" b="1" i="1" dirty="0">
                <a:solidFill>
                  <a:srgbClr val="0070C0"/>
                </a:solidFill>
                <a:effectLst/>
                <a:latin typeface="Arial" panose="020B0604020202020204" pitchFamily="34" charset="0"/>
                <a:cs typeface="Arial" panose="020B0604020202020204" pitchFamily="34" charset="0"/>
              </a:rPr>
              <a:t>qui, que, quoi, lequel</a:t>
            </a:r>
            <a:r>
              <a:rPr lang="fr-FR" sz="2400" b="1" dirty="0">
                <a:solidFill>
                  <a:srgbClr val="0070C0"/>
                </a:solidFill>
                <a:effectLst/>
                <a:latin typeface="Arial" panose="020B0604020202020204" pitchFamily="34" charset="0"/>
                <a:cs typeface="Arial" panose="020B0604020202020204" pitchFamily="34" charset="0"/>
              </a:rPr>
              <a:t>. Ils remplacent la personne ou la chose sur laquelle on pose une question dans la phrase interrogative. Le déterminant interrogatif </a:t>
            </a:r>
            <a:r>
              <a:rPr lang="fr-FR" sz="2400" b="1" i="1" dirty="0">
                <a:solidFill>
                  <a:srgbClr val="0070C0"/>
                </a:solidFill>
                <a:effectLst/>
                <a:latin typeface="Arial" panose="020B0604020202020204" pitchFamily="34" charset="0"/>
                <a:cs typeface="Arial" panose="020B0604020202020204" pitchFamily="34" charset="0"/>
              </a:rPr>
              <a:t>quel </a:t>
            </a:r>
            <a:r>
              <a:rPr lang="fr-FR" sz="2400" b="1" dirty="0">
                <a:solidFill>
                  <a:srgbClr val="0070C0"/>
                </a:solidFill>
                <a:effectLst/>
                <a:latin typeface="Arial" panose="020B0604020202020204" pitchFamily="34" charset="0"/>
                <a:cs typeface="Arial" panose="020B0604020202020204" pitchFamily="34" charset="0"/>
              </a:rPr>
              <a:t>est toujours placé devant un nom. (Tu trouveras plus d’informations sur les mots interrogatifs au chapitre </a:t>
            </a:r>
            <a:r>
              <a:rPr lang="fr-FR" sz="2400" b="1" dirty="0">
                <a:solidFill>
                  <a:srgbClr val="0070C0"/>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la phrase interrogative</a:t>
            </a:r>
            <a:r>
              <a:rPr lang="fr-FR" sz="2400" b="1" dirty="0">
                <a:solidFill>
                  <a:srgbClr val="0070C0"/>
                </a:solidFill>
                <a:effectLst/>
                <a:latin typeface="Arial" panose="020B0604020202020204" pitchFamily="34" charset="0"/>
                <a:cs typeface="Arial" panose="020B0604020202020204" pitchFamily="34" charset="0"/>
              </a:rPr>
              <a:t>).</a:t>
            </a:r>
          </a:p>
          <a:p>
            <a:pPr algn="just"/>
            <a:r>
              <a:rPr lang="fr-FR" sz="2400" b="1" dirty="0">
                <a:solidFill>
                  <a:srgbClr val="0070C0"/>
                </a:solidFill>
                <a:effectLst/>
                <a:latin typeface="Arial" panose="020B0604020202020204" pitchFamily="34" charset="0"/>
                <a:cs typeface="Arial" panose="020B0604020202020204" pitchFamily="34" charset="0"/>
              </a:rPr>
              <a:t>Grâce à nos explications simples et claires accompagnées de nombreux exemples, tu apprendras tout ce qu’il faut savoir sur les pronoms et déterminants interrogatifs français et tu pourras tester tes nouvelles connaissances avec nos exercices.</a:t>
            </a:r>
          </a:p>
        </p:txBody>
      </p:sp>
    </p:spTree>
    <p:extLst>
      <p:ext uri="{BB962C8B-B14F-4D97-AF65-F5344CB8AC3E}">
        <p14:creationId xmlns:p14="http://schemas.microsoft.com/office/powerpoint/2010/main" val="2334047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1520DF32-AB8D-4B56-8EEF-F6F7CFB386A9}"/>
              </a:ext>
            </a:extLst>
          </p:cNvPr>
          <p:cNvSpPr txBox="1"/>
          <p:nvPr/>
        </p:nvSpPr>
        <p:spPr>
          <a:xfrm>
            <a:off x="350747" y="1062785"/>
            <a:ext cx="9814111" cy="493981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48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Exemple</a:t>
            </a:r>
            <a:r>
              <a:rPr kumimoji="0" lang="ru-RU" altLang="ru-RU" sz="175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endParaRPr kumimoji="0" lang="ru-RU" altLang="ru-RU" sz="20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ru-RU" sz="2800" b="1" i="0" u="sng" strike="noStrike" cap="none" normalizeH="0" baseline="0" dirty="0">
                <a:ln>
                  <a:noFill/>
                </a:ln>
                <a:solidFill>
                  <a:srgbClr val="0070C0"/>
                </a:solidFill>
                <a:effectLst/>
                <a:latin typeface="Arial" panose="020B0604020202020204" pitchFamily="34" charset="0"/>
                <a:cs typeface="Arial" panose="020B0604020202020204" pitchFamily="34" charset="0"/>
              </a:rPr>
              <a:t>Qui</a:t>
            </a:r>
            <a:r>
              <a:rPr kumimoji="0" lang="fr-FR" altLang="ru-RU" sz="2800" b="1" i="0" u="none" strike="noStrike" cap="none" normalizeH="0" baseline="0" dirty="0">
                <a:ln>
                  <a:noFill/>
                </a:ln>
                <a:solidFill>
                  <a:srgbClr val="0070C0"/>
                </a:solidFill>
                <a:effectLst/>
                <a:latin typeface="Arial" panose="020B0604020202020204" pitchFamily="34" charset="0"/>
                <a:cs typeface="Arial" panose="020B0604020202020204" pitchFamily="34" charset="0"/>
              </a:rPr>
              <a:t> est donc cette jeune fille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ru-RU" sz="2800" b="1" i="0" u="sng" strike="noStrike" cap="none" normalizeH="0" baseline="0" dirty="0">
                <a:ln>
                  <a:noFill/>
                </a:ln>
                <a:solidFill>
                  <a:srgbClr val="0070C0"/>
                </a:solidFill>
                <a:effectLst/>
                <a:latin typeface="Arial" panose="020B0604020202020204" pitchFamily="34" charset="0"/>
                <a:cs typeface="Arial" panose="020B0604020202020204" pitchFamily="34" charset="0"/>
              </a:rPr>
              <a:t>Que</a:t>
            </a:r>
            <a:r>
              <a:rPr kumimoji="0" lang="fr-FR" altLang="ru-RU" sz="2800" b="1" i="0" u="none" strike="noStrike" cap="none" normalizeH="0" baseline="0" dirty="0">
                <a:ln>
                  <a:noFill/>
                </a:ln>
                <a:solidFill>
                  <a:srgbClr val="0070C0"/>
                </a:solidFill>
                <a:effectLst/>
                <a:latin typeface="Arial" panose="020B0604020202020204" pitchFamily="34" charset="0"/>
                <a:cs typeface="Arial" panose="020B0604020202020204" pitchFamily="34" charset="0"/>
              </a:rPr>
              <a:t> </a:t>
            </a:r>
            <a:r>
              <a:rPr kumimoji="0" lang="fr-FR" altLang="ru-RU" sz="2800" b="1" i="0" u="none" strike="noStrike" cap="none" normalizeH="0" baseline="0" dirty="0" err="1">
                <a:ln>
                  <a:noFill/>
                </a:ln>
                <a:solidFill>
                  <a:srgbClr val="0070C0"/>
                </a:solidFill>
                <a:effectLst/>
                <a:latin typeface="Arial" panose="020B0604020202020204" pitchFamily="34" charset="0"/>
                <a:cs typeface="Arial" panose="020B0604020202020204" pitchFamily="34" charset="0"/>
              </a:rPr>
              <a:t>fait-elle</a:t>
            </a:r>
            <a:r>
              <a:rPr kumimoji="0" lang="fr-FR" altLang="ru-RU" sz="2800" b="1" i="0" u="none" strike="noStrike" cap="none" normalizeH="0" baseline="0" dirty="0">
                <a:ln>
                  <a:noFill/>
                </a:ln>
                <a:solidFill>
                  <a:srgbClr val="0070C0"/>
                </a:solidFill>
                <a:effectLst/>
                <a:latin typeface="Arial" panose="020B0604020202020204" pitchFamily="34" charset="0"/>
                <a:cs typeface="Arial" panose="020B0604020202020204" pitchFamily="34" charset="0"/>
              </a:rPr>
              <a:t> ? </a:t>
            </a:r>
            <a:r>
              <a:rPr kumimoji="0" lang="fr-FR" altLang="ru-RU" sz="2800" b="1" i="0" u="sng" strike="noStrike" cap="none" normalizeH="0" baseline="0" dirty="0">
                <a:ln>
                  <a:noFill/>
                </a:ln>
                <a:solidFill>
                  <a:srgbClr val="0070C0"/>
                </a:solidFill>
                <a:effectLst/>
                <a:latin typeface="Arial" panose="020B0604020202020204" pitchFamily="34" charset="0"/>
                <a:cs typeface="Arial" panose="020B0604020202020204" pitchFamily="34" charset="0"/>
              </a:rPr>
              <a:t>À quoi</a:t>
            </a:r>
            <a:r>
              <a:rPr kumimoji="0" lang="fr-FR" altLang="ru-RU" sz="2800" b="1" i="0" u="none" strike="noStrike" cap="none" normalizeH="0" baseline="0" dirty="0">
                <a:ln>
                  <a:noFill/>
                </a:ln>
                <a:solidFill>
                  <a:srgbClr val="0070C0"/>
                </a:solidFill>
                <a:effectLst/>
                <a:latin typeface="Arial" panose="020B0604020202020204" pitchFamily="34" charset="0"/>
                <a:cs typeface="Arial" panose="020B0604020202020204" pitchFamily="34" charset="0"/>
              </a:rPr>
              <a:t> pense-t-elle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ru-RU" sz="2800" b="1" i="0" u="sng" strike="noStrike" cap="none" normalizeH="0" baseline="0" dirty="0">
                <a:ln>
                  <a:noFill/>
                </a:ln>
                <a:solidFill>
                  <a:srgbClr val="0070C0"/>
                </a:solidFill>
                <a:effectLst/>
                <a:latin typeface="Arial" panose="020B0604020202020204" pitchFamily="34" charset="0"/>
                <a:cs typeface="Arial" panose="020B0604020202020204" pitchFamily="34" charset="0"/>
              </a:rPr>
              <a:t>Lequel</a:t>
            </a:r>
            <a:r>
              <a:rPr kumimoji="0" lang="fr-FR" altLang="ru-RU" sz="2800" b="1" i="0" u="none" strike="noStrike" cap="none" normalizeH="0" baseline="0" dirty="0">
                <a:ln>
                  <a:noFill/>
                </a:ln>
                <a:solidFill>
                  <a:srgbClr val="0070C0"/>
                </a:solidFill>
                <a:effectLst/>
                <a:latin typeface="Arial" panose="020B0604020202020204" pitchFamily="34" charset="0"/>
                <a:cs typeface="Arial" panose="020B0604020202020204" pitchFamily="34" charset="0"/>
              </a:rPr>
              <a:t> de ces pays en Asie est le sien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ru-RU" sz="2800" b="1" i="0" u="sng" strike="noStrike" cap="none" normalizeH="0" baseline="0" dirty="0">
                <a:ln>
                  <a:noFill/>
                </a:ln>
                <a:solidFill>
                  <a:srgbClr val="0070C0"/>
                </a:solidFill>
                <a:effectLst/>
                <a:latin typeface="Arial" panose="020B0604020202020204" pitchFamily="34" charset="0"/>
                <a:cs typeface="Arial" panose="020B0604020202020204" pitchFamily="34" charset="0"/>
              </a:rPr>
              <a:t>Quelle</a:t>
            </a:r>
            <a:r>
              <a:rPr kumimoji="0" lang="fr-FR" altLang="ru-RU" sz="2800" b="1" i="0" u="none" strike="noStrike" cap="none" normalizeH="0" baseline="0" dirty="0">
                <a:ln>
                  <a:noFill/>
                </a:ln>
                <a:solidFill>
                  <a:srgbClr val="0070C0"/>
                </a:solidFill>
                <a:effectLst/>
                <a:latin typeface="Arial" panose="020B0604020202020204" pitchFamily="34" charset="0"/>
                <a:cs typeface="Arial" panose="020B0604020202020204" pitchFamily="34" charset="0"/>
              </a:rPr>
              <a:t> langue parle-t-elle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ru-RU" sz="2800" b="1" i="0" u="sng" strike="noStrike" cap="none" normalizeH="0" baseline="0" dirty="0">
                <a:ln>
                  <a:noFill/>
                </a:ln>
                <a:solidFill>
                  <a:srgbClr val="0070C0"/>
                </a:solidFill>
                <a:effectLst/>
                <a:latin typeface="Arial" panose="020B0604020202020204" pitchFamily="34" charset="0"/>
                <a:cs typeface="Arial" panose="020B0604020202020204" pitchFamily="34" charset="0"/>
              </a:rPr>
              <a:t>Quel</a:t>
            </a:r>
            <a:r>
              <a:rPr kumimoji="0" lang="fr-FR" altLang="ru-RU" sz="2800" b="1" i="0" u="none" strike="noStrike" cap="none" normalizeH="0" baseline="0" dirty="0">
                <a:ln>
                  <a:noFill/>
                </a:ln>
                <a:solidFill>
                  <a:srgbClr val="0070C0"/>
                </a:solidFill>
                <a:effectLst/>
                <a:latin typeface="Arial" panose="020B0604020202020204" pitchFamily="34" charset="0"/>
                <a:cs typeface="Arial" panose="020B0604020202020204" pitchFamily="34" charset="0"/>
              </a:rPr>
              <a:t> est le nom de son chapeau ?</a:t>
            </a:r>
            <a:endParaRPr lang="ru-RU" sz="2400" b="1" dirty="0">
              <a:solidFill>
                <a:srgbClr val="0070C0"/>
              </a:solidFill>
              <a:latin typeface="Arial" panose="020B0604020202020204" pitchFamily="34" charset="0"/>
              <a:cs typeface="Arial" panose="020B0604020202020204" pitchFamily="34" charset="0"/>
            </a:endParaRPr>
          </a:p>
        </p:txBody>
      </p:sp>
      <p:sp>
        <p:nvSpPr>
          <p:cNvPr id="5" name="AutoShape 4" descr="https://www.anglaisfacile.com/cgi2/myexam/faux.gif"/>
          <p:cNvSpPr>
            <a:spLocks noChangeAspect="1" noChangeArrowheads="1"/>
          </p:cNvSpPr>
          <p:nvPr/>
        </p:nvSpPr>
        <p:spPr bwMode="auto">
          <a:xfrm>
            <a:off x="3340100" y="-858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5" descr="https://www.anglaisfacile.com/cgi2/myexam/faux.gif"/>
          <p:cNvSpPr>
            <a:spLocks noChangeAspect="1" noChangeArrowheads="1"/>
          </p:cNvSpPr>
          <p:nvPr/>
        </p:nvSpPr>
        <p:spPr bwMode="auto">
          <a:xfrm>
            <a:off x="2968625" y="-387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6" descr="https://www.anglaisfacile.com/cgi2/myexam/faux.gif"/>
          <p:cNvSpPr>
            <a:spLocks noChangeAspect="1" noChangeArrowheads="1"/>
          </p:cNvSpPr>
          <p:nvPr/>
        </p:nvSpPr>
        <p:spPr bwMode="auto">
          <a:xfrm>
            <a:off x="2952750"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7" descr="https://www.anglaisfacile.com/cgi2/myexam/faux.gif"/>
          <p:cNvSpPr>
            <a:spLocks noChangeAspect="1" noChangeArrowheads="1"/>
          </p:cNvSpPr>
          <p:nvPr/>
        </p:nvSpPr>
        <p:spPr bwMode="auto">
          <a:xfrm>
            <a:off x="2921000" y="5556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8" descr="https://www.anglaisfacile.com/cgi2/myexam/faux.gif"/>
          <p:cNvSpPr>
            <a:spLocks noChangeAspect="1" noChangeArrowheads="1"/>
          </p:cNvSpPr>
          <p:nvPr/>
        </p:nvSpPr>
        <p:spPr bwMode="auto">
          <a:xfrm>
            <a:off x="3098800" y="10271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object 6">
            <a:extLst>
              <a:ext uri="{FF2B5EF4-FFF2-40B4-BE49-F238E27FC236}">
                <a16:creationId xmlns:a16="http://schemas.microsoft.com/office/drawing/2014/main" xmlns="" id="{ACB4B4C4-B96E-4D3D-A3B1-019ECDA735A1}"/>
              </a:ext>
            </a:extLst>
          </p:cNvPr>
          <p:cNvSpPr/>
          <p:nvPr/>
        </p:nvSpPr>
        <p:spPr>
          <a:xfrm>
            <a:off x="2479964" y="512492"/>
            <a:ext cx="9712036" cy="301986"/>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2396"/>
          </a:p>
        </p:txBody>
      </p:sp>
      <p:sp>
        <p:nvSpPr>
          <p:cNvPr id="11" name="object 5">
            <a:extLst>
              <a:ext uri="{FF2B5EF4-FFF2-40B4-BE49-F238E27FC236}">
                <a16:creationId xmlns:a16="http://schemas.microsoft.com/office/drawing/2014/main" xmlns="" id="{A8BAE388-D6D2-40E9-8208-E39C1E0E7029}"/>
              </a:ext>
            </a:extLst>
          </p:cNvPr>
          <p:cNvSpPr/>
          <p:nvPr/>
        </p:nvSpPr>
        <p:spPr>
          <a:xfrm>
            <a:off x="0" y="112300"/>
            <a:ext cx="9712037" cy="337425"/>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2396"/>
          </a:p>
        </p:txBody>
      </p:sp>
      <p:pic>
        <p:nvPicPr>
          <p:cNvPr id="1026" name="Picture 2">
            <a:extLst>
              <a:ext uri="{FF2B5EF4-FFF2-40B4-BE49-F238E27FC236}">
                <a16:creationId xmlns:a16="http://schemas.microsoft.com/office/drawing/2014/main" xmlns="" id="{20FC4434-F69E-4B0B-B9E7-007D9D1237E9}"/>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32150" y="1427538"/>
            <a:ext cx="4588810" cy="3097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5073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xmlns="" id="{A8BAE388-D6D2-40E9-8208-E39C1E0E7029}"/>
              </a:ext>
            </a:extLst>
          </p:cNvPr>
          <p:cNvSpPr/>
          <p:nvPr/>
        </p:nvSpPr>
        <p:spPr>
          <a:xfrm>
            <a:off x="0" y="112300"/>
            <a:ext cx="9712037" cy="337425"/>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2396"/>
          </a:p>
        </p:txBody>
      </p:sp>
      <p:sp>
        <p:nvSpPr>
          <p:cNvPr id="10" name="object 6">
            <a:extLst>
              <a:ext uri="{FF2B5EF4-FFF2-40B4-BE49-F238E27FC236}">
                <a16:creationId xmlns:a16="http://schemas.microsoft.com/office/drawing/2014/main" xmlns="" id="{ACB4B4C4-B96E-4D3D-A3B1-019ECDA735A1}"/>
              </a:ext>
            </a:extLst>
          </p:cNvPr>
          <p:cNvSpPr/>
          <p:nvPr/>
        </p:nvSpPr>
        <p:spPr>
          <a:xfrm>
            <a:off x="2479964" y="512492"/>
            <a:ext cx="9712036" cy="301986"/>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2396"/>
          </a:p>
        </p:txBody>
      </p:sp>
      <p:sp>
        <p:nvSpPr>
          <p:cNvPr id="2" name="Прямоугольник 1"/>
          <p:cNvSpPr/>
          <p:nvPr/>
        </p:nvSpPr>
        <p:spPr>
          <a:xfrm>
            <a:off x="443345" y="1141855"/>
            <a:ext cx="11305309" cy="4401205"/>
          </a:xfrm>
          <a:prstGeom prst="rect">
            <a:avLst/>
          </a:prstGeom>
        </p:spPr>
        <p:txBody>
          <a:bodyPr wrap="square">
            <a:spAutoFit/>
          </a:bodyPr>
          <a:lstStyle/>
          <a:p>
            <a:pPr algn="just"/>
            <a:r>
              <a:rPr lang="fr-FR" sz="2800" b="1" dirty="0">
                <a:solidFill>
                  <a:srgbClr val="002060"/>
                </a:solidFill>
                <a:latin typeface="Arial" panose="020B0604020202020204" pitchFamily="34" charset="0"/>
                <a:cs typeface="Arial" panose="020B0604020202020204" pitchFamily="34" charset="0"/>
              </a:rPr>
              <a:t>Comment employer les pronoms interrogatifs qui, que, </a:t>
            </a:r>
            <a:r>
              <a:rPr lang="fr-FR" sz="2800" b="1" dirty="0" smtClean="0">
                <a:solidFill>
                  <a:srgbClr val="002060"/>
                </a:solidFill>
                <a:latin typeface="Arial" panose="020B0604020202020204" pitchFamily="34" charset="0"/>
                <a:cs typeface="Arial" panose="020B0604020202020204" pitchFamily="34" charset="0"/>
              </a:rPr>
              <a:t>quoi?</a:t>
            </a:r>
            <a:endParaRPr lang="fr-FR" sz="2800" b="1" dirty="0">
              <a:solidFill>
                <a:srgbClr val="002060"/>
              </a:solidFill>
              <a:latin typeface="Arial" panose="020B0604020202020204" pitchFamily="34" charset="0"/>
              <a:cs typeface="Arial" panose="020B0604020202020204" pitchFamily="34" charset="0"/>
            </a:endParaRPr>
          </a:p>
          <a:p>
            <a:pPr algn="just"/>
            <a:r>
              <a:rPr lang="fr-FR" sz="2800" b="1" dirty="0">
                <a:solidFill>
                  <a:srgbClr val="0070C0"/>
                </a:solidFill>
                <a:latin typeface="Arial" panose="020B0604020202020204" pitchFamily="34" charset="0"/>
                <a:cs typeface="Arial" panose="020B0604020202020204" pitchFamily="34" charset="0"/>
              </a:rPr>
              <a:t>Les pronoms interrogatifs </a:t>
            </a:r>
            <a:r>
              <a:rPr lang="fr-FR" sz="2800" b="1" dirty="0">
                <a:solidFill>
                  <a:srgbClr val="F33D68"/>
                </a:solidFill>
                <a:latin typeface="Arial" panose="020B0604020202020204" pitchFamily="34" charset="0"/>
                <a:cs typeface="Arial" panose="020B0604020202020204" pitchFamily="34" charset="0"/>
              </a:rPr>
              <a:t>qui, que, quoi </a:t>
            </a:r>
            <a:r>
              <a:rPr lang="fr-FR" sz="2800" b="1" dirty="0">
                <a:solidFill>
                  <a:srgbClr val="0070C0"/>
                </a:solidFill>
                <a:latin typeface="Arial" panose="020B0604020202020204" pitchFamily="34" charset="0"/>
                <a:cs typeface="Arial" panose="020B0604020202020204" pitchFamily="34" charset="0"/>
              </a:rPr>
              <a:t>sont invariables. Ils peuvent se rapporter à une personne (qui) ou à un objet (que/quoi). On utilise l’un ou l’autre de ces pronoms selon leur fonction dans la phrase interrogative.</a:t>
            </a:r>
          </a:p>
          <a:p>
            <a:endParaRPr lang="fr-FR" sz="2800" b="1" dirty="0">
              <a:solidFill>
                <a:srgbClr val="0070C0"/>
              </a:solidFill>
              <a:latin typeface="Arial" panose="020B0604020202020204" pitchFamily="34" charset="0"/>
              <a:cs typeface="Arial" panose="020B0604020202020204" pitchFamily="34" charset="0"/>
            </a:endParaRPr>
          </a:p>
          <a:p>
            <a:r>
              <a:rPr lang="fr-FR" sz="2800" b="1" dirty="0">
                <a:solidFill>
                  <a:srgbClr val="EB45B4"/>
                </a:solidFill>
                <a:latin typeface="Arial" panose="020B0604020202020204" pitchFamily="34" charset="0"/>
                <a:cs typeface="Arial" panose="020B0604020202020204" pitchFamily="34" charset="0"/>
              </a:rPr>
              <a:t>Exemples :</a:t>
            </a:r>
          </a:p>
          <a:p>
            <a:r>
              <a:rPr lang="fr-FR" sz="2800" b="1" i="1" dirty="0">
                <a:solidFill>
                  <a:srgbClr val="002060"/>
                </a:solidFill>
                <a:latin typeface="Arial" panose="020B0604020202020204" pitchFamily="34" charset="0"/>
                <a:cs typeface="Arial" panose="020B0604020202020204" pitchFamily="34" charset="0"/>
              </a:rPr>
              <a:t>Qui est cette jeune </a:t>
            </a:r>
            <a:r>
              <a:rPr lang="fr-FR" sz="2800" b="1" i="1" dirty="0" smtClean="0">
                <a:solidFill>
                  <a:srgbClr val="002060"/>
                </a:solidFill>
                <a:latin typeface="Arial" panose="020B0604020202020204" pitchFamily="34" charset="0"/>
                <a:cs typeface="Arial" panose="020B0604020202020204" pitchFamily="34" charset="0"/>
              </a:rPr>
              <a:t>fille?</a:t>
            </a:r>
            <a:endParaRPr lang="fr-FR" sz="2800" b="1" i="1" dirty="0">
              <a:solidFill>
                <a:srgbClr val="002060"/>
              </a:solidFill>
              <a:latin typeface="Arial" panose="020B0604020202020204" pitchFamily="34" charset="0"/>
              <a:cs typeface="Arial" panose="020B0604020202020204" pitchFamily="34" charset="0"/>
            </a:endParaRPr>
          </a:p>
          <a:p>
            <a:r>
              <a:rPr lang="fr-FR" sz="2800" b="1" i="1" dirty="0">
                <a:solidFill>
                  <a:srgbClr val="002060"/>
                </a:solidFill>
                <a:latin typeface="Arial" panose="020B0604020202020204" pitchFamily="34" charset="0"/>
                <a:cs typeface="Arial" panose="020B0604020202020204" pitchFamily="34" charset="0"/>
              </a:rPr>
              <a:t>Que </a:t>
            </a:r>
            <a:r>
              <a:rPr lang="fr-FR" sz="2800" b="1" i="1" dirty="0" smtClean="0">
                <a:solidFill>
                  <a:srgbClr val="002060"/>
                </a:solidFill>
                <a:latin typeface="Arial" panose="020B0604020202020204" pitchFamily="34" charset="0"/>
                <a:cs typeface="Arial" panose="020B0604020202020204" pitchFamily="34" charset="0"/>
              </a:rPr>
              <a:t>fait-elle?</a:t>
            </a:r>
            <a:endParaRPr lang="fr-FR" sz="2800" b="1" i="1" dirty="0">
              <a:solidFill>
                <a:srgbClr val="002060"/>
              </a:solidFill>
              <a:latin typeface="Arial" panose="020B0604020202020204" pitchFamily="34" charset="0"/>
              <a:cs typeface="Arial" panose="020B0604020202020204" pitchFamily="34" charset="0"/>
            </a:endParaRPr>
          </a:p>
          <a:p>
            <a:r>
              <a:rPr lang="fr-FR" sz="2800" b="1" i="1" dirty="0">
                <a:solidFill>
                  <a:srgbClr val="002060"/>
                </a:solidFill>
                <a:latin typeface="Arial" panose="020B0604020202020204" pitchFamily="34" charset="0"/>
                <a:cs typeface="Arial" panose="020B0604020202020204" pitchFamily="34" charset="0"/>
              </a:rPr>
              <a:t>À quoi pense-t-elle?</a:t>
            </a:r>
            <a:endParaRPr lang="ru-RU" sz="28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82265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xmlns="" id="{A8BAE388-D6D2-40E9-8208-E39C1E0E7029}"/>
              </a:ext>
            </a:extLst>
          </p:cNvPr>
          <p:cNvSpPr/>
          <p:nvPr/>
        </p:nvSpPr>
        <p:spPr>
          <a:xfrm>
            <a:off x="0" y="112300"/>
            <a:ext cx="9712037" cy="337425"/>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2396"/>
          </a:p>
        </p:txBody>
      </p:sp>
      <p:sp>
        <p:nvSpPr>
          <p:cNvPr id="6" name="object 6">
            <a:extLst>
              <a:ext uri="{FF2B5EF4-FFF2-40B4-BE49-F238E27FC236}">
                <a16:creationId xmlns:a16="http://schemas.microsoft.com/office/drawing/2014/main" xmlns="" id="{ACB4B4C4-B96E-4D3D-A3B1-019ECDA735A1}"/>
              </a:ext>
            </a:extLst>
          </p:cNvPr>
          <p:cNvSpPr/>
          <p:nvPr/>
        </p:nvSpPr>
        <p:spPr>
          <a:xfrm>
            <a:off x="2479964" y="512492"/>
            <a:ext cx="9712036" cy="301986"/>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2396"/>
          </a:p>
        </p:txBody>
      </p:sp>
      <p:graphicFrame>
        <p:nvGraphicFramePr>
          <p:cNvPr id="2" name="Таблица 1">
            <a:extLst>
              <a:ext uri="{FF2B5EF4-FFF2-40B4-BE49-F238E27FC236}">
                <a16:creationId xmlns:a16="http://schemas.microsoft.com/office/drawing/2014/main" xmlns="" id="{F3EEED6E-4297-4D24-ADEF-9F063C6F2555}"/>
              </a:ext>
            </a:extLst>
          </p:cNvPr>
          <p:cNvGraphicFramePr>
            <a:graphicFrameLocks noGrp="1"/>
          </p:cNvGraphicFramePr>
          <p:nvPr>
            <p:extLst>
              <p:ext uri="{D42A27DB-BD31-4B8C-83A1-F6EECF244321}">
                <p14:modId xmlns:p14="http://schemas.microsoft.com/office/powerpoint/2010/main" val="595486238"/>
              </p:ext>
            </p:extLst>
          </p:nvPr>
        </p:nvGraphicFramePr>
        <p:xfrm>
          <a:off x="842681" y="1524000"/>
          <a:ext cx="10596282" cy="4706471"/>
        </p:xfrm>
        <a:graphic>
          <a:graphicData uri="http://schemas.openxmlformats.org/drawingml/2006/table">
            <a:tbl>
              <a:tblPr/>
              <a:tblGrid>
                <a:gridCol w="3532094">
                  <a:extLst>
                    <a:ext uri="{9D8B030D-6E8A-4147-A177-3AD203B41FA5}">
                      <a16:colId xmlns:a16="http://schemas.microsoft.com/office/drawing/2014/main" xmlns="" val="1804758710"/>
                    </a:ext>
                  </a:extLst>
                </a:gridCol>
                <a:gridCol w="3532094">
                  <a:extLst>
                    <a:ext uri="{9D8B030D-6E8A-4147-A177-3AD203B41FA5}">
                      <a16:colId xmlns:a16="http://schemas.microsoft.com/office/drawing/2014/main" xmlns="" val="1757181393"/>
                    </a:ext>
                  </a:extLst>
                </a:gridCol>
                <a:gridCol w="3532094">
                  <a:extLst>
                    <a:ext uri="{9D8B030D-6E8A-4147-A177-3AD203B41FA5}">
                      <a16:colId xmlns:a16="http://schemas.microsoft.com/office/drawing/2014/main" xmlns="" val="219301365"/>
                    </a:ext>
                  </a:extLst>
                </a:gridCol>
              </a:tblGrid>
              <a:tr h="899919">
                <a:tc>
                  <a:txBody>
                    <a:bodyPr/>
                    <a:lstStyle/>
                    <a:p>
                      <a:pPr algn="ctr" fontAlgn="ctr"/>
                      <a:r>
                        <a:rPr lang="fr-FR" sz="4400" b="1" dirty="0">
                          <a:solidFill>
                            <a:srgbClr val="FFFFFF"/>
                          </a:solidFill>
                          <a:effectLst/>
                          <a:latin typeface="Arial" panose="020B0604020202020204" pitchFamily="34" charset="0"/>
                          <a:cs typeface="Arial" panose="020B0604020202020204" pitchFamily="34" charset="0"/>
                        </a:rPr>
                        <a:t>Fonctions</a:t>
                      </a:r>
                    </a:p>
                  </a:txBody>
                  <a:tcPr marL="76200" marR="76200" marT="28575" marB="28575" anchor="ctr">
                    <a:lnL>
                      <a:noFill/>
                    </a:lnL>
                    <a:lnR>
                      <a:noFill/>
                    </a:lnR>
                    <a:lnT>
                      <a:noFill/>
                    </a:lnT>
                    <a:lnB w="9525" cap="flat" cmpd="sng" algn="ctr">
                      <a:solidFill>
                        <a:srgbClr val="EDEDED"/>
                      </a:solidFill>
                      <a:prstDash val="solid"/>
                      <a:round/>
                      <a:headEnd type="none" w="med" len="med"/>
                      <a:tailEnd type="none" w="med" len="med"/>
                    </a:lnB>
                    <a:solidFill>
                      <a:srgbClr val="00B381"/>
                    </a:solidFill>
                  </a:tcPr>
                </a:tc>
                <a:tc>
                  <a:txBody>
                    <a:bodyPr/>
                    <a:lstStyle/>
                    <a:p>
                      <a:pPr algn="ctr" fontAlgn="ctr"/>
                      <a:r>
                        <a:rPr lang="fr-FR" sz="4400" b="1" dirty="0">
                          <a:solidFill>
                            <a:srgbClr val="FFFFFF"/>
                          </a:solidFill>
                          <a:effectLst/>
                          <a:latin typeface="Arial" panose="020B0604020202020204" pitchFamily="34" charset="0"/>
                          <a:cs typeface="Arial" panose="020B0604020202020204" pitchFamily="34" charset="0"/>
                        </a:rPr>
                        <a:t>Personne</a:t>
                      </a:r>
                    </a:p>
                  </a:txBody>
                  <a:tcPr marL="76200" marR="76200" marT="28575" marB="28575" anchor="ctr">
                    <a:lnL>
                      <a:noFill/>
                    </a:lnL>
                    <a:lnR>
                      <a:noFill/>
                    </a:lnR>
                    <a:lnT>
                      <a:noFill/>
                    </a:lnT>
                    <a:lnB w="9525" cap="flat" cmpd="sng" algn="ctr">
                      <a:solidFill>
                        <a:srgbClr val="EDEDED"/>
                      </a:solidFill>
                      <a:prstDash val="solid"/>
                      <a:round/>
                      <a:headEnd type="none" w="med" len="med"/>
                      <a:tailEnd type="none" w="med" len="med"/>
                    </a:lnB>
                    <a:solidFill>
                      <a:srgbClr val="00B381"/>
                    </a:solidFill>
                  </a:tcPr>
                </a:tc>
                <a:tc>
                  <a:txBody>
                    <a:bodyPr/>
                    <a:lstStyle/>
                    <a:p>
                      <a:pPr algn="ctr" fontAlgn="ctr"/>
                      <a:r>
                        <a:rPr lang="fr-FR" sz="4400" b="1" dirty="0">
                          <a:solidFill>
                            <a:srgbClr val="FFFFFF"/>
                          </a:solidFill>
                          <a:effectLst/>
                          <a:latin typeface="Arial" panose="020B0604020202020204" pitchFamily="34" charset="0"/>
                          <a:cs typeface="Arial" panose="020B0604020202020204" pitchFamily="34" charset="0"/>
                        </a:rPr>
                        <a:t>Objet</a:t>
                      </a:r>
                    </a:p>
                  </a:txBody>
                  <a:tcPr marL="76200" marR="76200" marT="28575" marB="28575" anchor="ctr">
                    <a:lnL>
                      <a:noFill/>
                    </a:lnL>
                    <a:lnR>
                      <a:noFill/>
                    </a:lnR>
                    <a:lnT>
                      <a:noFill/>
                    </a:lnT>
                    <a:lnB w="9525" cap="flat" cmpd="sng" algn="ctr">
                      <a:solidFill>
                        <a:srgbClr val="EDEDED"/>
                      </a:solidFill>
                      <a:prstDash val="solid"/>
                      <a:round/>
                      <a:headEnd type="none" w="med" len="med"/>
                      <a:tailEnd type="none" w="med" len="med"/>
                    </a:lnB>
                    <a:solidFill>
                      <a:srgbClr val="00B381"/>
                    </a:solidFill>
                  </a:tcPr>
                </a:tc>
                <a:extLst>
                  <a:ext uri="{0D108BD9-81ED-4DB2-BD59-A6C34878D82A}">
                    <a16:rowId xmlns:a16="http://schemas.microsoft.com/office/drawing/2014/main" xmlns="" val="423487700"/>
                  </a:ext>
                </a:extLst>
              </a:tr>
              <a:tr h="951638">
                <a:tc>
                  <a:txBody>
                    <a:bodyPr/>
                    <a:lstStyle/>
                    <a:p>
                      <a:pPr algn="l"/>
                      <a:r>
                        <a:rPr lang="fr-FR" sz="2400" b="1" dirty="0">
                          <a:solidFill>
                            <a:srgbClr val="002060"/>
                          </a:solidFill>
                          <a:effectLst/>
                          <a:latin typeface="Arial" panose="020B0604020202020204" pitchFamily="34" charset="0"/>
                          <a:cs typeface="Arial" panose="020B0604020202020204" pitchFamily="34" charset="0"/>
                        </a:rPr>
                        <a:t>Sujet</a:t>
                      </a:r>
                    </a:p>
                  </a:txBody>
                  <a:tcPr marL="76200" marR="76200" marT="38100" marB="38100" anchor="ctr">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algn="l"/>
                      <a:r>
                        <a:rPr lang="fr-FR" sz="2400" b="1" dirty="0" smtClean="0">
                          <a:solidFill>
                            <a:srgbClr val="0070C0"/>
                          </a:solidFill>
                          <a:effectLst/>
                          <a:latin typeface="Arial" panose="020B0604020202020204" pitchFamily="34" charset="0"/>
                          <a:cs typeface="Arial" panose="020B0604020202020204" pitchFamily="34" charset="0"/>
                        </a:rPr>
                        <a:t>qui?</a:t>
                      </a:r>
                      <a:endParaRPr lang="fr-FR" sz="2400" b="1" dirty="0">
                        <a:solidFill>
                          <a:srgbClr val="0070C0"/>
                        </a:solidFill>
                        <a:effectLst/>
                        <a:latin typeface="Arial" panose="020B0604020202020204" pitchFamily="34" charset="0"/>
                        <a:cs typeface="Arial" panose="020B0604020202020204" pitchFamily="34" charset="0"/>
                      </a:endParaRPr>
                    </a:p>
                  </a:txBody>
                  <a:tcPr marL="76200" marR="76200" marT="38100" marB="38100" anchor="ctr">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algn="l"/>
                      <a:r>
                        <a:rPr lang="fr-FR" sz="2400" b="1" dirty="0" smtClean="0">
                          <a:solidFill>
                            <a:srgbClr val="0070C0"/>
                          </a:solidFill>
                          <a:effectLst/>
                          <a:latin typeface="Arial" panose="020B0604020202020204" pitchFamily="34" charset="0"/>
                          <a:cs typeface="Arial" panose="020B0604020202020204" pitchFamily="34" charset="0"/>
                        </a:rPr>
                        <a:t>que?/quoi?</a:t>
                      </a:r>
                      <a:endParaRPr lang="fr-FR" sz="2400" b="1" dirty="0">
                        <a:solidFill>
                          <a:srgbClr val="0070C0"/>
                        </a:solidFill>
                        <a:effectLst/>
                        <a:latin typeface="Arial" panose="020B0604020202020204" pitchFamily="34" charset="0"/>
                        <a:cs typeface="Arial" panose="020B0604020202020204" pitchFamily="34" charset="0"/>
                      </a:endParaRPr>
                    </a:p>
                  </a:txBody>
                  <a:tcPr marL="76200" marR="76200" marT="38100" marB="38100" anchor="ctr">
                    <a:lnL w="9525" cap="flat" cmpd="sng" algn="ctr">
                      <a:solidFill>
                        <a:srgbClr val="EDEDED"/>
                      </a:solidFill>
                      <a:prstDash val="solid"/>
                      <a:round/>
                      <a:headEnd type="none" w="med" len="med"/>
                      <a:tailEnd type="none" w="med" len="med"/>
                    </a:lnL>
                    <a:lnR w="12700"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extLst>
                  <a:ext uri="{0D108BD9-81ED-4DB2-BD59-A6C34878D82A}">
                    <a16:rowId xmlns:a16="http://schemas.microsoft.com/office/drawing/2014/main" xmlns="" val="981818165"/>
                  </a:ext>
                </a:extLst>
              </a:tr>
              <a:tr h="951638">
                <a:tc>
                  <a:txBody>
                    <a:bodyPr/>
                    <a:lstStyle/>
                    <a:p>
                      <a:pPr algn="l"/>
                      <a:r>
                        <a:rPr lang="fr-FR" sz="2400" b="1" dirty="0">
                          <a:solidFill>
                            <a:srgbClr val="002060"/>
                          </a:solidFill>
                          <a:effectLst/>
                          <a:latin typeface="Arial" panose="020B0604020202020204" pitchFamily="34" charset="0"/>
                          <a:cs typeface="Arial" panose="020B0604020202020204" pitchFamily="34" charset="0"/>
                        </a:rPr>
                        <a:t>Complément d’objet direct</a:t>
                      </a:r>
                    </a:p>
                  </a:txBody>
                  <a:tcPr marL="76200" marR="76200" marT="38100" marB="38100" anchor="ctr">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algn="l"/>
                      <a:r>
                        <a:rPr lang="fr-FR" sz="2400" b="1" dirty="0" smtClean="0">
                          <a:solidFill>
                            <a:srgbClr val="0070C0"/>
                          </a:solidFill>
                          <a:effectLst/>
                          <a:latin typeface="Arial" panose="020B0604020202020204" pitchFamily="34" charset="0"/>
                          <a:cs typeface="Arial" panose="020B0604020202020204" pitchFamily="34" charset="0"/>
                        </a:rPr>
                        <a:t>qui?</a:t>
                      </a:r>
                      <a:endParaRPr lang="fr-FR" sz="2400" b="1" dirty="0">
                        <a:solidFill>
                          <a:srgbClr val="0070C0"/>
                        </a:solidFill>
                        <a:effectLst/>
                        <a:latin typeface="Arial" panose="020B0604020202020204" pitchFamily="34" charset="0"/>
                        <a:cs typeface="Arial" panose="020B0604020202020204" pitchFamily="34" charset="0"/>
                      </a:endParaRPr>
                    </a:p>
                  </a:txBody>
                  <a:tcPr marL="76200" marR="76200" marT="38100" marB="38100" anchor="ctr">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algn="l"/>
                      <a:r>
                        <a:rPr lang="fr-FR" sz="2400" b="1" dirty="0" smtClean="0">
                          <a:solidFill>
                            <a:srgbClr val="0070C0"/>
                          </a:solidFill>
                          <a:effectLst/>
                          <a:latin typeface="Arial" panose="020B0604020202020204" pitchFamily="34" charset="0"/>
                          <a:cs typeface="Arial" panose="020B0604020202020204" pitchFamily="34" charset="0"/>
                        </a:rPr>
                        <a:t>que?/quoi?</a:t>
                      </a:r>
                      <a:endParaRPr lang="fr-FR" sz="2400" b="1" dirty="0">
                        <a:solidFill>
                          <a:srgbClr val="0070C0"/>
                        </a:solidFill>
                        <a:effectLst/>
                        <a:latin typeface="Arial" panose="020B0604020202020204" pitchFamily="34" charset="0"/>
                        <a:cs typeface="Arial" panose="020B0604020202020204" pitchFamily="34" charset="0"/>
                      </a:endParaRPr>
                    </a:p>
                  </a:txBody>
                  <a:tcPr marL="76200" marR="76200" marT="38100" marB="38100" anchor="ctr">
                    <a:lnL w="9525" cap="flat" cmpd="sng" algn="ctr">
                      <a:solidFill>
                        <a:srgbClr val="EDEDED"/>
                      </a:solidFill>
                      <a:prstDash val="solid"/>
                      <a:round/>
                      <a:headEnd type="none" w="med" len="med"/>
                      <a:tailEnd type="none" w="med" len="med"/>
                    </a:lnL>
                    <a:lnR w="12700"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extLst>
                  <a:ext uri="{0D108BD9-81ED-4DB2-BD59-A6C34878D82A}">
                    <a16:rowId xmlns:a16="http://schemas.microsoft.com/office/drawing/2014/main" xmlns="" val="1867493862"/>
                  </a:ext>
                </a:extLst>
              </a:tr>
              <a:tr h="951638">
                <a:tc>
                  <a:txBody>
                    <a:bodyPr/>
                    <a:lstStyle/>
                    <a:p>
                      <a:pPr algn="l"/>
                      <a:r>
                        <a:rPr lang="fr-FR" sz="2400" b="1" dirty="0">
                          <a:solidFill>
                            <a:srgbClr val="002060"/>
                          </a:solidFill>
                          <a:effectLst/>
                          <a:latin typeface="Arial" panose="020B0604020202020204" pitchFamily="34" charset="0"/>
                          <a:cs typeface="Arial" panose="020B0604020202020204" pitchFamily="34" charset="0"/>
                        </a:rPr>
                        <a:t>Complément d’objet indirect</a:t>
                      </a:r>
                    </a:p>
                  </a:txBody>
                  <a:tcPr marL="76200" marR="76200" marT="38100" marB="38100" anchor="ctr">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algn="l"/>
                      <a:r>
                        <a:rPr lang="fr-FR" sz="2400" b="1" dirty="0">
                          <a:solidFill>
                            <a:srgbClr val="0070C0"/>
                          </a:solidFill>
                          <a:effectLst/>
                          <a:latin typeface="Arial" panose="020B0604020202020204" pitchFamily="34" charset="0"/>
                          <a:cs typeface="Arial" panose="020B0604020202020204" pitchFamily="34" charset="0"/>
                        </a:rPr>
                        <a:t>à qui/de </a:t>
                      </a:r>
                      <a:r>
                        <a:rPr lang="fr-FR" sz="2400" b="1" dirty="0" smtClean="0">
                          <a:solidFill>
                            <a:srgbClr val="0070C0"/>
                          </a:solidFill>
                          <a:effectLst/>
                          <a:latin typeface="Arial" panose="020B0604020202020204" pitchFamily="34" charset="0"/>
                          <a:cs typeface="Arial" panose="020B0604020202020204" pitchFamily="34" charset="0"/>
                        </a:rPr>
                        <a:t>qui?</a:t>
                      </a:r>
                      <a:endParaRPr lang="fr-FR" sz="2400" b="1" dirty="0">
                        <a:solidFill>
                          <a:srgbClr val="0070C0"/>
                        </a:solidFill>
                        <a:effectLst/>
                        <a:latin typeface="Arial" panose="020B0604020202020204" pitchFamily="34" charset="0"/>
                        <a:cs typeface="Arial" panose="020B0604020202020204" pitchFamily="34" charset="0"/>
                      </a:endParaRPr>
                    </a:p>
                  </a:txBody>
                  <a:tcPr marL="76200" marR="76200" marT="38100" marB="38100" anchor="ctr">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algn="l"/>
                      <a:r>
                        <a:rPr lang="fr-FR" sz="2400" b="1" dirty="0">
                          <a:solidFill>
                            <a:srgbClr val="0070C0"/>
                          </a:solidFill>
                          <a:effectLst/>
                          <a:latin typeface="Arial" panose="020B0604020202020204" pitchFamily="34" charset="0"/>
                          <a:cs typeface="Arial" panose="020B0604020202020204" pitchFamily="34" charset="0"/>
                        </a:rPr>
                        <a:t>à quoi/de </a:t>
                      </a:r>
                      <a:r>
                        <a:rPr lang="fr-FR" sz="2400" b="1" dirty="0" smtClean="0">
                          <a:solidFill>
                            <a:srgbClr val="0070C0"/>
                          </a:solidFill>
                          <a:effectLst/>
                          <a:latin typeface="Arial" panose="020B0604020202020204" pitchFamily="34" charset="0"/>
                          <a:cs typeface="Arial" panose="020B0604020202020204" pitchFamily="34" charset="0"/>
                        </a:rPr>
                        <a:t>quoi?</a:t>
                      </a:r>
                      <a:endParaRPr lang="fr-FR" sz="2400" b="1" dirty="0">
                        <a:solidFill>
                          <a:srgbClr val="0070C0"/>
                        </a:solidFill>
                        <a:effectLst/>
                        <a:latin typeface="Arial" panose="020B0604020202020204" pitchFamily="34" charset="0"/>
                        <a:cs typeface="Arial" panose="020B0604020202020204" pitchFamily="34" charset="0"/>
                      </a:endParaRPr>
                    </a:p>
                  </a:txBody>
                  <a:tcPr marL="76200" marR="76200" marT="38100" marB="38100" anchor="ctr">
                    <a:lnL w="9525" cap="flat" cmpd="sng" algn="ctr">
                      <a:solidFill>
                        <a:srgbClr val="EDEDED"/>
                      </a:solidFill>
                      <a:prstDash val="solid"/>
                      <a:round/>
                      <a:headEnd type="none" w="med" len="med"/>
                      <a:tailEnd type="none" w="med" len="med"/>
                    </a:lnL>
                    <a:lnR w="12700"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extLst>
                  <a:ext uri="{0D108BD9-81ED-4DB2-BD59-A6C34878D82A}">
                    <a16:rowId xmlns:a16="http://schemas.microsoft.com/office/drawing/2014/main" xmlns="" val="3246280725"/>
                  </a:ext>
                </a:extLst>
              </a:tr>
              <a:tr h="951638">
                <a:tc>
                  <a:txBody>
                    <a:bodyPr/>
                    <a:lstStyle/>
                    <a:p>
                      <a:pPr algn="l"/>
                      <a:r>
                        <a:rPr lang="fr-FR" sz="2400" b="1" dirty="0">
                          <a:solidFill>
                            <a:srgbClr val="002060"/>
                          </a:solidFill>
                          <a:effectLst/>
                          <a:latin typeface="Arial" panose="020B0604020202020204" pitchFamily="34" charset="0"/>
                          <a:cs typeface="Arial" panose="020B0604020202020204" pitchFamily="34" charset="0"/>
                        </a:rPr>
                        <a:t>Complément avec une préposition</a:t>
                      </a:r>
                    </a:p>
                  </a:txBody>
                  <a:tcPr marL="76200" marR="76200" marT="38100" marB="38100" anchor="ctr">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12700" cap="flat" cmpd="sng" algn="ctr">
                      <a:solidFill>
                        <a:srgbClr val="EDEDED"/>
                      </a:solidFill>
                      <a:prstDash val="solid"/>
                      <a:round/>
                      <a:headEnd type="none" w="med" len="med"/>
                      <a:tailEnd type="none" w="med" len="med"/>
                    </a:lnB>
                  </a:tcPr>
                </a:tc>
                <a:tc>
                  <a:txBody>
                    <a:bodyPr/>
                    <a:lstStyle/>
                    <a:p>
                      <a:pPr algn="l"/>
                      <a:r>
                        <a:rPr lang="fr-FR" sz="2400" b="1" dirty="0">
                          <a:solidFill>
                            <a:srgbClr val="0070C0"/>
                          </a:solidFill>
                          <a:effectLst/>
                          <a:latin typeface="Arial" panose="020B0604020202020204" pitchFamily="34" charset="0"/>
                          <a:cs typeface="Arial" panose="020B0604020202020204" pitchFamily="34" charset="0"/>
                        </a:rPr>
                        <a:t>par/pour/avec </a:t>
                      </a:r>
                      <a:r>
                        <a:rPr lang="fr-FR" sz="2400" b="1" dirty="0" smtClean="0">
                          <a:solidFill>
                            <a:srgbClr val="0070C0"/>
                          </a:solidFill>
                          <a:effectLst/>
                          <a:latin typeface="Arial" panose="020B0604020202020204" pitchFamily="34" charset="0"/>
                          <a:cs typeface="Arial" panose="020B0604020202020204" pitchFamily="34" charset="0"/>
                        </a:rPr>
                        <a:t>qui?</a:t>
                      </a:r>
                      <a:endParaRPr lang="fr-FR" sz="2400" b="1" dirty="0">
                        <a:solidFill>
                          <a:srgbClr val="0070C0"/>
                        </a:solidFill>
                        <a:effectLst/>
                        <a:latin typeface="Arial" panose="020B0604020202020204" pitchFamily="34" charset="0"/>
                        <a:cs typeface="Arial" panose="020B0604020202020204" pitchFamily="34" charset="0"/>
                      </a:endParaRPr>
                    </a:p>
                  </a:txBody>
                  <a:tcPr marL="76200" marR="76200" marT="38100" marB="38100" anchor="ctr">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12700" cap="flat" cmpd="sng" algn="ctr">
                      <a:solidFill>
                        <a:srgbClr val="EDEDED"/>
                      </a:solidFill>
                      <a:prstDash val="solid"/>
                      <a:round/>
                      <a:headEnd type="none" w="med" len="med"/>
                      <a:tailEnd type="none" w="med" len="med"/>
                    </a:lnB>
                  </a:tcPr>
                </a:tc>
                <a:tc>
                  <a:txBody>
                    <a:bodyPr/>
                    <a:lstStyle/>
                    <a:p>
                      <a:pPr algn="l"/>
                      <a:r>
                        <a:rPr lang="fr-FR" sz="2400" b="1" dirty="0">
                          <a:solidFill>
                            <a:srgbClr val="0070C0"/>
                          </a:solidFill>
                          <a:effectLst/>
                          <a:latin typeface="Arial" panose="020B0604020202020204" pitchFamily="34" charset="0"/>
                          <a:cs typeface="Arial" panose="020B0604020202020204" pitchFamily="34" charset="0"/>
                        </a:rPr>
                        <a:t>par/pour/avec </a:t>
                      </a:r>
                      <a:r>
                        <a:rPr lang="fr-FR" sz="2400" b="1" dirty="0" smtClean="0">
                          <a:solidFill>
                            <a:srgbClr val="0070C0"/>
                          </a:solidFill>
                          <a:effectLst/>
                          <a:latin typeface="Arial" panose="020B0604020202020204" pitchFamily="34" charset="0"/>
                          <a:cs typeface="Arial" panose="020B0604020202020204" pitchFamily="34" charset="0"/>
                        </a:rPr>
                        <a:t>quoi?</a:t>
                      </a:r>
                      <a:endParaRPr lang="fr-FR" sz="2400" b="1" dirty="0">
                        <a:solidFill>
                          <a:srgbClr val="0070C0"/>
                        </a:solidFill>
                        <a:effectLst/>
                        <a:latin typeface="Arial" panose="020B0604020202020204" pitchFamily="34" charset="0"/>
                        <a:cs typeface="Arial" panose="020B0604020202020204" pitchFamily="34" charset="0"/>
                      </a:endParaRPr>
                    </a:p>
                  </a:txBody>
                  <a:tcPr marL="76200" marR="76200" marT="38100" marB="38100" anchor="ctr">
                    <a:lnL w="9525" cap="flat" cmpd="sng" algn="ctr">
                      <a:solidFill>
                        <a:srgbClr val="EDEDED"/>
                      </a:solidFill>
                      <a:prstDash val="solid"/>
                      <a:round/>
                      <a:headEnd type="none" w="med" len="med"/>
                      <a:tailEnd type="none" w="med" len="med"/>
                    </a:lnL>
                    <a:lnR w="12700"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12700" cap="flat" cmpd="sng" algn="ctr">
                      <a:solidFill>
                        <a:srgbClr val="EDEDED"/>
                      </a:solidFill>
                      <a:prstDash val="solid"/>
                      <a:round/>
                      <a:headEnd type="none" w="med" len="med"/>
                      <a:tailEnd type="none" w="med" len="med"/>
                    </a:lnB>
                  </a:tcPr>
                </a:tc>
                <a:extLst>
                  <a:ext uri="{0D108BD9-81ED-4DB2-BD59-A6C34878D82A}">
                    <a16:rowId xmlns:a16="http://schemas.microsoft.com/office/drawing/2014/main" xmlns="" val="3191235207"/>
                  </a:ext>
                </a:extLst>
              </a:tr>
            </a:tbl>
          </a:graphicData>
        </a:graphic>
      </p:graphicFrame>
    </p:spTree>
    <p:extLst>
      <p:ext uri="{BB962C8B-B14F-4D97-AF65-F5344CB8AC3E}">
        <p14:creationId xmlns:p14="http://schemas.microsoft.com/office/powerpoint/2010/main" val="28958655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xmlns="" id="{ACB4B4C4-B96E-4D3D-A3B1-019ECDA735A1}"/>
              </a:ext>
            </a:extLst>
          </p:cNvPr>
          <p:cNvSpPr/>
          <p:nvPr/>
        </p:nvSpPr>
        <p:spPr>
          <a:xfrm>
            <a:off x="2479964" y="512492"/>
            <a:ext cx="9712036" cy="301986"/>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2396"/>
          </a:p>
        </p:txBody>
      </p:sp>
      <p:sp>
        <p:nvSpPr>
          <p:cNvPr id="6" name="object 5">
            <a:extLst>
              <a:ext uri="{FF2B5EF4-FFF2-40B4-BE49-F238E27FC236}">
                <a16:creationId xmlns:a16="http://schemas.microsoft.com/office/drawing/2014/main" xmlns="" id="{A8BAE388-D6D2-40E9-8208-E39C1E0E7029}"/>
              </a:ext>
            </a:extLst>
          </p:cNvPr>
          <p:cNvSpPr/>
          <p:nvPr/>
        </p:nvSpPr>
        <p:spPr>
          <a:xfrm>
            <a:off x="0" y="112300"/>
            <a:ext cx="9712037" cy="337425"/>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2396"/>
          </a:p>
        </p:txBody>
      </p:sp>
      <p:sp>
        <p:nvSpPr>
          <p:cNvPr id="2" name="Прямоугольник 1"/>
          <p:cNvSpPr/>
          <p:nvPr/>
        </p:nvSpPr>
        <p:spPr>
          <a:xfrm>
            <a:off x="235690" y="2027947"/>
            <a:ext cx="11039302" cy="1938992"/>
          </a:xfrm>
          <a:prstGeom prst="rect">
            <a:avLst/>
          </a:prstGeom>
        </p:spPr>
        <p:txBody>
          <a:bodyPr wrap="square">
            <a:spAutoFit/>
          </a:bodyPr>
          <a:lstStyle/>
          <a:p>
            <a:r>
              <a:rPr lang="en-US" sz="3000" b="1" i="1" dirty="0">
                <a:solidFill>
                  <a:srgbClr val="0070C0"/>
                </a:solidFill>
                <a:latin typeface="Arial" panose="020B0604020202020204" pitchFamily="34" charset="0"/>
                <a:cs typeface="Arial" panose="020B0604020202020204" pitchFamily="34" charset="0"/>
              </a:rPr>
              <a:t>Qui </a:t>
            </a:r>
            <a:r>
              <a:rPr lang="en-US" sz="3000" b="1" i="1" dirty="0" err="1">
                <a:solidFill>
                  <a:srgbClr val="0070C0"/>
                </a:solidFill>
                <a:latin typeface="Arial" panose="020B0604020202020204" pitchFamily="34" charset="0"/>
                <a:cs typeface="Arial" panose="020B0604020202020204" pitchFamily="34" charset="0"/>
              </a:rPr>
              <a:t>est-ce</a:t>
            </a:r>
            <a:r>
              <a:rPr lang="en-US" sz="3000" b="1" i="1" dirty="0">
                <a:solidFill>
                  <a:srgbClr val="0070C0"/>
                </a:solidFill>
                <a:latin typeface="Arial" panose="020B0604020202020204" pitchFamily="34" charset="0"/>
                <a:cs typeface="Arial" panose="020B0604020202020204" pitchFamily="34" charset="0"/>
              </a:rPr>
              <a:t> qui </a:t>
            </a:r>
            <a:r>
              <a:rPr lang="en-US" sz="3000" b="1" i="1" dirty="0" err="1">
                <a:solidFill>
                  <a:srgbClr val="0070C0"/>
                </a:solidFill>
                <a:latin typeface="Arial" panose="020B0604020202020204" pitchFamily="34" charset="0"/>
                <a:cs typeface="Arial" panose="020B0604020202020204" pitchFamily="34" charset="0"/>
              </a:rPr>
              <a:t>est</a:t>
            </a:r>
            <a:r>
              <a:rPr lang="en-US" sz="3000" b="1" i="1" dirty="0">
                <a:solidFill>
                  <a:srgbClr val="0070C0"/>
                </a:solidFill>
                <a:latin typeface="Arial" panose="020B0604020202020204" pitchFamily="34" charset="0"/>
                <a:cs typeface="Arial" panose="020B0604020202020204" pitchFamily="34" charset="0"/>
              </a:rPr>
              <a:t> </a:t>
            </a:r>
            <a:r>
              <a:rPr lang="en-US" sz="3000" b="1" i="1" dirty="0" err="1">
                <a:solidFill>
                  <a:srgbClr val="0070C0"/>
                </a:solidFill>
                <a:latin typeface="Arial" panose="020B0604020202020204" pitchFamily="34" charset="0"/>
                <a:cs typeface="Arial" panose="020B0604020202020204" pitchFamily="34" charset="0"/>
              </a:rPr>
              <a:t>entré</a:t>
            </a:r>
            <a:r>
              <a:rPr lang="en-US" sz="3000" b="1" i="1" dirty="0">
                <a:solidFill>
                  <a:srgbClr val="0070C0"/>
                </a:solidFill>
                <a:latin typeface="Arial" panose="020B0604020202020204" pitchFamily="34" charset="0"/>
                <a:cs typeface="Arial" panose="020B0604020202020204" pitchFamily="34" charset="0"/>
              </a:rPr>
              <a:t> ?                        Qui </a:t>
            </a:r>
            <a:r>
              <a:rPr lang="en-US" sz="3000" b="1" i="1" dirty="0" err="1">
                <a:solidFill>
                  <a:srgbClr val="0070C0"/>
                </a:solidFill>
                <a:latin typeface="Arial" panose="020B0604020202020204" pitchFamily="34" charset="0"/>
                <a:cs typeface="Arial" panose="020B0604020202020204" pitchFamily="34" charset="0"/>
              </a:rPr>
              <a:t>est</a:t>
            </a:r>
            <a:r>
              <a:rPr lang="en-US" sz="3000" b="1" i="1" dirty="0">
                <a:solidFill>
                  <a:srgbClr val="0070C0"/>
                </a:solidFill>
                <a:latin typeface="Arial" panose="020B0604020202020204" pitchFamily="34" charset="0"/>
                <a:cs typeface="Arial" panose="020B0604020202020204" pitchFamily="34" charset="0"/>
              </a:rPr>
              <a:t> </a:t>
            </a:r>
            <a:r>
              <a:rPr lang="en-US" sz="3000" b="1" i="1" dirty="0" err="1">
                <a:solidFill>
                  <a:srgbClr val="0070C0"/>
                </a:solidFill>
                <a:latin typeface="Arial" panose="020B0604020202020204" pitchFamily="34" charset="0"/>
                <a:cs typeface="Arial" panose="020B0604020202020204" pitchFamily="34" charset="0"/>
              </a:rPr>
              <a:t>entré</a:t>
            </a:r>
            <a:r>
              <a:rPr lang="en-US" sz="3000" b="1" i="1" dirty="0">
                <a:solidFill>
                  <a:srgbClr val="0070C0"/>
                </a:solidFill>
                <a:latin typeface="Arial" panose="020B0604020202020204" pitchFamily="34" charset="0"/>
                <a:cs typeface="Arial" panose="020B0604020202020204" pitchFamily="34" charset="0"/>
              </a:rPr>
              <a:t> ?</a:t>
            </a:r>
          </a:p>
          <a:p>
            <a:r>
              <a:rPr lang="en-US" sz="3000" b="1" i="1" dirty="0" err="1">
                <a:solidFill>
                  <a:srgbClr val="0070C0"/>
                </a:solidFill>
                <a:latin typeface="Arial" panose="020B0604020202020204" pitchFamily="34" charset="0"/>
                <a:cs typeface="Arial" panose="020B0604020202020204" pitchFamily="34" charset="0"/>
              </a:rPr>
              <a:t>Qu’est-ce</a:t>
            </a:r>
            <a:r>
              <a:rPr lang="en-US" sz="3000" b="1" i="1" dirty="0">
                <a:solidFill>
                  <a:srgbClr val="0070C0"/>
                </a:solidFill>
                <a:latin typeface="Arial" panose="020B0604020202020204" pitchFamily="34" charset="0"/>
                <a:cs typeface="Arial" panose="020B0604020202020204" pitchFamily="34" charset="0"/>
              </a:rPr>
              <a:t> qui </a:t>
            </a:r>
            <a:r>
              <a:rPr lang="en-US" sz="3000" b="1" i="1" dirty="0" err="1">
                <a:solidFill>
                  <a:srgbClr val="0070C0"/>
                </a:solidFill>
                <a:latin typeface="Arial" panose="020B0604020202020204" pitchFamily="34" charset="0"/>
                <a:cs typeface="Arial" panose="020B0604020202020204" pitchFamily="34" charset="0"/>
              </a:rPr>
              <a:t>est</a:t>
            </a:r>
            <a:r>
              <a:rPr lang="en-US" sz="3000" b="1" i="1" dirty="0">
                <a:solidFill>
                  <a:srgbClr val="0070C0"/>
                </a:solidFill>
                <a:latin typeface="Arial" panose="020B0604020202020204" pitchFamily="34" charset="0"/>
                <a:cs typeface="Arial" panose="020B0604020202020204" pitchFamily="34" charset="0"/>
              </a:rPr>
              <a:t> </a:t>
            </a:r>
            <a:r>
              <a:rPr lang="en-US" sz="3000" b="1" i="1" dirty="0" err="1">
                <a:solidFill>
                  <a:srgbClr val="0070C0"/>
                </a:solidFill>
                <a:latin typeface="Arial" panose="020B0604020202020204" pitchFamily="34" charset="0"/>
                <a:cs typeface="Arial" panose="020B0604020202020204" pitchFamily="34" charset="0"/>
              </a:rPr>
              <a:t>arrivé</a:t>
            </a:r>
            <a:r>
              <a:rPr lang="en-US" sz="3000" b="1" i="1" dirty="0">
                <a:solidFill>
                  <a:srgbClr val="0070C0"/>
                </a:solidFill>
                <a:latin typeface="Arial" panose="020B0604020202020204" pitchFamily="34" charset="0"/>
                <a:cs typeface="Arial" panose="020B0604020202020204" pitchFamily="34" charset="0"/>
              </a:rPr>
              <a:t> ?</a:t>
            </a:r>
            <a:r>
              <a:rPr lang="ru-RU" sz="3000" b="1" i="1" dirty="0">
                <a:solidFill>
                  <a:srgbClr val="0070C0"/>
                </a:solidFill>
                <a:latin typeface="Arial" panose="020B0604020202020204" pitchFamily="34" charset="0"/>
                <a:cs typeface="Arial" panose="020B0604020202020204" pitchFamily="34" charset="0"/>
              </a:rPr>
              <a:t>                   </a:t>
            </a:r>
            <a:endParaRPr lang="en-US" sz="3000" b="1" i="1" dirty="0">
              <a:solidFill>
                <a:srgbClr val="0070C0"/>
              </a:solidFill>
              <a:latin typeface="Arial" panose="020B0604020202020204" pitchFamily="34" charset="0"/>
              <a:cs typeface="Arial" panose="020B0604020202020204" pitchFamily="34" charset="0"/>
            </a:endParaRPr>
          </a:p>
          <a:p>
            <a:r>
              <a:rPr lang="en-US" sz="3000" b="1" i="1" dirty="0" err="1">
                <a:solidFill>
                  <a:srgbClr val="0070C0"/>
                </a:solidFill>
                <a:latin typeface="Arial" panose="020B0604020202020204" pitchFamily="34" charset="0"/>
                <a:cs typeface="Arial" panose="020B0604020202020204" pitchFamily="34" charset="0"/>
              </a:rPr>
              <a:t>Qu’est-ce</a:t>
            </a:r>
            <a:r>
              <a:rPr lang="en-US" sz="3000" b="1" i="1" dirty="0">
                <a:solidFill>
                  <a:srgbClr val="0070C0"/>
                </a:solidFill>
                <a:latin typeface="Arial" panose="020B0604020202020204" pitchFamily="34" charset="0"/>
                <a:cs typeface="Arial" panose="020B0604020202020204" pitchFamily="34" charset="0"/>
              </a:rPr>
              <a:t> que </a:t>
            </a:r>
            <a:r>
              <a:rPr lang="en-US" sz="3000" b="1" i="1" dirty="0" err="1">
                <a:solidFill>
                  <a:srgbClr val="0070C0"/>
                </a:solidFill>
                <a:latin typeface="Arial" panose="020B0604020202020204" pitchFamily="34" charset="0"/>
                <a:cs typeface="Arial" panose="020B0604020202020204" pitchFamily="34" charset="0"/>
              </a:rPr>
              <a:t>c’est</a:t>
            </a:r>
            <a:r>
              <a:rPr lang="en-US" sz="3000" b="1" i="1" dirty="0">
                <a:solidFill>
                  <a:srgbClr val="0070C0"/>
                </a:solidFill>
                <a:latin typeface="Arial" panose="020B0604020202020204" pitchFamily="34" charset="0"/>
                <a:cs typeface="Arial" panose="020B0604020202020204" pitchFamily="34" charset="0"/>
              </a:rPr>
              <a:t> ?                    </a:t>
            </a:r>
            <a:r>
              <a:rPr lang="ru-RU" sz="3000" b="1" i="1" dirty="0">
                <a:solidFill>
                  <a:srgbClr val="0070C0"/>
                </a:solidFill>
                <a:latin typeface="Arial" panose="020B0604020202020204" pitchFamily="34" charset="0"/>
                <a:cs typeface="Arial" panose="020B0604020202020204" pitchFamily="34" charset="0"/>
              </a:rPr>
              <a:t>          </a:t>
            </a:r>
            <a:r>
              <a:rPr lang="en-US" sz="3000" b="1" i="1" dirty="0">
                <a:solidFill>
                  <a:srgbClr val="0070C0"/>
                </a:solidFill>
                <a:latin typeface="Arial" panose="020B0604020202020204" pitchFamily="34" charset="0"/>
                <a:cs typeface="Arial" panose="020B0604020202020204" pitchFamily="34" charset="0"/>
              </a:rPr>
              <a:t> Qui </a:t>
            </a:r>
            <a:r>
              <a:rPr lang="en-US" sz="3000" b="1" i="1" dirty="0" err="1">
                <a:solidFill>
                  <a:srgbClr val="0070C0"/>
                </a:solidFill>
                <a:latin typeface="Arial" panose="020B0604020202020204" pitchFamily="34" charset="0"/>
                <a:cs typeface="Arial" panose="020B0604020202020204" pitchFamily="34" charset="0"/>
              </a:rPr>
              <a:t>est-ce</a:t>
            </a:r>
            <a:r>
              <a:rPr lang="en-US" sz="3000" b="1" i="1" dirty="0">
                <a:solidFill>
                  <a:srgbClr val="0070C0"/>
                </a:solidFill>
                <a:latin typeface="Arial" panose="020B0604020202020204" pitchFamily="34" charset="0"/>
                <a:cs typeface="Arial" panose="020B0604020202020204" pitchFamily="34" charset="0"/>
              </a:rPr>
              <a:t> ? </a:t>
            </a:r>
          </a:p>
          <a:p>
            <a:r>
              <a:rPr lang="en-US" sz="3000" b="1" i="1" dirty="0">
                <a:solidFill>
                  <a:srgbClr val="0070C0"/>
                </a:solidFill>
                <a:latin typeface="Arial" panose="020B0604020202020204" pitchFamily="34" charset="0"/>
                <a:cs typeface="Arial" panose="020B0604020202020204" pitchFamily="34" charset="0"/>
              </a:rPr>
              <a:t>Qui </a:t>
            </a:r>
            <a:r>
              <a:rPr lang="en-US" sz="3000" b="1" i="1" dirty="0" err="1">
                <a:solidFill>
                  <a:srgbClr val="0070C0"/>
                </a:solidFill>
                <a:latin typeface="Arial" panose="020B0604020202020204" pitchFamily="34" charset="0"/>
                <a:cs typeface="Arial" panose="020B0604020202020204" pitchFamily="34" charset="0"/>
              </a:rPr>
              <a:t>est-ce</a:t>
            </a:r>
            <a:r>
              <a:rPr lang="en-US" sz="3000" b="1" i="1" dirty="0">
                <a:solidFill>
                  <a:srgbClr val="0070C0"/>
                </a:solidFill>
                <a:latin typeface="Arial" panose="020B0604020202020204" pitchFamily="34" charset="0"/>
                <a:cs typeface="Arial" panose="020B0604020202020204" pitchFamily="34" charset="0"/>
              </a:rPr>
              <a:t> que </a:t>
            </a:r>
            <a:r>
              <a:rPr lang="en-US" sz="3000" b="1" i="1" dirty="0" err="1">
                <a:solidFill>
                  <a:srgbClr val="0070C0"/>
                </a:solidFill>
                <a:latin typeface="Arial" panose="020B0604020202020204" pitchFamily="34" charset="0"/>
                <a:cs typeface="Arial" panose="020B0604020202020204" pitchFamily="34" charset="0"/>
              </a:rPr>
              <a:t>vous</a:t>
            </a:r>
            <a:r>
              <a:rPr lang="en-US" sz="3000" b="1" i="1" dirty="0">
                <a:solidFill>
                  <a:srgbClr val="0070C0"/>
                </a:solidFill>
                <a:latin typeface="Arial" panose="020B0604020202020204" pitchFamily="34" charset="0"/>
                <a:cs typeface="Arial" panose="020B0604020202020204" pitchFamily="34" charset="0"/>
              </a:rPr>
              <a:t> </a:t>
            </a:r>
            <a:r>
              <a:rPr lang="en-US" sz="3000" b="1" i="1" dirty="0" err="1">
                <a:solidFill>
                  <a:srgbClr val="0070C0"/>
                </a:solidFill>
                <a:latin typeface="Arial" panose="020B0604020202020204" pitchFamily="34" charset="0"/>
                <a:cs typeface="Arial" panose="020B0604020202020204" pitchFamily="34" charset="0"/>
              </a:rPr>
              <a:t>voyez</a:t>
            </a:r>
            <a:r>
              <a:rPr lang="en-US" sz="3000" b="1" i="1" dirty="0">
                <a:solidFill>
                  <a:srgbClr val="0070C0"/>
                </a:solidFill>
                <a:latin typeface="Arial" panose="020B0604020202020204" pitchFamily="34" charset="0"/>
                <a:cs typeface="Arial" panose="020B0604020202020204" pitchFamily="34" charset="0"/>
              </a:rPr>
              <a:t> ?                   Qui </a:t>
            </a:r>
            <a:r>
              <a:rPr lang="en-US" sz="3000" b="1" i="1" dirty="0" err="1">
                <a:solidFill>
                  <a:srgbClr val="0070C0"/>
                </a:solidFill>
                <a:latin typeface="Arial" panose="020B0604020202020204" pitchFamily="34" charset="0"/>
                <a:cs typeface="Arial" panose="020B0604020202020204" pitchFamily="34" charset="0"/>
              </a:rPr>
              <a:t>voyez-vous</a:t>
            </a:r>
            <a:r>
              <a:rPr lang="en-US" sz="3000" b="1" i="1" dirty="0">
                <a:solidFill>
                  <a:srgbClr val="0070C0"/>
                </a:solidFill>
                <a:latin typeface="Arial" panose="020B0604020202020204" pitchFamily="34" charset="0"/>
                <a:cs typeface="Arial" panose="020B0604020202020204" pitchFamily="34" charset="0"/>
              </a:rPr>
              <a:t> ?</a:t>
            </a:r>
          </a:p>
        </p:txBody>
      </p:sp>
      <p:sp>
        <p:nvSpPr>
          <p:cNvPr id="7" name="TextBox 6">
            <a:extLst>
              <a:ext uri="{FF2B5EF4-FFF2-40B4-BE49-F238E27FC236}">
                <a16:creationId xmlns:a16="http://schemas.microsoft.com/office/drawing/2014/main" xmlns="" id="{4D4ED6C1-DDC2-4989-AF9D-E5078A4BB7BA}"/>
              </a:ext>
            </a:extLst>
          </p:cNvPr>
          <p:cNvSpPr txBox="1"/>
          <p:nvPr/>
        </p:nvSpPr>
        <p:spPr>
          <a:xfrm>
            <a:off x="2707341" y="908916"/>
            <a:ext cx="6096000" cy="646331"/>
          </a:xfrm>
          <a:prstGeom prst="rect">
            <a:avLst/>
          </a:prstGeom>
          <a:noFill/>
        </p:spPr>
        <p:txBody>
          <a:bodyPr wrap="square">
            <a:spAutoFit/>
          </a:bodyPr>
          <a:lstStyle/>
          <a:p>
            <a:r>
              <a:rPr lang="fr-FR" sz="3600" b="1" dirty="0" err="1">
                <a:solidFill>
                  <a:srgbClr val="002060"/>
                </a:solidFill>
                <a:latin typeface="Arial" panose="020B0604020202020204" pitchFamily="34" charset="0"/>
                <a:cs typeface="Arial" panose="020B0604020202020204" pitchFamily="34" charset="0"/>
              </a:rPr>
              <a:t>Taqqoslang</a:t>
            </a:r>
            <a:r>
              <a:rPr lang="fr-FR" sz="3600" b="1" dirty="0">
                <a:solidFill>
                  <a:srgbClr val="002060"/>
                </a:solidFill>
                <a:latin typeface="Arial" panose="020B0604020202020204" pitchFamily="34" charset="0"/>
                <a:cs typeface="Arial" panose="020B0604020202020204" pitchFamily="34" charset="0"/>
              </a:rPr>
              <a:t>:</a:t>
            </a:r>
            <a:endParaRPr lang="ru-RU"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529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355" y="890630"/>
            <a:ext cx="6589712"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465" y="1709053"/>
            <a:ext cx="5046619" cy="503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9802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xmlns="" id="{65FBCB75-6840-4B9D-AB3A-0ED47F23ED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8593" y="4070909"/>
            <a:ext cx="1634960" cy="1999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bject 2">
            <a:extLst>
              <a:ext uri="{FF2B5EF4-FFF2-40B4-BE49-F238E27FC236}">
                <a16:creationId xmlns:a16="http://schemas.microsoft.com/office/drawing/2014/main" xmlns="" id="{EE80F0AA-4DF1-4DBF-9AA2-5439157D8912}"/>
              </a:ext>
            </a:extLst>
          </p:cNvPr>
          <p:cNvSpPr/>
          <p:nvPr/>
        </p:nvSpPr>
        <p:spPr>
          <a:xfrm>
            <a:off x="0" y="-22456"/>
            <a:ext cx="12247152" cy="1399309"/>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2396" dirty="0"/>
          </a:p>
        </p:txBody>
      </p:sp>
      <p:sp>
        <p:nvSpPr>
          <p:cNvPr id="31" name="object 2">
            <a:extLst>
              <a:ext uri="{FF2B5EF4-FFF2-40B4-BE49-F238E27FC236}">
                <a16:creationId xmlns:a16="http://schemas.microsoft.com/office/drawing/2014/main" xmlns="" id="{E8C26469-BDF9-400E-A3A8-3B2271BBD373}"/>
              </a:ext>
            </a:extLst>
          </p:cNvPr>
          <p:cNvSpPr txBox="1">
            <a:spLocks/>
          </p:cNvSpPr>
          <p:nvPr/>
        </p:nvSpPr>
        <p:spPr>
          <a:xfrm>
            <a:off x="185152" y="209328"/>
            <a:ext cx="11902072" cy="954543"/>
          </a:xfrm>
          <a:prstGeom prst="rect">
            <a:avLst/>
          </a:prstGeom>
        </p:spPr>
        <p:txBody>
          <a:bodyPr vert="horz" wrap="square" lIns="0" tIns="30911" rIns="0" bIns="0" rtlCol="0">
            <a:spAutoFit/>
          </a:bodyPr>
          <a:lstStyle>
            <a:lvl1pPr>
              <a:defRPr sz="3400" b="1" i="0">
                <a:solidFill>
                  <a:schemeClr val="bg1"/>
                </a:solidFill>
                <a:latin typeface="Arial"/>
                <a:ea typeface="+mj-ea"/>
                <a:cs typeface="Arial"/>
              </a:defRPr>
            </a:lvl1pPr>
          </a:lstStyle>
          <a:p>
            <a:pPr algn="ctr"/>
            <a:r>
              <a:rPr lang="en-US" sz="6000" dirty="0">
                <a:latin typeface="Arial" panose="020B0604020202020204" pitchFamily="34" charset="0"/>
                <a:cs typeface="Arial" panose="020B0604020202020204" pitchFamily="34" charset="0"/>
              </a:rPr>
              <a:t>Devoir:</a:t>
            </a:r>
            <a:r>
              <a:rPr lang="en-US" sz="4400" dirty="0">
                <a:latin typeface="Arial" panose="020B0604020202020204" pitchFamily="34" charset="0"/>
                <a:cs typeface="Arial" panose="020B0604020202020204" pitchFamily="34" charset="0"/>
              </a:rPr>
              <a:t>  </a:t>
            </a:r>
            <a:endParaRPr lang="ru-RU" sz="4400" dirty="0">
              <a:latin typeface="Arial" panose="020B0604020202020204" pitchFamily="34" charset="0"/>
              <a:cs typeface="Arial" panose="020B0604020202020204" pitchFamily="34" charset="0"/>
            </a:endParaRPr>
          </a:p>
        </p:txBody>
      </p:sp>
      <p:sp>
        <p:nvSpPr>
          <p:cNvPr id="39" name="object 18">
            <a:extLst>
              <a:ext uri="{FF2B5EF4-FFF2-40B4-BE49-F238E27FC236}">
                <a16:creationId xmlns:a16="http://schemas.microsoft.com/office/drawing/2014/main" xmlns="" id="{07DFB1AC-87BB-4442-B240-3DBDCD29CDF1}"/>
              </a:ext>
            </a:extLst>
          </p:cNvPr>
          <p:cNvSpPr/>
          <p:nvPr/>
        </p:nvSpPr>
        <p:spPr>
          <a:xfrm>
            <a:off x="1545607" y="590807"/>
            <a:ext cx="30911" cy="30911"/>
          </a:xfrm>
          <a:custGeom>
            <a:avLst/>
            <a:gdLst/>
            <a:ahLst/>
            <a:cxnLst/>
            <a:rect l="l" t="t" r="r" b="b"/>
            <a:pathLst>
              <a:path w="14604" h="14604">
                <a:moveTo>
                  <a:pt x="0" y="14094"/>
                </a:moveTo>
                <a:lnTo>
                  <a:pt x="14093" y="14094"/>
                </a:lnTo>
                <a:lnTo>
                  <a:pt x="14093" y="0"/>
                </a:lnTo>
                <a:lnTo>
                  <a:pt x="0" y="0"/>
                </a:lnTo>
                <a:lnTo>
                  <a:pt x="0" y="14094"/>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40" name="object 19">
            <a:extLst>
              <a:ext uri="{FF2B5EF4-FFF2-40B4-BE49-F238E27FC236}">
                <a16:creationId xmlns:a16="http://schemas.microsoft.com/office/drawing/2014/main" xmlns="" id="{0C8F708C-B355-43C0-B3E0-E1210BF24EBE}"/>
              </a:ext>
            </a:extLst>
          </p:cNvPr>
          <p:cNvSpPr/>
          <p:nvPr/>
        </p:nvSpPr>
        <p:spPr>
          <a:xfrm>
            <a:off x="1545607" y="650476"/>
            <a:ext cx="30911" cy="30911"/>
          </a:xfrm>
          <a:custGeom>
            <a:avLst/>
            <a:gdLst/>
            <a:ahLst/>
            <a:cxnLst/>
            <a:rect l="l" t="t" r="r" b="b"/>
            <a:pathLst>
              <a:path w="14604" h="14604">
                <a:moveTo>
                  <a:pt x="0" y="14094"/>
                </a:moveTo>
                <a:lnTo>
                  <a:pt x="14093" y="14094"/>
                </a:lnTo>
                <a:lnTo>
                  <a:pt x="14093" y="0"/>
                </a:lnTo>
                <a:lnTo>
                  <a:pt x="0" y="0"/>
                </a:lnTo>
                <a:lnTo>
                  <a:pt x="0" y="14094"/>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8" name="object 4">
            <a:extLst>
              <a:ext uri="{FF2B5EF4-FFF2-40B4-BE49-F238E27FC236}">
                <a16:creationId xmlns:a16="http://schemas.microsoft.com/office/drawing/2014/main" xmlns="" id="{96789AA7-9596-4F83-89FD-AEC28EE179F1}"/>
              </a:ext>
            </a:extLst>
          </p:cNvPr>
          <p:cNvSpPr txBox="1"/>
          <p:nvPr/>
        </p:nvSpPr>
        <p:spPr>
          <a:xfrm>
            <a:off x="185152" y="1905431"/>
            <a:ext cx="11902072" cy="722311"/>
          </a:xfrm>
          <a:prstGeom prst="rect">
            <a:avLst/>
          </a:prstGeom>
        </p:spPr>
        <p:txBody>
          <a:bodyPr vert="horz" wrap="square" lIns="0" tIns="29525" rIns="0" bIns="0" rtlCol="0">
            <a:spAutoFit/>
          </a:bodyPr>
          <a:lstStyle/>
          <a:p>
            <a:r>
              <a:rPr lang="fr-FR" sz="4500" b="1" dirty="0">
                <a:solidFill>
                  <a:srgbClr val="002060"/>
                </a:solidFill>
                <a:latin typeface="Arial" panose="020B0604020202020204" pitchFamily="34" charset="0"/>
                <a:cs typeface="Arial" panose="020B0604020202020204" pitchFamily="34" charset="0"/>
              </a:rPr>
              <a:t>1. Fai</a:t>
            </a:r>
            <a:r>
              <a:rPr lang="en-US" sz="4500" b="1" dirty="0" err="1">
                <a:solidFill>
                  <a:srgbClr val="002060"/>
                </a:solidFill>
                <a:latin typeface="Arial" panose="020B0604020202020204" pitchFamily="34" charset="0"/>
                <a:cs typeface="Arial" panose="020B0604020202020204" pitchFamily="34" charset="0"/>
              </a:rPr>
              <a:t>tes</a:t>
            </a:r>
            <a:r>
              <a:rPr lang="en-US" sz="4500" b="1" dirty="0">
                <a:solidFill>
                  <a:srgbClr val="002060"/>
                </a:solidFill>
                <a:latin typeface="Arial" panose="020B0604020202020204" pitchFamily="34" charset="0"/>
                <a:cs typeface="Arial" panose="020B0604020202020204" pitchFamily="34" charset="0"/>
              </a:rPr>
              <a:t> </a:t>
            </a:r>
            <a:r>
              <a:rPr lang="fr-FR" sz="4500" b="1" dirty="0">
                <a:solidFill>
                  <a:srgbClr val="002060"/>
                </a:solidFill>
                <a:latin typeface="Arial" panose="020B0604020202020204" pitchFamily="34" charset="0"/>
                <a:cs typeface="Arial" panose="020B0604020202020204" pitchFamily="34" charset="0"/>
              </a:rPr>
              <a:t>l’activité 4,5,6, à la page 43.</a:t>
            </a:r>
            <a:endParaRPr lang="en-US" sz="4800" b="1" dirty="0">
              <a:solidFill>
                <a:srgbClr val="00B0F0"/>
              </a:solidFill>
              <a:cs typeface="Arial" panose="020B0604020202020204" pitchFamily="34" charset="0"/>
            </a:endParaRPr>
          </a:p>
        </p:txBody>
      </p:sp>
      <p:sp>
        <p:nvSpPr>
          <p:cNvPr id="3" name="TextBox 2">
            <a:extLst>
              <a:ext uri="{FF2B5EF4-FFF2-40B4-BE49-F238E27FC236}">
                <a16:creationId xmlns:a16="http://schemas.microsoft.com/office/drawing/2014/main" xmlns="" id="{BE905FCE-AC13-4B42-ADBA-ACB18343DFAB}"/>
              </a:ext>
            </a:extLst>
          </p:cNvPr>
          <p:cNvSpPr txBox="1"/>
          <p:nvPr/>
        </p:nvSpPr>
        <p:spPr>
          <a:xfrm>
            <a:off x="104776" y="2543538"/>
            <a:ext cx="11197884" cy="784830"/>
          </a:xfrm>
          <a:prstGeom prst="rect">
            <a:avLst/>
          </a:prstGeom>
          <a:noFill/>
        </p:spPr>
        <p:txBody>
          <a:bodyPr wrap="square" rtlCol="0">
            <a:spAutoFit/>
          </a:bodyPr>
          <a:lstStyle/>
          <a:p>
            <a:r>
              <a:rPr lang="uz-Cyrl-UZ" sz="4500" b="1" dirty="0">
                <a:solidFill>
                  <a:srgbClr val="002060"/>
                </a:solidFill>
                <a:latin typeface="Arial" panose="020B0604020202020204" pitchFamily="34" charset="0"/>
                <a:cs typeface="Arial" panose="020B0604020202020204" pitchFamily="34" charset="0"/>
              </a:rPr>
              <a:t>2.</a:t>
            </a:r>
            <a:r>
              <a:rPr lang="fr-FR" sz="4500" b="1" dirty="0">
                <a:solidFill>
                  <a:srgbClr val="002060"/>
                </a:solidFill>
                <a:latin typeface="Arial" panose="020B0604020202020204" pitchFamily="34" charset="0"/>
                <a:cs typeface="Arial" panose="020B0604020202020204" pitchFamily="34" charset="0"/>
              </a:rPr>
              <a:t> Apprenez toutes les règles ci-dessus</a:t>
            </a:r>
            <a:r>
              <a:rPr lang="uz-Cyrl-UZ" sz="4500" b="1"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20555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xmlns="" id="{EE80F0AA-4DF1-4DBF-9AA2-5439157D8912}"/>
              </a:ext>
            </a:extLst>
          </p:cNvPr>
          <p:cNvSpPr/>
          <p:nvPr/>
        </p:nvSpPr>
        <p:spPr>
          <a:xfrm>
            <a:off x="185151" y="245312"/>
            <a:ext cx="11902073" cy="2581015"/>
          </a:xfrm>
          <a:custGeom>
            <a:avLst/>
            <a:gdLst/>
            <a:ahLst/>
            <a:cxnLst/>
            <a:rect l="l" t="t" r="r" b="b"/>
            <a:pathLst>
              <a:path w="5760085" h="1021080">
                <a:moveTo>
                  <a:pt x="5759640" y="0"/>
                </a:moveTo>
                <a:lnTo>
                  <a:pt x="0" y="0"/>
                </a:lnTo>
                <a:lnTo>
                  <a:pt x="0" y="1020953"/>
                </a:lnTo>
                <a:lnTo>
                  <a:pt x="5759640" y="1020953"/>
                </a:lnTo>
                <a:lnTo>
                  <a:pt x="5759640" y="0"/>
                </a:lnTo>
                <a:close/>
              </a:path>
            </a:pathLst>
          </a:custGeom>
          <a:ln w="57150">
            <a:solidFill>
              <a:srgbClr val="0070C0"/>
            </a:solidFill>
            <a:prstDash val="sysDot"/>
          </a:ln>
        </p:spPr>
        <p:style>
          <a:lnRef idx="2">
            <a:schemeClr val="accent1"/>
          </a:lnRef>
          <a:fillRef idx="1">
            <a:schemeClr val="lt1"/>
          </a:fillRef>
          <a:effectRef idx="0">
            <a:schemeClr val="accent1"/>
          </a:effectRef>
          <a:fontRef idx="minor">
            <a:schemeClr val="dk1"/>
          </a:fontRef>
        </p:style>
        <p:txBody>
          <a:bodyPr wrap="square" lIns="0" tIns="0" rIns="0" bIns="0" rtlCol="0"/>
          <a:lstStyle/>
          <a:p>
            <a:pPr algn="ctr"/>
            <a:r>
              <a:rPr lang="fr-FR" sz="8000" b="1" dirty="0">
                <a:solidFill>
                  <a:srgbClr val="002060"/>
                </a:solidFill>
                <a:latin typeface="Arial" panose="020B0604020202020204" pitchFamily="34" charset="0"/>
                <a:cs typeface="Arial" panose="020B0604020202020204" pitchFamily="34" charset="0"/>
              </a:rPr>
              <a:t>La leçon est finie et merci pour l’attention!!!</a:t>
            </a:r>
            <a:endParaRPr sz="8000" b="1" dirty="0">
              <a:solidFill>
                <a:srgbClr val="002060"/>
              </a:solidFill>
              <a:latin typeface="Arial" panose="020B0604020202020204" pitchFamily="34" charset="0"/>
              <a:cs typeface="Arial" panose="020B0604020202020204" pitchFamily="34" charset="0"/>
            </a:endParaRPr>
          </a:p>
        </p:txBody>
      </p:sp>
      <p:sp>
        <p:nvSpPr>
          <p:cNvPr id="31" name="object 2">
            <a:extLst>
              <a:ext uri="{FF2B5EF4-FFF2-40B4-BE49-F238E27FC236}">
                <a16:creationId xmlns:a16="http://schemas.microsoft.com/office/drawing/2014/main" xmlns="" id="{E8C26469-BDF9-400E-A3A8-3B2271BBD373}"/>
              </a:ext>
            </a:extLst>
          </p:cNvPr>
          <p:cNvSpPr txBox="1">
            <a:spLocks/>
          </p:cNvSpPr>
          <p:nvPr/>
        </p:nvSpPr>
        <p:spPr>
          <a:xfrm>
            <a:off x="185152" y="481559"/>
            <a:ext cx="11902072" cy="708321"/>
          </a:xfrm>
          <a:prstGeom prst="rect">
            <a:avLst/>
          </a:prstGeom>
        </p:spPr>
        <p:txBody>
          <a:bodyPr vert="horz" wrap="square" lIns="0" tIns="30911" rIns="0" bIns="0" rtlCol="0">
            <a:spAutoFit/>
          </a:bodyPr>
          <a:lstStyle>
            <a:lvl1pPr>
              <a:defRPr sz="3400" b="1" i="0">
                <a:solidFill>
                  <a:schemeClr val="bg1"/>
                </a:solidFill>
                <a:latin typeface="Arial"/>
                <a:ea typeface="+mj-ea"/>
                <a:cs typeface="Arial"/>
              </a:defRPr>
            </a:lvl1pPr>
          </a:lstStyle>
          <a:p>
            <a:pPr algn="ctr"/>
            <a:r>
              <a:rPr lang="en-US" sz="4400" dirty="0">
                <a:latin typeface="Arial" panose="020B0604020202020204" pitchFamily="34" charset="0"/>
                <a:cs typeface="Arial" panose="020B0604020202020204" pitchFamily="34" charset="0"/>
              </a:rPr>
              <a:t>  </a:t>
            </a:r>
            <a:endParaRPr lang="ru-RU" sz="4400" dirty="0">
              <a:latin typeface="Arial" panose="020B0604020202020204" pitchFamily="34" charset="0"/>
              <a:cs typeface="Arial" panose="020B0604020202020204" pitchFamily="34" charset="0"/>
            </a:endParaRPr>
          </a:p>
        </p:txBody>
      </p:sp>
      <p:sp>
        <p:nvSpPr>
          <p:cNvPr id="37" name="object 16">
            <a:extLst>
              <a:ext uri="{FF2B5EF4-FFF2-40B4-BE49-F238E27FC236}">
                <a16:creationId xmlns:a16="http://schemas.microsoft.com/office/drawing/2014/main" xmlns="" id="{AB479926-0BB4-44D5-91E3-BBC35FBEBF55}"/>
              </a:ext>
            </a:extLst>
          </p:cNvPr>
          <p:cNvSpPr/>
          <p:nvPr/>
        </p:nvSpPr>
        <p:spPr>
          <a:xfrm>
            <a:off x="755030" y="1426126"/>
            <a:ext cx="30911" cy="30911"/>
          </a:xfrm>
          <a:custGeom>
            <a:avLst/>
            <a:gdLst/>
            <a:ahLst/>
            <a:cxnLst/>
            <a:rect l="l" t="t" r="r" b="b"/>
            <a:pathLst>
              <a:path w="14604" h="14604">
                <a:moveTo>
                  <a:pt x="0" y="14094"/>
                </a:moveTo>
                <a:lnTo>
                  <a:pt x="14097" y="14094"/>
                </a:lnTo>
                <a:lnTo>
                  <a:pt x="14097" y="0"/>
                </a:lnTo>
                <a:lnTo>
                  <a:pt x="0" y="0"/>
                </a:lnTo>
                <a:lnTo>
                  <a:pt x="0" y="14094"/>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39" name="object 18">
            <a:extLst>
              <a:ext uri="{FF2B5EF4-FFF2-40B4-BE49-F238E27FC236}">
                <a16:creationId xmlns:a16="http://schemas.microsoft.com/office/drawing/2014/main" xmlns="" id="{07DFB1AC-87BB-4442-B240-3DBDCD29CDF1}"/>
              </a:ext>
            </a:extLst>
          </p:cNvPr>
          <p:cNvSpPr/>
          <p:nvPr/>
        </p:nvSpPr>
        <p:spPr>
          <a:xfrm>
            <a:off x="1545607" y="590807"/>
            <a:ext cx="30911" cy="30911"/>
          </a:xfrm>
          <a:custGeom>
            <a:avLst/>
            <a:gdLst/>
            <a:ahLst/>
            <a:cxnLst/>
            <a:rect l="l" t="t" r="r" b="b"/>
            <a:pathLst>
              <a:path w="14604" h="14604">
                <a:moveTo>
                  <a:pt x="0" y="14094"/>
                </a:moveTo>
                <a:lnTo>
                  <a:pt x="14093" y="14094"/>
                </a:lnTo>
                <a:lnTo>
                  <a:pt x="14093" y="0"/>
                </a:lnTo>
                <a:lnTo>
                  <a:pt x="0" y="0"/>
                </a:lnTo>
                <a:lnTo>
                  <a:pt x="0" y="14094"/>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40" name="object 19">
            <a:extLst>
              <a:ext uri="{FF2B5EF4-FFF2-40B4-BE49-F238E27FC236}">
                <a16:creationId xmlns:a16="http://schemas.microsoft.com/office/drawing/2014/main" xmlns="" id="{0C8F708C-B355-43C0-B3E0-E1210BF24EBE}"/>
              </a:ext>
            </a:extLst>
          </p:cNvPr>
          <p:cNvSpPr/>
          <p:nvPr/>
        </p:nvSpPr>
        <p:spPr>
          <a:xfrm>
            <a:off x="1545607" y="650476"/>
            <a:ext cx="30911" cy="30911"/>
          </a:xfrm>
          <a:custGeom>
            <a:avLst/>
            <a:gdLst/>
            <a:ahLst/>
            <a:cxnLst/>
            <a:rect l="l" t="t" r="r" b="b"/>
            <a:pathLst>
              <a:path w="14604" h="14604">
                <a:moveTo>
                  <a:pt x="0" y="14094"/>
                </a:moveTo>
                <a:lnTo>
                  <a:pt x="14093" y="14094"/>
                </a:lnTo>
                <a:lnTo>
                  <a:pt x="14093" y="0"/>
                </a:lnTo>
                <a:lnTo>
                  <a:pt x="0" y="0"/>
                </a:lnTo>
                <a:lnTo>
                  <a:pt x="0" y="14094"/>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pic>
        <p:nvPicPr>
          <p:cNvPr id="9" name="Рисунок 8"/>
          <p:cNvPicPr>
            <a:picLocks noChangeAspect="1"/>
          </p:cNvPicPr>
          <p:nvPr/>
        </p:nvPicPr>
        <p:blipFill rotWithShape="1">
          <a:blip r:embed="rId2"/>
          <a:srcRect l="13005" t="2190" r="7299" b="2723"/>
          <a:stretch/>
        </p:blipFill>
        <p:spPr>
          <a:xfrm>
            <a:off x="3380510" y="2923309"/>
            <a:ext cx="5297219" cy="3741180"/>
          </a:xfrm>
          <a:prstGeom prst="rect">
            <a:avLst/>
          </a:prstGeom>
        </p:spPr>
      </p:pic>
    </p:spTree>
    <p:extLst>
      <p:ext uri="{BB962C8B-B14F-4D97-AF65-F5344CB8AC3E}">
        <p14:creationId xmlns:p14="http://schemas.microsoft.com/office/powerpoint/2010/main" val="11779956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6">
            <a:extLst>
              <a:ext uri="{FF2B5EF4-FFF2-40B4-BE49-F238E27FC236}">
                <a16:creationId xmlns:a16="http://schemas.microsoft.com/office/drawing/2014/main" xmlns="" id="{ACB4B4C4-B96E-4D3D-A3B1-019ECDA735A1}"/>
              </a:ext>
            </a:extLst>
          </p:cNvPr>
          <p:cNvSpPr/>
          <p:nvPr/>
        </p:nvSpPr>
        <p:spPr>
          <a:xfrm>
            <a:off x="2479964" y="324654"/>
            <a:ext cx="9712036" cy="250451"/>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2396"/>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780"/>
            <a:ext cx="97059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biLevel thresh="50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532934" y="892935"/>
            <a:ext cx="4443212" cy="533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6">
            <a:lum contrast="40000"/>
            <a:extLst>
              <a:ext uri="{28A0092B-C50C-407E-A947-70E740481C1C}">
                <a14:useLocalDpi xmlns:a14="http://schemas.microsoft.com/office/drawing/2010/main" val="0"/>
              </a:ext>
            </a:extLst>
          </a:blip>
          <a:srcRect/>
          <a:stretch>
            <a:fillRect/>
          </a:stretch>
        </p:blipFill>
        <p:spPr bwMode="auto">
          <a:xfrm>
            <a:off x="603971" y="892935"/>
            <a:ext cx="9337894" cy="56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lum bright="-20000" contrast="40000"/>
            <a:extLst>
              <a:ext uri="{28A0092B-C50C-407E-A947-70E740481C1C}">
                <a14:useLocalDpi xmlns:a14="http://schemas.microsoft.com/office/drawing/2010/main" val="0"/>
              </a:ext>
            </a:extLst>
          </a:blip>
          <a:srcRect/>
          <a:stretch>
            <a:fillRect/>
          </a:stretch>
        </p:blipFill>
        <p:spPr bwMode="auto">
          <a:xfrm>
            <a:off x="728661" y="1797194"/>
            <a:ext cx="10263620" cy="470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072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6">
            <a:extLst>
              <a:ext uri="{FF2B5EF4-FFF2-40B4-BE49-F238E27FC236}">
                <a16:creationId xmlns:a16="http://schemas.microsoft.com/office/drawing/2014/main" xmlns="" id="{ACB4B4C4-B96E-4D3D-A3B1-019ECDA735A1}"/>
              </a:ext>
            </a:extLst>
          </p:cNvPr>
          <p:cNvSpPr/>
          <p:nvPr/>
        </p:nvSpPr>
        <p:spPr>
          <a:xfrm>
            <a:off x="2479964" y="324654"/>
            <a:ext cx="9712036" cy="250451"/>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2396"/>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780"/>
            <a:ext cx="97059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biLevel thresh="50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532934" y="892935"/>
            <a:ext cx="4443212" cy="533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74073" y="743145"/>
            <a:ext cx="7454928" cy="5632311"/>
          </a:xfrm>
          <a:prstGeom prst="rect">
            <a:avLst/>
          </a:prstGeom>
        </p:spPr>
        <p:txBody>
          <a:bodyPr wrap="square">
            <a:spAutoFit/>
          </a:bodyPr>
          <a:lstStyle/>
          <a:p>
            <a:pPr marL="514350" indent="-514350">
              <a:buFont typeface="Wingdings" pitchFamily="2" charset="2"/>
              <a:buChar char="ü"/>
            </a:pPr>
            <a:r>
              <a:rPr lang="fr-FR" sz="3600" b="1" dirty="0">
                <a:solidFill>
                  <a:srgbClr val="002060"/>
                </a:solidFill>
                <a:latin typeface="Arial" panose="020B0604020202020204" pitchFamily="34" charset="0"/>
                <a:cs typeface="Arial" panose="020B0604020202020204" pitchFamily="34" charset="0"/>
              </a:rPr>
              <a:t>Le prix de la location dépend de la façon dont votre appartement est meublé.Nous vivons dans un pays où le logement joue un rôle important dans la vie des gens, et je l'ai personnellement fait comme ma devise lorsque j'ai équipé l'appartement.</a:t>
            </a:r>
            <a:endParaRPr lang="ru-RU" sz="3600" b="1" dirty="0">
              <a:solidFill>
                <a:srgbClr val="002060"/>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9001" y="1384871"/>
            <a:ext cx="4147145" cy="30003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7211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6">
            <a:extLst>
              <a:ext uri="{FF2B5EF4-FFF2-40B4-BE49-F238E27FC236}">
                <a16:creationId xmlns:a16="http://schemas.microsoft.com/office/drawing/2014/main" xmlns="" id="{ACB4B4C4-B96E-4D3D-A3B1-019ECDA735A1}"/>
              </a:ext>
            </a:extLst>
          </p:cNvPr>
          <p:cNvSpPr/>
          <p:nvPr/>
        </p:nvSpPr>
        <p:spPr>
          <a:xfrm>
            <a:off x="2479964" y="324654"/>
            <a:ext cx="9712036" cy="250451"/>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2396"/>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780"/>
            <a:ext cx="97059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biLevel thresh="50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532934" y="892935"/>
            <a:ext cx="4443212" cy="533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674762"/>
            <a:ext cx="5772150" cy="600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982931" y="1720840"/>
            <a:ext cx="4246419" cy="3416320"/>
          </a:xfrm>
          <a:prstGeom prst="rect">
            <a:avLst/>
          </a:prstGeom>
        </p:spPr>
        <p:txBody>
          <a:bodyPr wrap="square">
            <a:spAutoFit/>
          </a:bodyPr>
          <a:lstStyle/>
          <a:p>
            <a:r>
              <a:rPr lang="ru-RU" sz="7200" b="1" dirty="0" err="1">
                <a:solidFill>
                  <a:srgbClr val="F33D68"/>
                </a:solidFill>
              </a:rPr>
              <a:t>Dans</a:t>
            </a:r>
            <a:r>
              <a:rPr lang="ru-RU" sz="7200" b="1" dirty="0">
                <a:solidFill>
                  <a:srgbClr val="F33D68"/>
                </a:solidFill>
              </a:rPr>
              <a:t> </a:t>
            </a:r>
            <a:endParaRPr lang="en-US" sz="7200" b="1" dirty="0">
              <a:solidFill>
                <a:srgbClr val="F33D68"/>
              </a:solidFill>
            </a:endParaRPr>
          </a:p>
          <a:p>
            <a:r>
              <a:rPr lang="ru-RU" sz="7200" b="1" dirty="0" err="1">
                <a:solidFill>
                  <a:srgbClr val="F33D68"/>
                </a:solidFill>
              </a:rPr>
              <a:t>le</a:t>
            </a:r>
            <a:r>
              <a:rPr lang="ru-RU" sz="7200" b="1" dirty="0">
                <a:solidFill>
                  <a:srgbClr val="F33D68"/>
                </a:solidFill>
              </a:rPr>
              <a:t> </a:t>
            </a:r>
            <a:r>
              <a:rPr lang="ru-RU" sz="7200" b="1" dirty="0" err="1">
                <a:solidFill>
                  <a:srgbClr val="F33D68"/>
                </a:solidFill>
              </a:rPr>
              <a:t>salon</a:t>
            </a:r>
            <a:r>
              <a:rPr lang="ru-RU" sz="7200" b="1" dirty="0">
                <a:solidFill>
                  <a:srgbClr val="F33D68"/>
                </a:solidFill>
              </a:rPr>
              <a:t>, </a:t>
            </a:r>
            <a:endParaRPr lang="en-US" sz="7200" b="1" dirty="0">
              <a:solidFill>
                <a:srgbClr val="F33D68"/>
              </a:solidFill>
            </a:endParaRPr>
          </a:p>
          <a:p>
            <a:r>
              <a:rPr lang="ru-RU" sz="7200" b="1" dirty="0" err="1">
                <a:solidFill>
                  <a:srgbClr val="F33D68"/>
                </a:solidFill>
              </a:rPr>
              <a:t>il</a:t>
            </a:r>
            <a:r>
              <a:rPr lang="ru-RU" sz="7200" b="1" dirty="0">
                <a:solidFill>
                  <a:srgbClr val="F33D68"/>
                </a:solidFill>
              </a:rPr>
              <a:t> у а ...</a:t>
            </a:r>
          </a:p>
        </p:txBody>
      </p:sp>
    </p:spTree>
    <p:extLst>
      <p:ext uri="{BB962C8B-B14F-4D97-AF65-F5344CB8AC3E}">
        <p14:creationId xmlns:p14="http://schemas.microsoft.com/office/powerpoint/2010/main" val="41228093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5">
            <a:extLst>
              <a:ext uri="{FF2B5EF4-FFF2-40B4-BE49-F238E27FC236}">
                <a16:creationId xmlns:a16="http://schemas.microsoft.com/office/drawing/2014/main" xmlns="" id="{A8BAE388-D6D2-40E9-8208-E39C1E0E7029}"/>
              </a:ext>
            </a:extLst>
          </p:cNvPr>
          <p:cNvSpPr/>
          <p:nvPr/>
        </p:nvSpPr>
        <p:spPr>
          <a:xfrm>
            <a:off x="0" y="75164"/>
            <a:ext cx="9712037" cy="216218"/>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2396"/>
          </a:p>
        </p:txBody>
      </p:sp>
      <p:sp>
        <p:nvSpPr>
          <p:cNvPr id="17" name="object 6">
            <a:extLst>
              <a:ext uri="{FF2B5EF4-FFF2-40B4-BE49-F238E27FC236}">
                <a16:creationId xmlns:a16="http://schemas.microsoft.com/office/drawing/2014/main" xmlns="" id="{ACB4B4C4-B96E-4D3D-A3B1-019ECDA735A1}"/>
              </a:ext>
            </a:extLst>
          </p:cNvPr>
          <p:cNvSpPr/>
          <p:nvPr/>
        </p:nvSpPr>
        <p:spPr>
          <a:xfrm>
            <a:off x="2479964" y="355746"/>
            <a:ext cx="9712036" cy="224702"/>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2396"/>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295" y="580448"/>
            <a:ext cx="8915833" cy="618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a:extLst>
              <a:ext uri="{FF2B5EF4-FFF2-40B4-BE49-F238E27FC236}">
                <a16:creationId xmlns:a16="http://schemas.microsoft.com/office/drawing/2014/main" xmlns="" id="{FD855FC3-6879-4E61-BCD9-2BC614C994A2}"/>
              </a:ext>
            </a:extLst>
          </p:cNvPr>
          <p:cNvPicPr>
            <a:picLocks noChangeAspect="1"/>
          </p:cNvPicPr>
          <p:nvPr/>
        </p:nvPicPr>
        <p:blipFill>
          <a:blip r:embed="rId4"/>
          <a:stretch>
            <a:fillRect/>
          </a:stretch>
        </p:blipFill>
        <p:spPr>
          <a:xfrm>
            <a:off x="1981115" y="1832909"/>
            <a:ext cx="1353755" cy="341406"/>
          </a:xfrm>
          <a:prstGeom prst="rect">
            <a:avLst/>
          </a:prstGeom>
        </p:spPr>
      </p:pic>
      <p:pic>
        <p:nvPicPr>
          <p:cNvPr id="3" name="Рисунок 2">
            <a:extLst>
              <a:ext uri="{FF2B5EF4-FFF2-40B4-BE49-F238E27FC236}">
                <a16:creationId xmlns:a16="http://schemas.microsoft.com/office/drawing/2014/main" xmlns="" id="{66AAA2F6-866E-4908-A25C-F7939171B4CE}"/>
              </a:ext>
            </a:extLst>
          </p:cNvPr>
          <p:cNvPicPr>
            <a:picLocks noChangeAspect="1"/>
          </p:cNvPicPr>
          <p:nvPr/>
        </p:nvPicPr>
        <p:blipFill>
          <a:blip r:embed="rId4"/>
          <a:stretch>
            <a:fillRect/>
          </a:stretch>
        </p:blipFill>
        <p:spPr>
          <a:xfrm>
            <a:off x="4404846" y="1460127"/>
            <a:ext cx="1194920" cy="341406"/>
          </a:xfrm>
          <a:prstGeom prst="rect">
            <a:avLst/>
          </a:prstGeom>
        </p:spPr>
      </p:pic>
      <p:pic>
        <p:nvPicPr>
          <p:cNvPr id="4" name="Рисунок 3">
            <a:extLst>
              <a:ext uri="{FF2B5EF4-FFF2-40B4-BE49-F238E27FC236}">
                <a16:creationId xmlns:a16="http://schemas.microsoft.com/office/drawing/2014/main" xmlns="" id="{72A77AD5-43B0-4E40-A3CB-33CA6FFBE682}"/>
              </a:ext>
            </a:extLst>
          </p:cNvPr>
          <p:cNvPicPr>
            <a:picLocks noChangeAspect="1"/>
          </p:cNvPicPr>
          <p:nvPr/>
        </p:nvPicPr>
        <p:blipFill>
          <a:blip r:embed="rId4"/>
          <a:stretch>
            <a:fillRect/>
          </a:stretch>
        </p:blipFill>
        <p:spPr>
          <a:xfrm>
            <a:off x="6592236" y="1419338"/>
            <a:ext cx="1194920" cy="341406"/>
          </a:xfrm>
          <a:prstGeom prst="rect">
            <a:avLst/>
          </a:prstGeom>
        </p:spPr>
      </p:pic>
      <p:pic>
        <p:nvPicPr>
          <p:cNvPr id="5" name="Рисунок 4">
            <a:extLst>
              <a:ext uri="{FF2B5EF4-FFF2-40B4-BE49-F238E27FC236}">
                <a16:creationId xmlns:a16="http://schemas.microsoft.com/office/drawing/2014/main" xmlns="" id="{1C00FCE5-E00D-4EFA-9E4F-1B0761090EA2}"/>
              </a:ext>
            </a:extLst>
          </p:cNvPr>
          <p:cNvPicPr>
            <a:picLocks noChangeAspect="1"/>
          </p:cNvPicPr>
          <p:nvPr/>
        </p:nvPicPr>
        <p:blipFill>
          <a:blip r:embed="rId4"/>
          <a:stretch>
            <a:fillRect/>
          </a:stretch>
        </p:blipFill>
        <p:spPr>
          <a:xfrm>
            <a:off x="8671682" y="1450714"/>
            <a:ext cx="1194920" cy="341406"/>
          </a:xfrm>
          <a:prstGeom prst="rect">
            <a:avLst/>
          </a:prstGeom>
        </p:spPr>
      </p:pic>
      <p:pic>
        <p:nvPicPr>
          <p:cNvPr id="9" name="Рисунок 8">
            <a:extLst>
              <a:ext uri="{FF2B5EF4-FFF2-40B4-BE49-F238E27FC236}">
                <a16:creationId xmlns:a16="http://schemas.microsoft.com/office/drawing/2014/main" xmlns="" id="{810BFEBC-3579-4455-8BD6-F9AF8D6D79EA}"/>
              </a:ext>
            </a:extLst>
          </p:cNvPr>
          <p:cNvPicPr>
            <a:picLocks noChangeAspect="1"/>
          </p:cNvPicPr>
          <p:nvPr/>
        </p:nvPicPr>
        <p:blipFill>
          <a:blip r:embed="rId4"/>
          <a:stretch>
            <a:fillRect/>
          </a:stretch>
        </p:blipFill>
        <p:spPr>
          <a:xfrm>
            <a:off x="8671682" y="5964924"/>
            <a:ext cx="1194920" cy="341406"/>
          </a:xfrm>
          <a:prstGeom prst="rect">
            <a:avLst/>
          </a:prstGeom>
        </p:spPr>
      </p:pic>
      <p:pic>
        <p:nvPicPr>
          <p:cNvPr id="6" name="Рисунок 5">
            <a:extLst>
              <a:ext uri="{FF2B5EF4-FFF2-40B4-BE49-F238E27FC236}">
                <a16:creationId xmlns:a16="http://schemas.microsoft.com/office/drawing/2014/main" xmlns="" id="{DFE6D78F-9C4D-467C-8630-5CBAFD5A2537}"/>
              </a:ext>
            </a:extLst>
          </p:cNvPr>
          <p:cNvPicPr>
            <a:picLocks noChangeAspect="1"/>
          </p:cNvPicPr>
          <p:nvPr/>
        </p:nvPicPr>
        <p:blipFill>
          <a:blip r:embed="rId4"/>
          <a:stretch>
            <a:fillRect/>
          </a:stretch>
        </p:blipFill>
        <p:spPr>
          <a:xfrm>
            <a:off x="5442138" y="6306330"/>
            <a:ext cx="2895037" cy="341406"/>
          </a:xfrm>
          <a:prstGeom prst="rect">
            <a:avLst/>
          </a:prstGeom>
        </p:spPr>
      </p:pic>
      <p:pic>
        <p:nvPicPr>
          <p:cNvPr id="7" name="Рисунок 6">
            <a:extLst>
              <a:ext uri="{FF2B5EF4-FFF2-40B4-BE49-F238E27FC236}">
                <a16:creationId xmlns:a16="http://schemas.microsoft.com/office/drawing/2014/main" xmlns="" id="{DCAC3063-E7CC-49A4-BEE0-4A72FB7BA81E}"/>
              </a:ext>
            </a:extLst>
          </p:cNvPr>
          <p:cNvPicPr>
            <a:picLocks noChangeAspect="1"/>
          </p:cNvPicPr>
          <p:nvPr/>
        </p:nvPicPr>
        <p:blipFill>
          <a:blip r:embed="rId4"/>
          <a:stretch>
            <a:fillRect/>
          </a:stretch>
        </p:blipFill>
        <p:spPr>
          <a:xfrm>
            <a:off x="4510171" y="6030711"/>
            <a:ext cx="1194920" cy="341406"/>
          </a:xfrm>
          <a:prstGeom prst="rect">
            <a:avLst/>
          </a:prstGeom>
        </p:spPr>
      </p:pic>
      <p:pic>
        <p:nvPicPr>
          <p:cNvPr id="8" name="Рисунок 7">
            <a:extLst>
              <a:ext uri="{FF2B5EF4-FFF2-40B4-BE49-F238E27FC236}">
                <a16:creationId xmlns:a16="http://schemas.microsoft.com/office/drawing/2014/main" xmlns="" id="{AF38B68B-2AD3-4FB0-8748-AC7F80AA1185}"/>
              </a:ext>
            </a:extLst>
          </p:cNvPr>
          <p:cNvPicPr>
            <a:picLocks noChangeAspect="1"/>
          </p:cNvPicPr>
          <p:nvPr/>
        </p:nvPicPr>
        <p:blipFill>
          <a:blip r:embed="rId4"/>
          <a:stretch>
            <a:fillRect/>
          </a:stretch>
        </p:blipFill>
        <p:spPr>
          <a:xfrm>
            <a:off x="2060531" y="6007851"/>
            <a:ext cx="1740503" cy="572243"/>
          </a:xfrm>
          <a:prstGeom prst="rect">
            <a:avLst/>
          </a:prstGeom>
        </p:spPr>
      </p:pic>
      <p:pic>
        <p:nvPicPr>
          <p:cNvPr id="10" name="Рисунок 9">
            <a:extLst>
              <a:ext uri="{FF2B5EF4-FFF2-40B4-BE49-F238E27FC236}">
                <a16:creationId xmlns:a16="http://schemas.microsoft.com/office/drawing/2014/main" xmlns="" id="{DBBBE037-0EDA-4ADD-96F0-BDB0F405217F}"/>
              </a:ext>
            </a:extLst>
          </p:cNvPr>
          <p:cNvPicPr>
            <a:picLocks noChangeAspect="1"/>
          </p:cNvPicPr>
          <p:nvPr/>
        </p:nvPicPr>
        <p:blipFill>
          <a:blip r:embed="rId4"/>
          <a:stretch>
            <a:fillRect/>
          </a:stretch>
        </p:blipFill>
        <p:spPr>
          <a:xfrm>
            <a:off x="2139950" y="4683686"/>
            <a:ext cx="1194920" cy="417232"/>
          </a:xfrm>
          <a:prstGeom prst="rect">
            <a:avLst/>
          </a:prstGeom>
        </p:spPr>
      </p:pic>
      <p:pic>
        <p:nvPicPr>
          <p:cNvPr id="11" name="Рисунок 10">
            <a:extLst>
              <a:ext uri="{FF2B5EF4-FFF2-40B4-BE49-F238E27FC236}">
                <a16:creationId xmlns:a16="http://schemas.microsoft.com/office/drawing/2014/main" xmlns="" id="{EEEEFFA3-7965-422A-A515-8D5EBF19FC33}"/>
              </a:ext>
            </a:extLst>
          </p:cNvPr>
          <p:cNvPicPr>
            <a:picLocks noChangeAspect="1"/>
          </p:cNvPicPr>
          <p:nvPr/>
        </p:nvPicPr>
        <p:blipFill>
          <a:blip r:embed="rId4"/>
          <a:stretch>
            <a:fillRect/>
          </a:stretch>
        </p:blipFill>
        <p:spPr>
          <a:xfrm>
            <a:off x="1981114" y="3500270"/>
            <a:ext cx="1497191" cy="572242"/>
          </a:xfrm>
          <a:prstGeom prst="rect">
            <a:avLst/>
          </a:prstGeom>
        </p:spPr>
      </p:pic>
      <p:pic>
        <p:nvPicPr>
          <p:cNvPr id="12" name="Рисунок 11">
            <a:extLst>
              <a:ext uri="{FF2B5EF4-FFF2-40B4-BE49-F238E27FC236}">
                <a16:creationId xmlns:a16="http://schemas.microsoft.com/office/drawing/2014/main" xmlns="" id="{01CBF9E7-70BB-4391-A869-CAB66D23071A}"/>
              </a:ext>
            </a:extLst>
          </p:cNvPr>
          <p:cNvPicPr>
            <a:picLocks noChangeAspect="1"/>
          </p:cNvPicPr>
          <p:nvPr/>
        </p:nvPicPr>
        <p:blipFill>
          <a:blip r:embed="rId4"/>
          <a:stretch>
            <a:fillRect/>
          </a:stretch>
        </p:blipFill>
        <p:spPr>
          <a:xfrm>
            <a:off x="1981114" y="2682574"/>
            <a:ext cx="1194920" cy="341406"/>
          </a:xfrm>
          <a:prstGeom prst="rect">
            <a:avLst/>
          </a:prstGeom>
        </p:spPr>
      </p:pic>
      <p:pic>
        <p:nvPicPr>
          <p:cNvPr id="13" name="Рисунок 12">
            <a:extLst>
              <a:ext uri="{FF2B5EF4-FFF2-40B4-BE49-F238E27FC236}">
                <a16:creationId xmlns:a16="http://schemas.microsoft.com/office/drawing/2014/main" xmlns="" id="{D6A17921-DB8D-497B-919A-691C95628FAD}"/>
              </a:ext>
            </a:extLst>
          </p:cNvPr>
          <p:cNvPicPr>
            <a:picLocks noChangeAspect="1"/>
          </p:cNvPicPr>
          <p:nvPr/>
        </p:nvPicPr>
        <p:blipFill>
          <a:blip r:embed="rId4"/>
          <a:stretch>
            <a:fillRect/>
          </a:stretch>
        </p:blipFill>
        <p:spPr>
          <a:xfrm flipV="1">
            <a:off x="1981114" y="650674"/>
            <a:ext cx="1497190" cy="406063"/>
          </a:xfrm>
          <a:prstGeom prst="rect">
            <a:avLst/>
          </a:prstGeom>
        </p:spPr>
      </p:pic>
    </p:spTree>
    <p:extLst>
      <p:ext uri="{BB962C8B-B14F-4D97-AF65-F5344CB8AC3E}">
        <p14:creationId xmlns:p14="http://schemas.microsoft.com/office/powerpoint/2010/main" val="19363141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5">
            <a:extLst>
              <a:ext uri="{FF2B5EF4-FFF2-40B4-BE49-F238E27FC236}">
                <a16:creationId xmlns:a16="http://schemas.microsoft.com/office/drawing/2014/main" xmlns="" id="{A8BAE388-D6D2-40E9-8208-E39C1E0E7029}"/>
              </a:ext>
            </a:extLst>
          </p:cNvPr>
          <p:cNvSpPr/>
          <p:nvPr/>
        </p:nvSpPr>
        <p:spPr>
          <a:xfrm>
            <a:off x="0" y="112300"/>
            <a:ext cx="9712037" cy="337425"/>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2396"/>
          </a:p>
        </p:txBody>
      </p:sp>
      <p:sp>
        <p:nvSpPr>
          <p:cNvPr id="17" name="object 6">
            <a:extLst>
              <a:ext uri="{FF2B5EF4-FFF2-40B4-BE49-F238E27FC236}">
                <a16:creationId xmlns:a16="http://schemas.microsoft.com/office/drawing/2014/main" xmlns="" id="{ACB4B4C4-B96E-4D3D-A3B1-019ECDA735A1}"/>
              </a:ext>
            </a:extLst>
          </p:cNvPr>
          <p:cNvSpPr/>
          <p:nvPr/>
        </p:nvSpPr>
        <p:spPr>
          <a:xfrm>
            <a:off x="2479964" y="512492"/>
            <a:ext cx="9712036" cy="301986"/>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2396"/>
          </a:p>
        </p:txBody>
      </p:sp>
      <p:pic>
        <p:nvPicPr>
          <p:cNvPr id="6146" name="Picture 2"/>
          <p:cNvPicPr>
            <a:picLocks noChangeAspect="1" noChangeArrowheads="1"/>
          </p:cNvPicPr>
          <p:nvPr/>
        </p:nvPicPr>
        <p:blipFill rotWithShape="1">
          <a:blip r:embed="rId3">
            <a:lum bright="-20000" contrast="40000"/>
            <a:extLst>
              <a:ext uri="{28A0092B-C50C-407E-A947-70E740481C1C}">
                <a14:useLocalDpi xmlns:a14="http://schemas.microsoft.com/office/drawing/2010/main" val="0"/>
              </a:ext>
            </a:extLst>
          </a:blip>
          <a:srcRect r="8354"/>
          <a:stretch/>
        </p:blipFill>
        <p:spPr bwMode="auto">
          <a:xfrm>
            <a:off x="277091" y="1219201"/>
            <a:ext cx="11710223" cy="533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3506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5">
            <a:extLst>
              <a:ext uri="{FF2B5EF4-FFF2-40B4-BE49-F238E27FC236}">
                <a16:creationId xmlns:a16="http://schemas.microsoft.com/office/drawing/2014/main" xmlns="" id="{A8BAE388-D6D2-40E9-8208-E39C1E0E7029}"/>
              </a:ext>
            </a:extLst>
          </p:cNvPr>
          <p:cNvSpPr/>
          <p:nvPr/>
        </p:nvSpPr>
        <p:spPr>
          <a:xfrm>
            <a:off x="0" y="112300"/>
            <a:ext cx="9712037" cy="337425"/>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2396"/>
          </a:p>
        </p:txBody>
      </p:sp>
      <p:sp>
        <p:nvSpPr>
          <p:cNvPr id="17" name="object 6">
            <a:extLst>
              <a:ext uri="{FF2B5EF4-FFF2-40B4-BE49-F238E27FC236}">
                <a16:creationId xmlns:a16="http://schemas.microsoft.com/office/drawing/2014/main" xmlns="" id="{ACB4B4C4-B96E-4D3D-A3B1-019ECDA735A1}"/>
              </a:ext>
            </a:extLst>
          </p:cNvPr>
          <p:cNvSpPr/>
          <p:nvPr/>
        </p:nvSpPr>
        <p:spPr>
          <a:xfrm>
            <a:off x="2479964" y="512492"/>
            <a:ext cx="9712036" cy="301986"/>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2396"/>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790"/>
          <a:stretch/>
        </p:blipFill>
        <p:spPr bwMode="auto">
          <a:xfrm>
            <a:off x="180108" y="1512310"/>
            <a:ext cx="11513127" cy="404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75990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708"/>
          <a:stretch/>
        </p:blipFill>
        <p:spPr bwMode="auto">
          <a:xfrm>
            <a:off x="207818" y="2527589"/>
            <a:ext cx="11831782" cy="241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900546" y="1193999"/>
            <a:ext cx="9393381" cy="769441"/>
          </a:xfrm>
          <a:prstGeom prst="rect">
            <a:avLst/>
          </a:prstGeom>
        </p:spPr>
        <p:txBody>
          <a:bodyPr wrap="square">
            <a:spAutoFit/>
          </a:bodyPr>
          <a:lstStyle/>
          <a:p>
            <a:pPr algn="ctr"/>
            <a:r>
              <a:rPr lang="fr-FR" sz="4400" b="1" dirty="0">
                <a:solidFill>
                  <a:srgbClr val="002060"/>
                </a:solidFill>
              </a:rPr>
              <a:t>L'activité pour faire  à la maison</a:t>
            </a:r>
            <a:endParaRPr lang="ru-RU" sz="4400" dirty="0">
              <a:solidFill>
                <a:srgbClr val="002060"/>
              </a:solidFill>
            </a:endParaRPr>
          </a:p>
        </p:txBody>
      </p:sp>
    </p:spTree>
    <p:extLst>
      <p:ext uri="{BB962C8B-B14F-4D97-AF65-F5344CB8AC3E}">
        <p14:creationId xmlns:p14="http://schemas.microsoft.com/office/powerpoint/2010/main" val="9854123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355" y="890630"/>
            <a:ext cx="6589712"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465" y="1709053"/>
            <a:ext cx="5046619" cy="503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9802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Shablon">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4215</TotalTime>
  <Words>231</Words>
  <Application>Microsoft Office PowerPoint</Application>
  <PresentationFormat>Произвольный</PresentationFormat>
  <Paragraphs>53</Paragraphs>
  <Slides>17</Slides>
  <Notes>6</Notes>
  <HiddenSlides>0</HiddenSlides>
  <MMClips>0</MMClips>
  <ScaleCrop>false</ScaleCrop>
  <HeadingPairs>
    <vt:vector size="4" baseType="variant">
      <vt:variant>
        <vt:lpstr>Тема</vt:lpstr>
      </vt:variant>
      <vt:variant>
        <vt:i4>2</vt:i4>
      </vt:variant>
      <vt:variant>
        <vt:lpstr>Заголовки слайдов</vt:lpstr>
      </vt:variant>
      <vt:variant>
        <vt:i4>17</vt:i4>
      </vt:variant>
    </vt:vector>
  </HeadingPairs>
  <TitlesOfParts>
    <vt:vector size="19" baseType="lpstr">
      <vt:lpstr>Тема Office</vt:lpstr>
      <vt:lpstr>Shablon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XTB</dc:creator>
  <cp:lastModifiedBy>Admin</cp:lastModifiedBy>
  <cp:revision>277</cp:revision>
  <dcterms:created xsi:type="dcterms:W3CDTF">2020-04-14T20:23:07Z</dcterms:created>
  <dcterms:modified xsi:type="dcterms:W3CDTF">2020-11-19T15:27:57Z</dcterms:modified>
</cp:coreProperties>
</file>