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28" r:id="rId3"/>
    <p:sldId id="306" r:id="rId4"/>
    <p:sldId id="305" r:id="rId5"/>
    <p:sldId id="329" r:id="rId6"/>
    <p:sldId id="340" r:id="rId7"/>
    <p:sldId id="345" r:id="rId8"/>
    <p:sldId id="341" r:id="rId9"/>
    <p:sldId id="342" r:id="rId10"/>
    <p:sldId id="343" r:id="rId11"/>
    <p:sldId id="344" r:id="rId12"/>
    <p:sldId id="338" r:id="rId13"/>
    <p:sldId id="346" r:id="rId14"/>
    <p:sldId id="356" r:id="rId15"/>
    <p:sldId id="347" r:id="rId16"/>
    <p:sldId id="352" r:id="rId17"/>
    <p:sldId id="348" r:id="rId18"/>
    <p:sldId id="349" r:id="rId19"/>
    <p:sldId id="351" r:id="rId20"/>
    <p:sldId id="350" r:id="rId21"/>
    <p:sldId id="354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1" autoAdjust="0"/>
    <p:restoredTop sz="98724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1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1974" y="1935371"/>
            <a:ext cx="1139362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uz-Cyrl-UZ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restaurant</a:t>
            </a:r>
            <a:endParaRPr lang="fr-FR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1" b="100000" l="0" r="100000">
                        <a14:foregroundMark x1="37143" y1="61618" x2="17143" y2="67915"/>
                        <a14:foregroundMark x1="44214" y1="68241" x2="14714" y2="76439"/>
                        <a14:foregroundMark x1="64214" y1="64929" x2="14714" y2="84582"/>
                        <a14:foregroundMark x1="17429" y1="88436" x2="32786" y2="96037"/>
                        <a14:foregroundMark x1="32500" y1="82356" x2="38357" y2="99186"/>
                        <a14:foregroundMark x1="42500" y1="81759" x2="48571" y2="98643"/>
                        <a14:foregroundMark x1="61786" y1="70847" x2="95857" y2="84962"/>
                        <a14:foregroundMark x1="93714" y1="72530" x2="90286" y2="89739"/>
                        <a14:foregroundMark x1="66857" y1="77904" x2="72214" y2="88111"/>
                        <a14:foregroundMark x1="55429" y1="66395" x2="51500" y2="69544"/>
                        <a14:foregroundMark x1="46429" y1="51954" x2="39857" y2="54343"/>
                        <a14:foregroundMark x1="13500" y1="89197" x2="13286" y2="94191"/>
                        <a14:foregroundMark x1="33214" y1="46580" x2="34500" y2="48046"/>
                        <a14:backgroundMark x1="5214" y1="48643" x2="19571" y2="54017"/>
                        <a14:backgroundMark x1="11286" y1="47123" x2="8143" y2="55320"/>
                        <a14:backgroundMark x1="16429" y1="49186" x2="857" y2="58795"/>
                        <a14:backgroundMark x1="21786" y1="46037" x2="16929" y2="58632"/>
                        <a14:backgroundMark x1="17643" y1="58252" x2="71" y2="61401"/>
                        <a14:backgroundMark x1="21071" y1="46960" x2="46929" y2="4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46"/>
          <a:stretch/>
        </p:blipFill>
        <p:spPr bwMode="auto">
          <a:xfrm>
            <a:off x="3358611" y="3160185"/>
            <a:ext cx="4177938" cy="3251677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77"/>
          <a:stretch/>
        </p:blipFill>
        <p:spPr bwMode="auto">
          <a:xfrm>
            <a:off x="1475644" y="1003787"/>
            <a:ext cx="9719894" cy="538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muniquer au restaurant #learnfrench | French language lessons, French  flashcards, Basic french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32818" r="3118" b="50526"/>
          <a:stretch/>
        </p:blipFill>
        <p:spPr bwMode="auto">
          <a:xfrm>
            <a:off x="105506" y="1863969"/>
            <a:ext cx="11867031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50000" r="7851" b="34554"/>
          <a:stretch/>
        </p:blipFill>
        <p:spPr bwMode="auto">
          <a:xfrm>
            <a:off x="293076" y="1834660"/>
            <a:ext cx="11413067" cy="338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4706" r="10751" b="20106"/>
          <a:stretch/>
        </p:blipFill>
        <p:spPr bwMode="auto">
          <a:xfrm>
            <a:off x="105508" y="1723292"/>
            <a:ext cx="120700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6923" r="31872"/>
          <a:stretch/>
        </p:blipFill>
        <p:spPr bwMode="auto">
          <a:xfrm rot="16200000">
            <a:off x="7954717" y="625976"/>
            <a:ext cx="655284" cy="21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ommuniquer au restaurant #learnfrench | French language lessons, French  flashcards, Basic french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79972" r="8452"/>
          <a:stretch/>
        </p:blipFill>
        <p:spPr bwMode="auto">
          <a:xfrm>
            <a:off x="269630" y="1465384"/>
            <a:ext cx="11665105" cy="45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1261452"/>
            <a:ext cx="3833447" cy="75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971550"/>
            <a:ext cx="11763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1428750"/>
            <a:ext cx="179466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9712" r="11371" b="12968"/>
          <a:stretch/>
        </p:blipFill>
        <p:spPr bwMode="auto">
          <a:xfrm>
            <a:off x="1231048" y="1077567"/>
            <a:ext cx="9473140" cy="562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22122"/>
          <a:stretch/>
        </p:blipFill>
        <p:spPr bwMode="auto">
          <a:xfrm>
            <a:off x="115033" y="1148861"/>
            <a:ext cx="11959736" cy="56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9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3900" y="20193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           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15184" r="3232" b="17754"/>
          <a:stretch/>
        </p:blipFill>
        <p:spPr bwMode="auto">
          <a:xfrm>
            <a:off x="961291" y="1043354"/>
            <a:ext cx="10117016" cy="55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94" y="971549"/>
            <a:ext cx="110670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15441"/>
          <a:stretch/>
        </p:blipFill>
        <p:spPr bwMode="auto">
          <a:xfrm>
            <a:off x="433753" y="1172306"/>
            <a:ext cx="11570677" cy="54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94" y="4035999"/>
            <a:ext cx="70770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668"/>
            <a:ext cx="12151761" cy="25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55513"/>
            <a:ext cx="4610100" cy="33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7" y="1488411"/>
            <a:ext cx="1179513" cy="49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9" y="3734627"/>
            <a:ext cx="931862" cy="19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734627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2" y="2237462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268294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3772">
            <a:off x="5517622" y="5314196"/>
            <a:ext cx="354255" cy="21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459038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2" b="12944"/>
          <a:stretch/>
        </p:blipFill>
        <p:spPr bwMode="auto">
          <a:xfrm>
            <a:off x="1068998" y="1137717"/>
            <a:ext cx="9704509" cy="542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4,5,6,7 à la page 87.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1711562"/>
            <a:ext cx="11898224" cy="343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9" y="953965"/>
            <a:ext cx="100774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76" y="1004643"/>
            <a:ext cx="3396393" cy="5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" y="1676352"/>
            <a:ext cx="11807352" cy="42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92090"/>
            <a:ext cx="12035713" cy="117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45" y="2239108"/>
            <a:ext cx="8677640" cy="44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92" y="1758460"/>
            <a:ext cx="3020864" cy="37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2" y="2151185"/>
            <a:ext cx="8950202" cy="292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797"/>
            <a:ext cx="11945815" cy="50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7" y="2028092"/>
            <a:ext cx="6316335" cy="6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7" y="2819034"/>
            <a:ext cx="10277559" cy="63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7" y="3695700"/>
            <a:ext cx="5248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1430</TotalTime>
  <Words>32</Words>
  <Application>Microsoft Office PowerPoint</Application>
  <PresentationFormat>Широкоэкранный</PresentationFormat>
  <Paragraphs>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139</cp:revision>
  <dcterms:created xsi:type="dcterms:W3CDTF">2020-09-24T15:27:08Z</dcterms:created>
  <dcterms:modified xsi:type="dcterms:W3CDTF">2021-01-20T05:36:28Z</dcterms:modified>
</cp:coreProperties>
</file>